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6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7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8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9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0.xml" ContentType="application/vnd.openxmlformats-officedocument.theme+xml"/>
  <Override PartName="/ppt/slideLayouts/slideLayout194.xml" ContentType="application/vnd.openxmlformats-officedocument.presentationml.slideLayout+xml"/>
  <Override PartName="/ppt/theme/theme11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comments/modernComment_156_67719950.xml" ContentType="application/vnd.ms-powerpoint.comments+xml"/>
  <Override PartName="/ppt/comments/modernComment_15B_9D17DF63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4" r:id="rId4"/>
    <p:sldMasterId id="2147483745" r:id="rId5"/>
    <p:sldMasterId id="2147483677" r:id="rId6"/>
    <p:sldMasterId id="2147483700" r:id="rId7"/>
    <p:sldMasterId id="2147483755" r:id="rId8"/>
    <p:sldMasterId id="2147483757" r:id="rId9"/>
    <p:sldMasterId id="2147483786" r:id="rId10"/>
    <p:sldMasterId id="2147483814" r:id="rId11"/>
    <p:sldMasterId id="2147483842" r:id="rId12"/>
    <p:sldMasterId id="2147483918" r:id="rId13"/>
    <p:sldMasterId id="2147483982" r:id="rId14"/>
    <p:sldMasterId id="2147483984" r:id="rId15"/>
  </p:sldMasterIdLst>
  <p:notesMasterIdLst>
    <p:notesMasterId r:id="rId54"/>
  </p:notesMasterIdLst>
  <p:sldIdLst>
    <p:sldId id="376" r:id="rId16"/>
    <p:sldId id="378" r:id="rId17"/>
    <p:sldId id="380" r:id="rId18"/>
    <p:sldId id="373" r:id="rId19"/>
    <p:sldId id="342" r:id="rId20"/>
    <p:sldId id="345" r:id="rId21"/>
    <p:sldId id="346" r:id="rId22"/>
    <p:sldId id="343" r:id="rId23"/>
    <p:sldId id="347" r:id="rId24"/>
    <p:sldId id="384" r:id="rId25"/>
    <p:sldId id="349" r:id="rId26"/>
    <p:sldId id="350" r:id="rId27"/>
    <p:sldId id="385" r:id="rId28"/>
    <p:sldId id="352" r:id="rId29"/>
    <p:sldId id="353" r:id="rId30"/>
    <p:sldId id="354" r:id="rId31"/>
    <p:sldId id="355" r:id="rId32"/>
    <p:sldId id="356" r:id="rId33"/>
    <p:sldId id="357" r:id="rId34"/>
    <p:sldId id="358" r:id="rId35"/>
    <p:sldId id="359" r:id="rId36"/>
    <p:sldId id="360" r:id="rId37"/>
    <p:sldId id="361" r:id="rId38"/>
    <p:sldId id="362" r:id="rId39"/>
    <p:sldId id="2584" r:id="rId40"/>
    <p:sldId id="2585" r:id="rId41"/>
    <p:sldId id="365" r:id="rId42"/>
    <p:sldId id="2586" r:id="rId43"/>
    <p:sldId id="367" r:id="rId44"/>
    <p:sldId id="387" r:id="rId45"/>
    <p:sldId id="388" r:id="rId46"/>
    <p:sldId id="389" r:id="rId47"/>
    <p:sldId id="383" r:id="rId48"/>
    <p:sldId id="386" r:id="rId49"/>
    <p:sldId id="418" r:id="rId50"/>
    <p:sldId id="2587" r:id="rId51"/>
    <p:sldId id="2582" r:id="rId52"/>
    <p:sldId id="382" r:id="rId5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7B2AC2B-3A16-504A-3AD0-88DDB796E1D9}" name="Krzysztof Początek" initials="" userId="S::krzysztof.poczatek@zmp.poznan.pl::fc3d9af6-0c0c-4a9e-ba09-bcaf6861e985" providerId="AD"/>
  <p188:author id="{0712BC3C-0D35-10BC-572D-E87819889728}" name="Aleksandra Kowalska" initials="AK" userId="S::aleksandra.kowalska@zmp.poznan.pl::8c230852-c96a-405e-82eb-180f547ccf32" providerId="AD"/>
  <p188:author id="{A238FF3C-D926-C565-1346-A86806FC22B9}" name="Grzegorz Dziarski" initials="GD" userId="S::grzegorz.dziarski@zmp.poznan.pl::941f9f44-81e6-4369-ac14-90b3d2c6ef83" providerId="AD"/>
  <p188:author id="{F56FA340-ABAA-9A12-646A-17E958777DCF}" name="Wojciech Kłosowski" initials="WK" userId="S::wojciech.klosowski@zmp.poznan.pl::5c93204e-a1bd-4326-8983-4b2111fa497c" providerId="AD"/>
  <p188:author id="{A1A11D4F-9C0E-2E1C-D4E3-2830F8E68230}" name="Krzysztof Markiel" initials="" userId="S::krzysztof.markiel@zmp.poznan.pl::cead160b-226f-4b05-a866-fb0d3280c9f6" providerId="AD"/>
  <p188:author id="{52D60666-D41C-8FC2-A798-F84C01BD6F3C}" name="Agnieszka Dawydzik" initials="AD" userId="S::agnieszka.dawydzik@zmp.poznan.pl::c86ed70c-4f35-46b3-811d-42a8d77d1d49" providerId="AD"/>
  <p188:author id="{361E7094-1D42-F974-C477-7BA7173471F4}" name="Karolina Koguciuk" initials="KK" userId="S::karolina.koguciuk@zmp.poznan.pl::1087d96d-afa2-4181-8df3-d76a34f0144e" providerId="AD"/>
  <p188:author id="{1E93A4A4-27C6-4DCE-3276-907285F82CE0}" name="Wojciech Zarzycki" initials="" userId="S::wojciech.zarzycki@zmp.poznan.pl::5d51e270-3cae-4990-88d5-a59fc597bf6f" providerId="AD"/>
  <p188:author id="{C7CA42D8-0FAA-B85E-2052-E16551F1E5AF}" name="Joanna Ćwiklińska-Ziomek" initials="JĆ" userId="S::joanna.cwiklinska-ziomek@zmp.poznan.pl::1290a095-9fa7-4b83-a5b9-826181a9836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iotr Górka" initials="PG" lastIdx="1" clrIdx="0">
    <p:extLst>
      <p:ext uri="{19B8F6BF-5375-455C-9EA6-DF929625EA0E}">
        <p15:presenceInfo xmlns:p15="http://schemas.microsoft.com/office/powerpoint/2012/main" userId="S::piotr.gorka@zmp.poznan.pl::2f89abc3-f82b-4a41-a389-a1b7e5c8ccf9" providerId="AD"/>
      </p:ext>
    </p:extLst>
  </p:cmAuthor>
  <p:cmAuthor id="2" name="Adam Mikołajczyk" initials="AM" lastIdx="1" clrIdx="1">
    <p:extLst>
      <p:ext uri="{19B8F6BF-5375-455C-9EA6-DF929625EA0E}">
        <p15:presenceInfo xmlns:p15="http://schemas.microsoft.com/office/powerpoint/2012/main" userId="S::adam.mikolajczyk@zmp.poznan.pl::897380a9-8fd2-4bed-908c-c6dcf9d603b8" providerId="AD"/>
      </p:ext>
    </p:extLst>
  </p:cmAuthor>
  <p:cmAuthor id="3" name="Łukasz Dąbrówka" initials="ŁD" lastIdx="1" clrIdx="2">
    <p:extLst>
      <p:ext uri="{19B8F6BF-5375-455C-9EA6-DF929625EA0E}">
        <p15:presenceInfo xmlns:p15="http://schemas.microsoft.com/office/powerpoint/2012/main" userId="S::lukasz.dabrowka@zmp.poznan.pl::874bca82-286b-4155-8a30-a51ae52a50b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3F47"/>
    <a:srgbClr val="D7153A"/>
    <a:srgbClr val="E2F7FA"/>
    <a:srgbClr val="FCD6D8"/>
    <a:srgbClr val="FBC2C4"/>
    <a:srgbClr val="A7DAE1"/>
    <a:srgbClr val="D4F3F8"/>
    <a:srgbClr val="48C2C5"/>
    <a:srgbClr val="ECECEC"/>
    <a:srgbClr val="ED7D31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Styl z motywem 1 — Ak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4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6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tableStyles" Target="tableStyles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microsoft.com/office/2018/10/relationships/authors" Target="authors.xml"/></Relationships>
</file>

<file path=ppt/comments/modernComment_156_6771995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D0284FE-1BFD-4910-960B-8E25D6EDD37C}" authorId="{361E7094-1D42-F974-C477-7BA7173471F4}" created="2026-05-21T14:49:43.038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735498064" sldId="342"/>
      <ac:spMk id="4" creationId="{731F2D69-7BF2-9D88-9106-BE0DE9AEEBC4}"/>
      <ac:txMk cp="0" len="131">
        <ac:context len="180" hash="3342678720"/>
      </ac:txMk>
    </ac:txMkLst>
    <p188:pos x="3401391" y="298173"/>
    <p188:replyLst>
      <p188:reply id="{182315A6-1560-41D3-9191-86B7AB65431E}" authorId="{F7B2AC2B-3A16-504A-3AD0-88DDB796E1D9}" created="2026-05-25T10:37:44.314">
        <p188:txBody>
          <a:bodyPr/>
          <a:lstStyle/>
          <a:p>
            <a:r>
              <a:rPr lang="pl-PL"/>
              <a:t>Bo to załaczona grafika w całości
</a:t>
            </a:r>
          </a:p>
        </p188:txBody>
      </p188:reply>
    </p188:replyLst>
    <p188:txBody>
      <a:bodyPr/>
      <a:lstStyle/>
      <a:p>
        <a:r>
          <a:rPr lang="en-US"/>
          <a:t>[@Łukasz Dąbrówka] nie mogę tego powiększyć i ustawić w takiej samej wielkości czcionki</a:t>
        </a:r>
      </a:p>
    </p188:txBody>
  </p188:cm>
</p188:cmLst>
</file>

<file path=ppt/comments/modernComment_15B_9D17DF6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2459616-792A-4203-9AF8-7C711CB5C0D8}" authorId="{361E7094-1D42-F974-C477-7BA7173471F4}" created="2026-05-21T14:52:28.02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635587427" sldId="347"/>
      <ac:spMk id="2" creationId="{E6AF2D1F-C37E-1BB9-FA81-8161D7599DF6}"/>
      <ac:txMk cp="0" len="87">
        <ac:context len="88" hash="2176869491"/>
      </ac:txMk>
    </ac:txMkLst>
    <p188:pos x="2186608" y="1336260"/>
    <p188:txBody>
      <a:bodyPr/>
      <a:lstStyle/>
      <a:p>
        <a:r>
          <a:rPr lang="en-US"/>
          <a:t>[@Wojciech Zarzycki] tu jest 5 rozmiarów czcionek i wygląda to na spory bałagan, poprawisz to, żeby trochę lepiej wyglądało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A059D6-CFAB-42E8-8C54-1EFE52282E91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pl-PL"/>
        </a:p>
      </dgm:t>
    </dgm:pt>
    <dgm:pt modelId="{26D98296-F005-4DF5-85FD-C271439A8DB2}">
      <dgm:prSet phldrT="[Tekst]"/>
      <dgm:spPr/>
      <dgm:t>
        <a:bodyPr/>
        <a:lstStyle/>
        <a:p>
          <a:r>
            <a: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Diagnoza interesariuszy i mapa ryzyka.</a:t>
          </a:r>
        </a:p>
      </dgm:t>
    </dgm:pt>
    <dgm:pt modelId="{F564D705-7DCA-4B35-AC5E-64F12A91C62B}" type="parTrans" cxnId="{D8E59E62-8E5A-4CDF-AEEB-96336D126341}">
      <dgm:prSet/>
      <dgm:spPr/>
      <dgm:t>
        <a:bodyPr/>
        <a:lstStyle/>
        <a:p>
          <a:endParaRPr lang="pl-PL"/>
        </a:p>
      </dgm:t>
    </dgm:pt>
    <dgm:pt modelId="{289C5C10-FE2F-4188-9691-80DB1541B9D5}" type="sibTrans" cxnId="{D8E59E62-8E5A-4CDF-AEEB-96336D126341}">
      <dgm:prSet/>
      <dgm:spPr/>
      <dgm:t>
        <a:bodyPr/>
        <a:lstStyle/>
        <a:p>
          <a:endParaRPr lang="pl-PL"/>
        </a:p>
      </dgm:t>
    </dgm:pt>
    <dgm:pt modelId="{74D96EA7-088C-4B51-83E5-DE6620D414F2}">
      <dgm:prSet/>
      <dgm:spPr/>
      <dgm:t>
        <a:bodyPr/>
        <a:lstStyle/>
        <a:p>
          <a:r>
            <a:rPr lang="pl-PL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Wczesna komunikacja i jasne nazwanie problemu.</a:t>
          </a:r>
        </a:p>
      </dgm:t>
    </dgm:pt>
    <dgm:pt modelId="{764B1322-EBC0-40B4-93F3-8BC3E6E7AC6B}" type="parTrans" cxnId="{DD778598-1269-468F-BECD-72FACCA8E546}">
      <dgm:prSet/>
      <dgm:spPr/>
      <dgm:t>
        <a:bodyPr/>
        <a:lstStyle/>
        <a:p>
          <a:endParaRPr lang="pl-PL"/>
        </a:p>
      </dgm:t>
    </dgm:pt>
    <dgm:pt modelId="{61C2406C-E141-45D5-8EFB-E1D37D57122E}" type="sibTrans" cxnId="{DD778598-1269-468F-BECD-72FACCA8E546}">
      <dgm:prSet/>
      <dgm:spPr/>
      <dgm:t>
        <a:bodyPr/>
        <a:lstStyle/>
        <a:p>
          <a:endParaRPr lang="pl-PL"/>
        </a:p>
      </dgm:t>
    </dgm:pt>
    <dgm:pt modelId="{8F319434-B9C2-4E6C-8E43-6A39F127A2CE}">
      <dgm:prSet/>
      <dgm:spPr/>
      <dgm:t>
        <a:bodyPr/>
        <a:lstStyle/>
        <a:p>
          <a:r>
            <a:rPr lang="pl-PL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Konsultacje społeczne przed decyzją.</a:t>
          </a:r>
        </a:p>
      </dgm:t>
    </dgm:pt>
    <dgm:pt modelId="{D8711ECF-95DA-4B53-9911-7FD38DFD79FE}" type="parTrans" cxnId="{F0E0DAD4-97F3-4F70-9AB7-8932B347CF44}">
      <dgm:prSet/>
      <dgm:spPr/>
      <dgm:t>
        <a:bodyPr/>
        <a:lstStyle/>
        <a:p>
          <a:endParaRPr lang="pl-PL"/>
        </a:p>
      </dgm:t>
    </dgm:pt>
    <dgm:pt modelId="{D84A5715-3659-4519-8A7E-68F7958F6204}" type="sibTrans" cxnId="{F0E0DAD4-97F3-4F70-9AB7-8932B347CF44}">
      <dgm:prSet/>
      <dgm:spPr/>
      <dgm:t>
        <a:bodyPr/>
        <a:lstStyle/>
        <a:p>
          <a:endParaRPr lang="pl-PL"/>
        </a:p>
      </dgm:t>
    </dgm:pt>
    <dgm:pt modelId="{24622A5F-7902-4F70-A8F5-FD2365E33907}">
      <dgm:prSet/>
      <dgm:spPr/>
      <dgm:t>
        <a:bodyPr/>
        <a:lstStyle/>
        <a:p>
          <a:r>
            <a:rPr lang="pl-PL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Wariantowanie rozwiązań.</a:t>
          </a:r>
        </a:p>
      </dgm:t>
    </dgm:pt>
    <dgm:pt modelId="{79F31A49-AB4D-4E94-939F-B58C4F3F03FC}" type="parTrans" cxnId="{F4A05C51-ADED-45A1-AF58-3C4126329908}">
      <dgm:prSet/>
      <dgm:spPr/>
      <dgm:t>
        <a:bodyPr/>
        <a:lstStyle/>
        <a:p>
          <a:endParaRPr lang="pl-PL"/>
        </a:p>
      </dgm:t>
    </dgm:pt>
    <dgm:pt modelId="{0DC4A671-0151-4A1B-8398-2D32DB3D9890}" type="sibTrans" cxnId="{F4A05C51-ADED-45A1-AF58-3C4126329908}">
      <dgm:prSet/>
      <dgm:spPr/>
      <dgm:t>
        <a:bodyPr/>
        <a:lstStyle/>
        <a:p>
          <a:endParaRPr lang="pl-PL"/>
        </a:p>
      </dgm:t>
    </dgm:pt>
    <dgm:pt modelId="{CA207233-1594-4706-AA42-8F785BF02AC3}">
      <dgm:prSet/>
      <dgm:spPr/>
      <dgm:t>
        <a:bodyPr/>
        <a:lstStyle/>
        <a:p>
          <a:r>
            <a:rPr lang="pl-PL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Pilotaż, test, etapowanie zmian.</a:t>
          </a:r>
        </a:p>
      </dgm:t>
    </dgm:pt>
    <dgm:pt modelId="{6AF7CB48-220C-4401-BC37-D4E81BE854A1}" type="parTrans" cxnId="{83B0153F-3847-47B5-A5FD-1F08A1D6167E}">
      <dgm:prSet/>
      <dgm:spPr/>
      <dgm:t>
        <a:bodyPr/>
        <a:lstStyle/>
        <a:p>
          <a:endParaRPr lang="pl-PL"/>
        </a:p>
      </dgm:t>
    </dgm:pt>
    <dgm:pt modelId="{2FAF6152-B11A-4B43-A3EA-E8A8D8280011}" type="sibTrans" cxnId="{83B0153F-3847-47B5-A5FD-1F08A1D6167E}">
      <dgm:prSet/>
      <dgm:spPr/>
      <dgm:t>
        <a:bodyPr/>
        <a:lstStyle/>
        <a:p>
          <a:endParaRPr lang="pl-PL"/>
        </a:p>
      </dgm:t>
    </dgm:pt>
    <dgm:pt modelId="{146CD220-F108-4BA5-A178-3E0C47181BF9}">
      <dgm:prSet/>
      <dgm:spPr/>
      <dgm:t>
        <a:bodyPr/>
        <a:lstStyle/>
        <a:p>
          <a:r>
            <a:rPr lang="pl-PL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Moderowane spotkania i rozmowy z grupami ryzyka.</a:t>
          </a:r>
        </a:p>
      </dgm:t>
    </dgm:pt>
    <dgm:pt modelId="{C13ECC0F-9533-4525-B65C-9A9ACFE8AC31}" type="parTrans" cxnId="{876A690C-09F0-42F2-B7AD-660534BB9E81}">
      <dgm:prSet/>
      <dgm:spPr/>
      <dgm:t>
        <a:bodyPr/>
        <a:lstStyle/>
        <a:p>
          <a:endParaRPr lang="pl-PL"/>
        </a:p>
      </dgm:t>
    </dgm:pt>
    <dgm:pt modelId="{53E5C52E-153D-40A2-90B9-C3E0287072D6}" type="sibTrans" cxnId="{876A690C-09F0-42F2-B7AD-660534BB9E81}">
      <dgm:prSet/>
      <dgm:spPr/>
      <dgm:t>
        <a:bodyPr/>
        <a:lstStyle/>
        <a:p>
          <a:endParaRPr lang="pl-PL"/>
        </a:p>
      </dgm:t>
    </dgm:pt>
    <dgm:pt modelId="{FBF96A64-545B-4125-9EA9-4520287AE028}">
      <dgm:prSet/>
      <dgm:spPr/>
      <dgm:t>
        <a:bodyPr/>
        <a:lstStyle/>
        <a:p>
          <a:r>
            <a:rPr lang="pl-PL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Neutralny moderator albo mediator.</a:t>
          </a:r>
        </a:p>
      </dgm:t>
    </dgm:pt>
    <dgm:pt modelId="{3EDE68D5-4205-4E8F-92DE-E4CA0EC10DAA}" type="parTrans" cxnId="{92EB2B9D-CFC7-4F38-98EA-80D4D2645AAF}">
      <dgm:prSet/>
      <dgm:spPr/>
      <dgm:t>
        <a:bodyPr/>
        <a:lstStyle/>
        <a:p>
          <a:endParaRPr lang="pl-PL"/>
        </a:p>
      </dgm:t>
    </dgm:pt>
    <dgm:pt modelId="{D8CE44D0-663A-4380-BD7B-36AE39644852}" type="sibTrans" cxnId="{92EB2B9D-CFC7-4F38-98EA-80D4D2645AAF}">
      <dgm:prSet/>
      <dgm:spPr/>
      <dgm:t>
        <a:bodyPr/>
        <a:lstStyle/>
        <a:p>
          <a:endParaRPr lang="pl-PL"/>
        </a:p>
      </dgm:t>
    </dgm:pt>
    <dgm:pt modelId="{A2CEA5D5-4EEB-4828-A87A-39E0AC8AD666}">
      <dgm:prSet/>
      <dgm:spPr/>
      <dgm:t>
        <a:bodyPr/>
        <a:lstStyle/>
        <a:p>
          <a:r>
            <a:rPr lang="pl-PL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Monitoring sygnałów ostrzegawczych.</a:t>
          </a:r>
        </a:p>
      </dgm:t>
    </dgm:pt>
    <dgm:pt modelId="{CE652CD6-7B18-4750-913F-6C60732528C8}" type="parTrans" cxnId="{A445EEF6-EA06-412F-8CE8-ECED21173C27}">
      <dgm:prSet/>
      <dgm:spPr/>
      <dgm:t>
        <a:bodyPr/>
        <a:lstStyle/>
        <a:p>
          <a:endParaRPr lang="pl-PL"/>
        </a:p>
      </dgm:t>
    </dgm:pt>
    <dgm:pt modelId="{80BD99F7-797E-4D71-BEB2-D16FD7E64673}" type="sibTrans" cxnId="{A445EEF6-EA06-412F-8CE8-ECED21173C27}">
      <dgm:prSet/>
      <dgm:spPr/>
      <dgm:t>
        <a:bodyPr/>
        <a:lstStyle/>
        <a:p>
          <a:endParaRPr lang="pl-PL"/>
        </a:p>
      </dgm:t>
    </dgm:pt>
    <dgm:pt modelId="{ECEC8AD5-C65A-49E8-9E34-C707722393F7}">
      <dgm:prSet/>
      <dgm:spPr/>
      <dgm:t>
        <a:bodyPr/>
        <a:lstStyle/>
        <a:p>
          <a:r>
            <a:rPr lang="pl-PL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Szybka korekta projektu, gdy pojawia się napięcie.</a:t>
          </a:r>
        </a:p>
      </dgm:t>
    </dgm:pt>
    <dgm:pt modelId="{BC06F982-6C07-4729-91CE-325445A07284}" type="parTrans" cxnId="{CCC859B4-59A1-4C65-B331-9E022319ACAB}">
      <dgm:prSet/>
      <dgm:spPr/>
      <dgm:t>
        <a:bodyPr/>
        <a:lstStyle/>
        <a:p>
          <a:endParaRPr lang="pl-PL"/>
        </a:p>
      </dgm:t>
    </dgm:pt>
    <dgm:pt modelId="{B00B0797-1B56-41CA-9ED5-2308A9714F07}" type="sibTrans" cxnId="{CCC859B4-59A1-4C65-B331-9E022319ACAB}">
      <dgm:prSet/>
      <dgm:spPr/>
      <dgm:t>
        <a:bodyPr/>
        <a:lstStyle/>
        <a:p>
          <a:endParaRPr lang="pl-PL"/>
        </a:p>
      </dgm:t>
    </dgm:pt>
    <dgm:pt modelId="{B3E8F585-06C8-46DB-9B59-0217F6383306}">
      <dgm:prSet/>
      <dgm:spPr/>
      <dgm:t>
        <a:bodyPr/>
        <a:lstStyle/>
        <a:p>
          <a:r>
            <a:rPr lang="pl-PL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Stały kontakt z mieszkańcami, przedsiębiorcami i innymi grupami dotkniętymi zmianą.</a:t>
          </a:r>
        </a:p>
      </dgm:t>
    </dgm:pt>
    <dgm:pt modelId="{565A2E77-5215-47F9-BA18-CA5FFB77B3CD}" type="parTrans" cxnId="{0209FF3E-E3D0-4B82-8CD8-AAE91E1AF4F1}">
      <dgm:prSet/>
      <dgm:spPr/>
      <dgm:t>
        <a:bodyPr/>
        <a:lstStyle/>
        <a:p>
          <a:endParaRPr lang="pl-PL"/>
        </a:p>
      </dgm:t>
    </dgm:pt>
    <dgm:pt modelId="{4F5D9B61-C742-4FF0-9B18-DC52F2D8D158}" type="sibTrans" cxnId="{0209FF3E-E3D0-4B82-8CD8-AAE91E1AF4F1}">
      <dgm:prSet/>
      <dgm:spPr/>
      <dgm:t>
        <a:bodyPr/>
        <a:lstStyle/>
        <a:p>
          <a:endParaRPr lang="pl-PL"/>
        </a:p>
      </dgm:t>
    </dgm:pt>
    <dgm:pt modelId="{457DE0E1-56CD-4641-BEC9-AB883CD68222}" type="pres">
      <dgm:prSet presAssocID="{97A059D6-CFAB-42E8-8C54-1EFE52282E91}" presName="diagram" presStyleCnt="0">
        <dgm:presLayoutVars>
          <dgm:dir/>
          <dgm:resizeHandles val="exact"/>
        </dgm:presLayoutVars>
      </dgm:prSet>
      <dgm:spPr/>
    </dgm:pt>
    <dgm:pt modelId="{95F3B3B6-8603-43E5-88F4-25136D7FD637}" type="pres">
      <dgm:prSet presAssocID="{26D98296-F005-4DF5-85FD-C271439A8DB2}" presName="node" presStyleLbl="node1" presStyleIdx="0" presStyleCnt="10">
        <dgm:presLayoutVars>
          <dgm:bulletEnabled val="1"/>
        </dgm:presLayoutVars>
      </dgm:prSet>
      <dgm:spPr/>
    </dgm:pt>
    <dgm:pt modelId="{0D15DA60-B951-415B-B21D-6EEBCAC729C2}" type="pres">
      <dgm:prSet presAssocID="{289C5C10-FE2F-4188-9691-80DB1541B9D5}" presName="sibTrans" presStyleCnt="0"/>
      <dgm:spPr/>
    </dgm:pt>
    <dgm:pt modelId="{EFB4A4B1-C12D-4F2D-BA8B-8913D9AD0183}" type="pres">
      <dgm:prSet presAssocID="{74D96EA7-088C-4B51-83E5-DE6620D414F2}" presName="node" presStyleLbl="node1" presStyleIdx="1" presStyleCnt="10">
        <dgm:presLayoutVars>
          <dgm:bulletEnabled val="1"/>
        </dgm:presLayoutVars>
      </dgm:prSet>
      <dgm:spPr/>
    </dgm:pt>
    <dgm:pt modelId="{7ACDC053-267C-411A-A01D-CE116E8AA44D}" type="pres">
      <dgm:prSet presAssocID="{61C2406C-E141-45D5-8EFB-E1D37D57122E}" presName="sibTrans" presStyleCnt="0"/>
      <dgm:spPr/>
    </dgm:pt>
    <dgm:pt modelId="{2B9FE276-671A-496A-9123-D1769C7F7D3B}" type="pres">
      <dgm:prSet presAssocID="{8F319434-B9C2-4E6C-8E43-6A39F127A2CE}" presName="node" presStyleLbl="node1" presStyleIdx="2" presStyleCnt="10">
        <dgm:presLayoutVars>
          <dgm:bulletEnabled val="1"/>
        </dgm:presLayoutVars>
      </dgm:prSet>
      <dgm:spPr/>
    </dgm:pt>
    <dgm:pt modelId="{108ACA50-59D9-427D-B6C9-EAE1BB5F6A3D}" type="pres">
      <dgm:prSet presAssocID="{D84A5715-3659-4519-8A7E-68F7958F6204}" presName="sibTrans" presStyleCnt="0"/>
      <dgm:spPr/>
    </dgm:pt>
    <dgm:pt modelId="{574B2B65-68B1-4867-8525-A60BBFD4B651}" type="pres">
      <dgm:prSet presAssocID="{24622A5F-7902-4F70-A8F5-FD2365E33907}" presName="node" presStyleLbl="node1" presStyleIdx="3" presStyleCnt="10">
        <dgm:presLayoutVars>
          <dgm:bulletEnabled val="1"/>
        </dgm:presLayoutVars>
      </dgm:prSet>
      <dgm:spPr/>
    </dgm:pt>
    <dgm:pt modelId="{7BD77EB9-E1CA-4E5A-BCD6-F65BD8120CBA}" type="pres">
      <dgm:prSet presAssocID="{0DC4A671-0151-4A1B-8398-2D32DB3D9890}" presName="sibTrans" presStyleCnt="0"/>
      <dgm:spPr/>
    </dgm:pt>
    <dgm:pt modelId="{1A62710E-70AD-4B82-AF99-DA39B5118215}" type="pres">
      <dgm:prSet presAssocID="{CA207233-1594-4706-AA42-8F785BF02AC3}" presName="node" presStyleLbl="node1" presStyleIdx="4" presStyleCnt="10">
        <dgm:presLayoutVars>
          <dgm:bulletEnabled val="1"/>
        </dgm:presLayoutVars>
      </dgm:prSet>
      <dgm:spPr/>
    </dgm:pt>
    <dgm:pt modelId="{608334ED-B5C8-4770-865F-9937C331889B}" type="pres">
      <dgm:prSet presAssocID="{2FAF6152-B11A-4B43-A3EA-E8A8D8280011}" presName="sibTrans" presStyleCnt="0"/>
      <dgm:spPr/>
    </dgm:pt>
    <dgm:pt modelId="{70CF3DA4-74C3-422F-AAAA-7DB8250FDAA5}" type="pres">
      <dgm:prSet presAssocID="{146CD220-F108-4BA5-A178-3E0C47181BF9}" presName="node" presStyleLbl="node1" presStyleIdx="5" presStyleCnt="10">
        <dgm:presLayoutVars>
          <dgm:bulletEnabled val="1"/>
        </dgm:presLayoutVars>
      </dgm:prSet>
      <dgm:spPr/>
    </dgm:pt>
    <dgm:pt modelId="{44C4B2D0-194F-4D6F-BF45-D962DCC759A7}" type="pres">
      <dgm:prSet presAssocID="{53E5C52E-153D-40A2-90B9-C3E0287072D6}" presName="sibTrans" presStyleCnt="0"/>
      <dgm:spPr/>
    </dgm:pt>
    <dgm:pt modelId="{1C546C7C-6DB3-4363-964C-2FEB81BB0575}" type="pres">
      <dgm:prSet presAssocID="{FBF96A64-545B-4125-9EA9-4520287AE028}" presName="node" presStyleLbl="node1" presStyleIdx="6" presStyleCnt="10">
        <dgm:presLayoutVars>
          <dgm:bulletEnabled val="1"/>
        </dgm:presLayoutVars>
      </dgm:prSet>
      <dgm:spPr/>
    </dgm:pt>
    <dgm:pt modelId="{D1E6657F-2C4A-4DB6-919C-FE6E8DE261B4}" type="pres">
      <dgm:prSet presAssocID="{D8CE44D0-663A-4380-BD7B-36AE39644852}" presName="sibTrans" presStyleCnt="0"/>
      <dgm:spPr/>
    </dgm:pt>
    <dgm:pt modelId="{77647046-BC5D-4711-8197-409DBF923694}" type="pres">
      <dgm:prSet presAssocID="{A2CEA5D5-4EEB-4828-A87A-39E0AC8AD666}" presName="node" presStyleLbl="node1" presStyleIdx="7" presStyleCnt="10">
        <dgm:presLayoutVars>
          <dgm:bulletEnabled val="1"/>
        </dgm:presLayoutVars>
      </dgm:prSet>
      <dgm:spPr/>
    </dgm:pt>
    <dgm:pt modelId="{2BAC2430-B190-4018-AB88-981E7437F9AD}" type="pres">
      <dgm:prSet presAssocID="{80BD99F7-797E-4D71-BEB2-D16FD7E64673}" presName="sibTrans" presStyleCnt="0"/>
      <dgm:spPr/>
    </dgm:pt>
    <dgm:pt modelId="{02EA3B58-12CB-49C0-8BCC-43198AE71BA0}" type="pres">
      <dgm:prSet presAssocID="{ECEC8AD5-C65A-49E8-9E34-C707722393F7}" presName="node" presStyleLbl="node1" presStyleIdx="8" presStyleCnt="10">
        <dgm:presLayoutVars>
          <dgm:bulletEnabled val="1"/>
        </dgm:presLayoutVars>
      </dgm:prSet>
      <dgm:spPr/>
    </dgm:pt>
    <dgm:pt modelId="{6B9F1707-8199-49E3-A136-7AA0FF359856}" type="pres">
      <dgm:prSet presAssocID="{B00B0797-1B56-41CA-9ED5-2308A9714F07}" presName="sibTrans" presStyleCnt="0"/>
      <dgm:spPr/>
    </dgm:pt>
    <dgm:pt modelId="{50923327-D6F1-4DA3-84D5-5EF7487406C8}" type="pres">
      <dgm:prSet presAssocID="{B3E8F585-06C8-46DB-9B59-0217F6383306}" presName="node" presStyleLbl="node1" presStyleIdx="9" presStyleCnt="10">
        <dgm:presLayoutVars>
          <dgm:bulletEnabled val="1"/>
        </dgm:presLayoutVars>
      </dgm:prSet>
      <dgm:spPr/>
    </dgm:pt>
  </dgm:ptLst>
  <dgm:cxnLst>
    <dgm:cxn modelId="{876A690C-09F0-42F2-B7AD-660534BB9E81}" srcId="{97A059D6-CFAB-42E8-8C54-1EFE52282E91}" destId="{146CD220-F108-4BA5-A178-3E0C47181BF9}" srcOrd="5" destOrd="0" parTransId="{C13ECC0F-9533-4525-B65C-9A9ACFE8AC31}" sibTransId="{53E5C52E-153D-40A2-90B9-C3E0287072D6}"/>
    <dgm:cxn modelId="{0209FF3E-E3D0-4B82-8CD8-AAE91E1AF4F1}" srcId="{97A059D6-CFAB-42E8-8C54-1EFE52282E91}" destId="{B3E8F585-06C8-46DB-9B59-0217F6383306}" srcOrd="9" destOrd="0" parTransId="{565A2E77-5215-47F9-BA18-CA5FFB77B3CD}" sibTransId="{4F5D9B61-C742-4FF0-9B18-DC52F2D8D158}"/>
    <dgm:cxn modelId="{83B0153F-3847-47B5-A5FD-1F08A1D6167E}" srcId="{97A059D6-CFAB-42E8-8C54-1EFE52282E91}" destId="{CA207233-1594-4706-AA42-8F785BF02AC3}" srcOrd="4" destOrd="0" parTransId="{6AF7CB48-220C-4401-BC37-D4E81BE854A1}" sibTransId="{2FAF6152-B11A-4B43-A3EA-E8A8D8280011}"/>
    <dgm:cxn modelId="{D8E59E62-8E5A-4CDF-AEEB-96336D126341}" srcId="{97A059D6-CFAB-42E8-8C54-1EFE52282E91}" destId="{26D98296-F005-4DF5-85FD-C271439A8DB2}" srcOrd="0" destOrd="0" parTransId="{F564D705-7DCA-4B35-AC5E-64F12A91C62B}" sibTransId="{289C5C10-FE2F-4188-9691-80DB1541B9D5}"/>
    <dgm:cxn modelId="{8BF51B6E-6C01-48CE-BF87-825BD40E4899}" type="presOf" srcId="{ECEC8AD5-C65A-49E8-9E34-C707722393F7}" destId="{02EA3B58-12CB-49C0-8BCC-43198AE71BA0}" srcOrd="0" destOrd="0" presId="urn:microsoft.com/office/officeart/2005/8/layout/default"/>
    <dgm:cxn modelId="{F4A05C51-ADED-45A1-AF58-3C4126329908}" srcId="{97A059D6-CFAB-42E8-8C54-1EFE52282E91}" destId="{24622A5F-7902-4F70-A8F5-FD2365E33907}" srcOrd="3" destOrd="0" parTransId="{79F31A49-AB4D-4E94-939F-B58C4F3F03FC}" sibTransId="{0DC4A671-0151-4A1B-8398-2D32DB3D9890}"/>
    <dgm:cxn modelId="{0A56427C-3583-4715-881E-AFDA5F5322E1}" type="presOf" srcId="{A2CEA5D5-4EEB-4828-A87A-39E0AC8AD666}" destId="{77647046-BC5D-4711-8197-409DBF923694}" srcOrd="0" destOrd="0" presId="urn:microsoft.com/office/officeart/2005/8/layout/default"/>
    <dgm:cxn modelId="{0DA8C294-6942-46E7-A1CF-61355702CC2A}" type="presOf" srcId="{8F319434-B9C2-4E6C-8E43-6A39F127A2CE}" destId="{2B9FE276-671A-496A-9123-D1769C7F7D3B}" srcOrd="0" destOrd="0" presId="urn:microsoft.com/office/officeart/2005/8/layout/default"/>
    <dgm:cxn modelId="{DD778598-1269-468F-BECD-72FACCA8E546}" srcId="{97A059D6-CFAB-42E8-8C54-1EFE52282E91}" destId="{74D96EA7-088C-4B51-83E5-DE6620D414F2}" srcOrd="1" destOrd="0" parTransId="{764B1322-EBC0-40B4-93F3-8BC3E6E7AC6B}" sibTransId="{61C2406C-E141-45D5-8EFB-E1D37D57122E}"/>
    <dgm:cxn modelId="{ECED8B9A-3802-480A-AE99-245C6B315613}" type="presOf" srcId="{24622A5F-7902-4F70-A8F5-FD2365E33907}" destId="{574B2B65-68B1-4867-8525-A60BBFD4B651}" srcOrd="0" destOrd="0" presId="urn:microsoft.com/office/officeart/2005/8/layout/default"/>
    <dgm:cxn modelId="{92EB2B9D-CFC7-4F38-98EA-80D4D2645AAF}" srcId="{97A059D6-CFAB-42E8-8C54-1EFE52282E91}" destId="{FBF96A64-545B-4125-9EA9-4520287AE028}" srcOrd="6" destOrd="0" parTransId="{3EDE68D5-4205-4E8F-92DE-E4CA0EC10DAA}" sibTransId="{D8CE44D0-663A-4380-BD7B-36AE39644852}"/>
    <dgm:cxn modelId="{8E71B4AC-E957-4413-BCB2-6A37489FB1FF}" type="presOf" srcId="{26D98296-F005-4DF5-85FD-C271439A8DB2}" destId="{95F3B3B6-8603-43E5-88F4-25136D7FD637}" srcOrd="0" destOrd="0" presId="urn:microsoft.com/office/officeart/2005/8/layout/default"/>
    <dgm:cxn modelId="{CCC859B4-59A1-4C65-B331-9E022319ACAB}" srcId="{97A059D6-CFAB-42E8-8C54-1EFE52282E91}" destId="{ECEC8AD5-C65A-49E8-9E34-C707722393F7}" srcOrd="8" destOrd="0" parTransId="{BC06F982-6C07-4729-91CE-325445A07284}" sibTransId="{B00B0797-1B56-41CA-9ED5-2308A9714F07}"/>
    <dgm:cxn modelId="{C09C1EB5-CAE2-47A0-BB04-CAF09FB9FC64}" type="presOf" srcId="{FBF96A64-545B-4125-9EA9-4520287AE028}" destId="{1C546C7C-6DB3-4363-964C-2FEB81BB0575}" srcOrd="0" destOrd="0" presId="urn:microsoft.com/office/officeart/2005/8/layout/default"/>
    <dgm:cxn modelId="{8B8AE2BC-E25C-4871-B882-2EC16AE80E3A}" type="presOf" srcId="{97A059D6-CFAB-42E8-8C54-1EFE52282E91}" destId="{457DE0E1-56CD-4641-BEC9-AB883CD68222}" srcOrd="0" destOrd="0" presId="urn:microsoft.com/office/officeart/2005/8/layout/default"/>
    <dgm:cxn modelId="{F0E0DAD4-97F3-4F70-9AB7-8932B347CF44}" srcId="{97A059D6-CFAB-42E8-8C54-1EFE52282E91}" destId="{8F319434-B9C2-4E6C-8E43-6A39F127A2CE}" srcOrd="2" destOrd="0" parTransId="{D8711ECF-95DA-4B53-9911-7FD38DFD79FE}" sibTransId="{D84A5715-3659-4519-8A7E-68F7958F6204}"/>
    <dgm:cxn modelId="{3F1D2DD5-127F-432D-B020-3AD85DDF4DEC}" type="presOf" srcId="{CA207233-1594-4706-AA42-8F785BF02AC3}" destId="{1A62710E-70AD-4B82-AF99-DA39B5118215}" srcOrd="0" destOrd="0" presId="urn:microsoft.com/office/officeart/2005/8/layout/default"/>
    <dgm:cxn modelId="{51D88AE4-9FAE-4F3B-8122-DC1DD1668519}" type="presOf" srcId="{B3E8F585-06C8-46DB-9B59-0217F6383306}" destId="{50923327-D6F1-4DA3-84D5-5EF7487406C8}" srcOrd="0" destOrd="0" presId="urn:microsoft.com/office/officeart/2005/8/layout/default"/>
    <dgm:cxn modelId="{217947EC-836B-4988-917C-1A255D949D87}" type="presOf" srcId="{146CD220-F108-4BA5-A178-3E0C47181BF9}" destId="{70CF3DA4-74C3-422F-AAAA-7DB8250FDAA5}" srcOrd="0" destOrd="0" presId="urn:microsoft.com/office/officeart/2005/8/layout/default"/>
    <dgm:cxn modelId="{715E0EEF-79DB-4829-A4C0-5B2E3C040B9E}" type="presOf" srcId="{74D96EA7-088C-4B51-83E5-DE6620D414F2}" destId="{EFB4A4B1-C12D-4F2D-BA8B-8913D9AD0183}" srcOrd="0" destOrd="0" presId="urn:microsoft.com/office/officeart/2005/8/layout/default"/>
    <dgm:cxn modelId="{A445EEF6-EA06-412F-8CE8-ECED21173C27}" srcId="{97A059D6-CFAB-42E8-8C54-1EFE52282E91}" destId="{A2CEA5D5-4EEB-4828-A87A-39E0AC8AD666}" srcOrd="7" destOrd="0" parTransId="{CE652CD6-7B18-4750-913F-6C60732528C8}" sibTransId="{80BD99F7-797E-4D71-BEB2-D16FD7E64673}"/>
    <dgm:cxn modelId="{523FAC05-5F86-4951-B3DC-899E56E1C97F}" type="presParOf" srcId="{457DE0E1-56CD-4641-BEC9-AB883CD68222}" destId="{95F3B3B6-8603-43E5-88F4-25136D7FD637}" srcOrd="0" destOrd="0" presId="urn:microsoft.com/office/officeart/2005/8/layout/default"/>
    <dgm:cxn modelId="{05069864-3112-400C-8E3E-285FF7932B37}" type="presParOf" srcId="{457DE0E1-56CD-4641-BEC9-AB883CD68222}" destId="{0D15DA60-B951-415B-B21D-6EEBCAC729C2}" srcOrd="1" destOrd="0" presId="urn:microsoft.com/office/officeart/2005/8/layout/default"/>
    <dgm:cxn modelId="{351C2FD8-3884-416A-B76A-C42334E15F6A}" type="presParOf" srcId="{457DE0E1-56CD-4641-BEC9-AB883CD68222}" destId="{EFB4A4B1-C12D-4F2D-BA8B-8913D9AD0183}" srcOrd="2" destOrd="0" presId="urn:microsoft.com/office/officeart/2005/8/layout/default"/>
    <dgm:cxn modelId="{C5727629-AAEF-473E-88B5-CFF22672F1BC}" type="presParOf" srcId="{457DE0E1-56CD-4641-BEC9-AB883CD68222}" destId="{7ACDC053-267C-411A-A01D-CE116E8AA44D}" srcOrd="3" destOrd="0" presId="urn:microsoft.com/office/officeart/2005/8/layout/default"/>
    <dgm:cxn modelId="{17726687-7372-4CAF-8D8E-99567BF6788A}" type="presParOf" srcId="{457DE0E1-56CD-4641-BEC9-AB883CD68222}" destId="{2B9FE276-671A-496A-9123-D1769C7F7D3B}" srcOrd="4" destOrd="0" presId="urn:microsoft.com/office/officeart/2005/8/layout/default"/>
    <dgm:cxn modelId="{4B41851C-A108-4C97-AAD3-2D8A06F2BE5E}" type="presParOf" srcId="{457DE0E1-56CD-4641-BEC9-AB883CD68222}" destId="{108ACA50-59D9-427D-B6C9-EAE1BB5F6A3D}" srcOrd="5" destOrd="0" presId="urn:microsoft.com/office/officeart/2005/8/layout/default"/>
    <dgm:cxn modelId="{66F874E4-109F-407D-8BDF-C87E4EE59947}" type="presParOf" srcId="{457DE0E1-56CD-4641-BEC9-AB883CD68222}" destId="{574B2B65-68B1-4867-8525-A60BBFD4B651}" srcOrd="6" destOrd="0" presId="urn:microsoft.com/office/officeart/2005/8/layout/default"/>
    <dgm:cxn modelId="{DFF81144-2FD1-4682-827E-71AC41B44C75}" type="presParOf" srcId="{457DE0E1-56CD-4641-BEC9-AB883CD68222}" destId="{7BD77EB9-E1CA-4E5A-BCD6-F65BD8120CBA}" srcOrd="7" destOrd="0" presId="urn:microsoft.com/office/officeart/2005/8/layout/default"/>
    <dgm:cxn modelId="{82FC9D59-A9A2-462E-96E5-51347C14B8E9}" type="presParOf" srcId="{457DE0E1-56CD-4641-BEC9-AB883CD68222}" destId="{1A62710E-70AD-4B82-AF99-DA39B5118215}" srcOrd="8" destOrd="0" presId="urn:microsoft.com/office/officeart/2005/8/layout/default"/>
    <dgm:cxn modelId="{21B701D5-D5DD-4439-8A7E-51FB0CBD3E8F}" type="presParOf" srcId="{457DE0E1-56CD-4641-BEC9-AB883CD68222}" destId="{608334ED-B5C8-4770-865F-9937C331889B}" srcOrd="9" destOrd="0" presId="urn:microsoft.com/office/officeart/2005/8/layout/default"/>
    <dgm:cxn modelId="{56E209F1-8EB1-47E0-89F6-4F6DDB551EA6}" type="presParOf" srcId="{457DE0E1-56CD-4641-BEC9-AB883CD68222}" destId="{70CF3DA4-74C3-422F-AAAA-7DB8250FDAA5}" srcOrd="10" destOrd="0" presId="urn:microsoft.com/office/officeart/2005/8/layout/default"/>
    <dgm:cxn modelId="{847A57BE-F133-4725-96F6-52A2F9CF275D}" type="presParOf" srcId="{457DE0E1-56CD-4641-BEC9-AB883CD68222}" destId="{44C4B2D0-194F-4D6F-BF45-D962DCC759A7}" srcOrd="11" destOrd="0" presId="urn:microsoft.com/office/officeart/2005/8/layout/default"/>
    <dgm:cxn modelId="{B65E9579-B0AF-4D70-8E03-5ADEDEBFE82B}" type="presParOf" srcId="{457DE0E1-56CD-4641-BEC9-AB883CD68222}" destId="{1C546C7C-6DB3-4363-964C-2FEB81BB0575}" srcOrd="12" destOrd="0" presId="urn:microsoft.com/office/officeart/2005/8/layout/default"/>
    <dgm:cxn modelId="{52CA15D9-A7C5-48E4-BC0B-DD20EB843F19}" type="presParOf" srcId="{457DE0E1-56CD-4641-BEC9-AB883CD68222}" destId="{D1E6657F-2C4A-4DB6-919C-FE6E8DE261B4}" srcOrd="13" destOrd="0" presId="urn:microsoft.com/office/officeart/2005/8/layout/default"/>
    <dgm:cxn modelId="{052BB21E-AA55-4140-9AF6-CAD179F9D9E4}" type="presParOf" srcId="{457DE0E1-56CD-4641-BEC9-AB883CD68222}" destId="{77647046-BC5D-4711-8197-409DBF923694}" srcOrd="14" destOrd="0" presId="urn:microsoft.com/office/officeart/2005/8/layout/default"/>
    <dgm:cxn modelId="{6ED004C5-A81F-45D8-B813-588CEE7A2068}" type="presParOf" srcId="{457DE0E1-56CD-4641-BEC9-AB883CD68222}" destId="{2BAC2430-B190-4018-AB88-981E7437F9AD}" srcOrd="15" destOrd="0" presId="urn:microsoft.com/office/officeart/2005/8/layout/default"/>
    <dgm:cxn modelId="{5BB42DAF-2E2E-484B-BAA0-0CAEDB0EA793}" type="presParOf" srcId="{457DE0E1-56CD-4641-BEC9-AB883CD68222}" destId="{02EA3B58-12CB-49C0-8BCC-43198AE71BA0}" srcOrd="16" destOrd="0" presId="urn:microsoft.com/office/officeart/2005/8/layout/default"/>
    <dgm:cxn modelId="{587F92F0-CEDA-4345-BD49-5831B804B699}" type="presParOf" srcId="{457DE0E1-56CD-4641-BEC9-AB883CD68222}" destId="{6B9F1707-8199-49E3-A136-7AA0FF359856}" srcOrd="17" destOrd="0" presId="urn:microsoft.com/office/officeart/2005/8/layout/default"/>
    <dgm:cxn modelId="{B30346DB-2269-4A14-983B-B56C8E3909D2}" type="presParOf" srcId="{457DE0E1-56CD-4641-BEC9-AB883CD68222}" destId="{50923327-D6F1-4DA3-84D5-5EF7487406C8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A059D6-CFAB-42E8-8C54-1EFE52282E91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pl-PL"/>
        </a:p>
      </dgm:t>
    </dgm:pt>
    <dgm:pt modelId="{26D98296-F005-4DF5-85FD-C271439A8DB2}">
      <dgm:prSet phldrT="[Tekst]"/>
      <dgm:spPr/>
      <dgm:t>
        <a:bodyPr/>
        <a:lstStyle/>
        <a:p>
          <a:r>
            <a:rPr lang="pl-PL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Kto może poczuć stratę, zagrożenie albo utratę wpływu?</a:t>
          </a:r>
          <a:endParaRPr lang="pl-PL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F564D705-7DCA-4B35-AC5E-64F12A91C62B}" type="parTrans" cxnId="{D8E59E62-8E5A-4CDF-AEEB-96336D126341}">
      <dgm:prSet/>
      <dgm:spPr/>
      <dgm:t>
        <a:bodyPr/>
        <a:lstStyle/>
        <a:p>
          <a:endParaRPr lang="pl-PL"/>
        </a:p>
      </dgm:t>
    </dgm:pt>
    <dgm:pt modelId="{289C5C10-FE2F-4188-9691-80DB1541B9D5}" type="sibTrans" cxnId="{D8E59E62-8E5A-4CDF-AEEB-96336D126341}">
      <dgm:prSet/>
      <dgm:spPr/>
      <dgm:t>
        <a:bodyPr/>
        <a:lstStyle/>
        <a:p>
          <a:endParaRPr lang="pl-PL"/>
        </a:p>
      </dgm:t>
    </dgm:pt>
    <dgm:pt modelId="{5574B583-4E95-43A0-B3AA-21AC73F18039}">
      <dgm:prSet/>
      <dgm:spPr/>
      <dgm:t>
        <a:bodyPr/>
        <a:lstStyle/>
        <a:p>
          <a:pPr>
            <a:buFont typeface="+mj-lt"/>
            <a:buAutoNum type="arabicPeriod"/>
          </a:pPr>
          <a:r>
            <a:rPr lang="pl-PL" b="0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Czy ludzie wiedzą o projekcie wcześnie?</a:t>
          </a:r>
        </a:p>
      </dgm:t>
    </dgm:pt>
    <dgm:pt modelId="{7547EB06-339C-4A7A-A695-DBFACC87925D}" type="parTrans" cxnId="{1B48B2DC-C84A-4A91-90B3-C7F1CE90A837}">
      <dgm:prSet/>
      <dgm:spPr/>
      <dgm:t>
        <a:bodyPr/>
        <a:lstStyle/>
        <a:p>
          <a:endParaRPr lang="pl-PL"/>
        </a:p>
      </dgm:t>
    </dgm:pt>
    <dgm:pt modelId="{7D3CD42F-E80A-4984-BC45-12BEC756680B}" type="sibTrans" cxnId="{1B48B2DC-C84A-4A91-90B3-C7F1CE90A837}">
      <dgm:prSet/>
      <dgm:spPr/>
      <dgm:t>
        <a:bodyPr/>
        <a:lstStyle/>
        <a:p>
          <a:endParaRPr lang="pl-PL"/>
        </a:p>
      </dgm:t>
    </dgm:pt>
    <dgm:pt modelId="{44D451DC-5438-48E2-AD73-5A33F5F781B7}">
      <dgm:prSet/>
      <dgm:spPr/>
      <dgm:t>
        <a:bodyPr/>
        <a:lstStyle/>
        <a:p>
          <a:pPr>
            <a:buFont typeface="+mj-lt"/>
            <a:buNone/>
          </a:pPr>
          <a:r>
            <a:rPr lang="pl-PL" b="0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2. Czy pokazaliśmy więcej niż jeden wariant?</a:t>
          </a:r>
        </a:p>
      </dgm:t>
    </dgm:pt>
    <dgm:pt modelId="{3745CC96-DE1A-472F-A7B5-E9A95A3C9EB4}" type="parTrans" cxnId="{D51F5B76-1076-4122-8A70-09BE38BCEF46}">
      <dgm:prSet/>
      <dgm:spPr/>
      <dgm:t>
        <a:bodyPr/>
        <a:lstStyle/>
        <a:p>
          <a:endParaRPr lang="pl-PL"/>
        </a:p>
      </dgm:t>
    </dgm:pt>
    <dgm:pt modelId="{54A5BCE2-A097-4B88-81DA-471A6CDAB957}" type="sibTrans" cxnId="{D51F5B76-1076-4122-8A70-09BE38BCEF46}">
      <dgm:prSet/>
      <dgm:spPr/>
      <dgm:t>
        <a:bodyPr/>
        <a:lstStyle/>
        <a:p>
          <a:endParaRPr lang="pl-PL"/>
        </a:p>
      </dgm:t>
    </dgm:pt>
    <dgm:pt modelId="{5A7F4F16-E2DE-499F-B789-64CE68E00317}">
      <dgm:prSet/>
      <dgm:spPr/>
      <dgm:t>
        <a:bodyPr/>
        <a:lstStyle/>
        <a:p>
          <a:pPr>
            <a:buFont typeface="+mj-lt"/>
            <a:buNone/>
          </a:pPr>
          <a:r>
            <a:rPr lang="pl-PL" b="0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3. Czy było miejsce na konsultacje przed decyzją?</a:t>
          </a:r>
        </a:p>
      </dgm:t>
    </dgm:pt>
    <dgm:pt modelId="{34FB2AEF-E70F-497A-B99F-9124C24996AF}" type="parTrans" cxnId="{0EFA19FF-ACBA-4EC1-8FBA-597E96A3BB6C}">
      <dgm:prSet/>
      <dgm:spPr/>
      <dgm:t>
        <a:bodyPr/>
        <a:lstStyle/>
        <a:p>
          <a:endParaRPr lang="pl-PL"/>
        </a:p>
      </dgm:t>
    </dgm:pt>
    <dgm:pt modelId="{00E28984-C2E8-4BF2-98CB-F0E7EA0D63FC}" type="sibTrans" cxnId="{0EFA19FF-ACBA-4EC1-8FBA-597E96A3BB6C}">
      <dgm:prSet/>
      <dgm:spPr/>
      <dgm:t>
        <a:bodyPr/>
        <a:lstStyle/>
        <a:p>
          <a:endParaRPr lang="pl-PL"/>
        </a:p>
      </dgm:t>
    </dgm:pt>
    <dgm:pt modelId="{CE9AC93E-32C3-4046-897F-4810D0C5468D}">
      <dgm:prSet/>
      <dgm:spPr/>
      <dgm:t>
        <a:bodyPr/>
        <a:lstStyle/>
        <a:p>
          <a:pPr>
            <a:buFont typeface="+mj-lt"/>
            <a:buNone/>
          </a:pPr>
          <a:r>
            <a:rPr lang="pl-PL" b="0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4. Czy mamy kontakt z grupami najbardziej dotkniętymi zmianą?</a:t>
          </a:r>
        </a:p>
      </dgm:t>
    </dgm:pt>
    <dgm:pt modelId="{21A8E821-D176-4CE4-9D29-9F2791DA1E29}" type="parTrans" cxnId="{F853DBA3-2802-4B73-8684-AD6A17504CDD}">
      <dgm:prSet/>
      <dgm:spPr/>
      <dgm:t>
        <a:bodyPr/>
        <a:lstStyle/>
        <a:p>
          <a:endParaRPr lang="pl-PL"/>
        </a:p>
      </dgm:t>
    </dgm:pt>
    <dgm:pt modelId="{C07DBA8E-3145-49EB-B580-59F5B6563107}" type="sibTrans" cxnId="{F853DBA3-2802-4B73-8684-AD6A17504CDD}">
      <dgm:prSet/>
      <dgm:spPr/>
      <dgm:t>
        <a:bodyPr/>
        <a:lstStyle/>
        <a:p>
          <a:endParaRPr lang="pl-PL"/>
        </a:p>
      </dgm:t>
    </dgm:pt>
    <dgm:pt modelId="{D41208AD-85E6-47B7-847C-833FDA222CDA}">
      <dgm:prSet/>
      <dgm:spPr/>
      <dgm:t>
        <a:bodyPr/>
        <a:lstStyle/>
        <a:p>
          <a:pPr>
            <a:buFont typeface="+mj-lt"/>
            <a:buNone/>
          </a:pPr>
          <a:r>
            <a:rPr lang="pl-PL" b="0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5. Czy widzimy sygnały ostrzegawcze: plotki, emocje, napięcie, protest?</a:t>
          </a:r>
        </a:p>
      </dgm:t>
    </dgm:pt>
    <dgm:pt modelId="{259F348E-BCA9-4D1E-91BD-565A742EB7E8}" type="parTrans" cxnId="{5C4C465B-15A3-422C-915E-ADDD8CC800D9}">
      <dgm:prSet/>
      <dgm:spPr/>
      <dgm:t>
        <a:bodyPr/>
        <a:lstStyle/>
        <a:p>
          <a:endParaRPr lang="pl-PL"/>
        </a:p>
      </dgm:t>
    </dgm:pt>
    <dgm:pt modelId="{E73B0069-ABFA-4AB3-95EE-AD892531C94E}" type="sibTrans" cxnId="{5C4C465B-15A3-422C-915E-ADDD8CC800D9}">
      <dgm:prSet/>
      <dgm:spPr/>
      <dgm:t>
        <a:bodyPr/>
        <a:lstStyle/>
        <a:p>
          <a:endParaRPr lang="pl-PL"/>
        </a:p>
      </dgm:t>
    </dgm:pt>
    <dgm:pt modelId="{552F8A21-ECCF-41A1-8C62-B0B35CFE6432}">
      <dgm:prSet/>
      <dgm:spPr/>
      <dgm:t>
        <a:bodyPr/>
        <a:lstStyle/>
        <a:p>
          <a:pPr>
            <a:buFont typeface="+mj-lt"/>
            <a:buNone/>
          </a:pPr>
          <a:r>
            <a:rPr lang="pl-PL" b="0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6. Czy mamy plan reakcji, jeśli konflikt zacznie się nakręcać?</a:t>
          </a:r>
        </a:p>
      </dgm:t>
    </dgm:pt>
    <dgm:pt modelId="{88971F33-94F7-481D-A66B-827353C02D6F}" type="parTrans" cxnId="{EB0BD167-82FE-4F41-8CA1-41CD2F19452C}">
      <dgm:prSet/>
      <dgm:spPr/>
      <dgm:t>
        <a:bodyPr/>
        <a:lstStyle/>
        <a:p>
          <a:endParaRPr lang="pl-PL"/>
        </a:p>
      </dgm:t>
    </dgm:pt>
    <dgm:pt modelId="{B3FFDFB6-53FA-4B9C-A83B-46038C27F9A5}" type="sibTrans" cxnId="{EB0BD167-82FE-4F41-8CA1-41CD2F19452C}">
      <dgm:prSet/>
      <dgm:spPr/>
      <dgm:t>
        <a:bodyPr/>
        <a:lstStyle/>
        <a:p>
          <a:endParaRPr lang="pl-PL"/>
        </a:p>
      </dgm:t>
    </dgm:pt>
    <dgm:pt modelId="{B9C9F16E-AD34-446F-9388-126A10757662}">
      <dgm:prSet/>
      <dgm:spPr/>
      <dgm:t>
        <a:bodyPr/>
        <a:lstStyle/>
        <a:p>
          <a:pPr>
            <a:buFont typeface="+mj-lt"/>
            <a:buNone/>
          </a:pPr>
          <a:r>
            <a:rPr lang="pl-PL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7. Czy możemy jeszcze coś skorygować: zakres, tempo, etapowanie, komunikację?</a:t>
          </a:r>
        </a:p>
      </dgm:t>
    </dgm:pt>
    <dgm:pt modelId="{CCD7B253-7F62-4AA8-85D2-330B58626554}" type="parTrans" cxnId="{24CA6DA0-FCE4-4EAD-8F7B-5D4E5E0FD09A}">
      <dgm:prSet/>
      <dgm:spPr/>
      <dgm:t>
        <a:bodyPr/>
        <a:lstStyle/>
        <a:p>
          <a:endParaRPr lang="pl-PL"/>
        </a:p>
      </dgm:t>
    </dgm:pt>
    <dgm:pt modelId="{81728623-55AB-4881-BE25-5D1E29F6EA92}" type="sibTrans" cxnId="{24CA6DA0-FCE4-4EAD-8F7B-5D4E5E0FD09A}">
      <dgm:prSet/>
      <dgm:spPr/>
      <dgm:t>
        <a:bodyPr/>
        <a:lstStyle/>
        <a:p>
          <a:endParaRPr lang="pl-PL"/>
        </a:p>
      </dgm:t>
    </dgm:pt>
    <dgm:pt modelId="{57EF0BF8-160F-4146-B51F-F6B0C3F65766}" type="pres">
      <dgm:prSet presAssocID="{97A059D6-CFAB-42E8-8C54-1EFE52282E91}" presName="linear" presStyleCnt="0">
        <dgm:presLayoutVars>
          <dgm:animLvl val="lvl"/>
          <dgm:resizeHandles val="exact"/>
        </dgm:presLayoutVars>
      </dgm:prSet>
      <dgm:spPr/>
    </dgm:pt>
    <dgm:pt modelId="{A7725FEC-5635-4083-BDF3-559A8AA7DAC0}" type="pres">
      <dgm:prSet presAssocID="{26D98296-F005-4DF5-85FD-C271439A8DB2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CDA1637A-F347-4CFB-8925-4342971BCE1D}" type="pres">
      <dgm:prSet presAssocID="{289C5C10-FE2F-4188-9691-80DB1541B9D5}" presName="spacer" presStyleCnt="0"/>
      <dgm:spPr/>
    </dgm:pt>
    <dgm:pt modelId="{4AD10B68-D23B-47B6-BD4D-5D31E6567495}" type="pres">
      <dgm:prSet presAssocID="{5574B583-4E95-43A0-B3AA-21AC73F18039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3ACE412A-5372-4D24-AED4-D9C7B4E67B99}" type="pres">
      <dgm:prSet presAssocID="{7D3CD42F-E80A-4984-BC45-12BEC756680B}" presName="spacer" presStyleCnt="0"/>
      <dgm:spPr/>
    </dgm:pt>
    <dgm:pt modelId="{E90B5190-ABF3-4D05-9307-FF4A3F1CEF2D}" type="pres">
      <dgm:prSet presAssocID="{44D451DC-5438-48E2-AD73-5A33F5F781B7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C026885F-8E03-47F6-9000-EE44754CDEFD}" type="pres">
      <dgm:prSet presAssocID="{54A5BCE2-A097-4B88-81DA-471A6CDAB957}" presName="spacer" presStyleCnt="0"/>
      <dgm:spPr/>
    </dgm:pt>
    <dgm:pt modelId="{3E164DA0-403A-4B7E-A388-367FFB2ECDB3}" type="pres">
      <dgm:prSet presAssocID="{5A7F4F16-E2DE-499F-B789-64CE68E00317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3D72EB4D-5EDC-4356-A630-9E7D4A950AF4}" type="pres">
      <dgm:prSet presAssocID="{00E28984-C2E8-4BF2-98CB-F0E7EA0D63FC}" presName="spacer" presStyleCnt="0"/>
      <dgm:spPr/>
    </dgm:pt>
    <dgm:pt modelId="{C811C09B-9164-4442-AB1A-B3390CBA3C10}" type="pres">
      <dgm:prSet presAssocID="{CE9AC93E-32C3-4046-897F-4810D0C5468D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56A5DA85-5E52-4011-8A34-FC3ADAE2FD11}" type="pres">
      <dgm:prSet presAssocID="{C07DBA8E-3145-49EB-B580-59F5B6563107}" presName="spacer" presStyleCnt="0"/>
      <dgm:spPr/>
    </dgm:pt>
    <dgm:pt modelId="{02486442-1091-4589-B657-D8AC27D9C61A}" type="pres">
      <dgm:prSet presAssocID="{D41208AD-85E6-47B7-847C-833FDA222CDA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9138902A-738F-4686-9DAD-9051388214BE}" type="pres">
      <dgm:prSet presAssocID="{E73B0069-ABFA-4AB3-95EE-AD892531C94E}" presName="spacer" presStyleCnt="0"/>
      <dgm:spPr/>
    </dgm:pt>
    <dgm:pt modelId="{60B3C624-7861-4469-B401-460BACE9836A}" type="pres">
      <dgm:prSet presAssocID="{552F8A21-ECCF-41A1-8C62-B0B35CFE6432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89F66E42-07E6-4FAE-9921-5FE15A626FBA}" type="pres">
      <dgm:prSet presAssocID="{B3FFDFB6-53FA-4B9C-A83B-46038C27F9A5}" presName="spacer" presStyleCnt="0"/>
      <dgm:spPr/>
    </dgm:pt>
    <dgm:pt modelId="{CEF62E9B-543A-44BA-974E-9F3085E9A692}" type="pres">
      <dgm:prSet presAssocID="{B9C9F16E-AD34-446F-9388-126A10757662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5C4C465B-15A3-422C-915E-ADDD8CC800D9}" srcId="{97A059D6-CFAB-42E8-8C54-1EFE52282E91}" destId="{D41208AD-85E6-47B7-847C-833FDA222CDA}" srcOrd="5" destOrd="0" parTransId="{259F348E-BCA9-4D1E-91BD-565A742EB7E8}" sibTransId="{E73B0069-ABFA-4AB3-95EE-AD892531C94E}"/>
    <dgm:cxn modelId="{35407962-6814-4457-8468-5FF3418DEC9C}" type="presOf" srcId="{B9C9F16E-AD34-446F-9388-126A10757662}" destId="{CEF62E9B-543A-44BA-974E-9F3085E9A692}" srcOrd="0" destOrd="0" presId="urn:microsoft.com/office/officeart/2005/8/layout/vList2"/>
    <dgm:cxn modelId="{D8E59E62-8E5A-4CDF-AEEB-96336D126341}" srcId="{97A059D6-CFAB-42E8-8C54-1EFE52282E91}" destId="{26D98296-F005-4DF5-85FD-C271439A8DB2}" srcOrd="0" destOrd="0" parTransId="{F564D705-7DCA-4B35-AC5E-64F12A91C62B}" sibTransId="{289C5C10-FE2F-4188-9691-80DB1541B9D5}"/>
    <dgm:cxn modelId="{ABA42867-9162-41A1-89F2-883CDA6C2717}" type="presOf" srcId="{552F8A21-ECCF-41A1-8C62-B0B35CFE6432}" destId="{60B3C624-7861-4469-B401-460BACE9836A}" srcOrd="0" destOrd="0" presId="urn:microsoft.com/office/officeart/2005/8/layout/vList2"/>
    <dgm:cxn modelId="{EB0BD167-82FE-4F41-8CA1-41CD2F19452C}" srcId="{97A059D6-CFAB-42E8-8C54-1EFE52282E91}" destId="{552F8A21-ECCF-41A1-8C62-B0B35CFE6432}" srcOrd="6" destOrd="0" parTransId="{88971F33-94F7-481D-A66B-827353C02D6F}" sibTransId="{B3FFDFB6-53FA-4B9C-A83B-46038C27F9A5}"/>
    <dgm:cxn modelId="{2067386C-AF32-4914-84DF-A1BFC0FF713F}" type="presOf" srcId="{5574B583-4E95-43A0-B3AA-21AC73F18039}" destId="{4AD10B68-D23B-47B6-BD4D-5D31E6567495}" srcOrd="0" destOrd="0" presId="urn:microsoft.com/office/officeart/2005/8/layout/vList2"/>
    <dgm:cxn modelId="{D51F5B76-1076-4122-8A70-09BE38BCEF46}" srcId="{97A059D6-CFAB-42E8-8C54-1EFE52282E91}" destId="{44D451DC-5438-48E2-AD73-5A33F5F781B7}" srcOrd="2" destOrd="0" parTransId="{3745CC96-DE1A-472F-A7B5-E9A95A3C9EB4}" sibTransId="{54A5BCE2-A097-4B88-81DA-471A6CDAB957}"/>
    <dgm:cxn modelId="{EBD09B81-8452-4C6C-97B8-C907162F92B9}" type="presOf" srcId="{44D451DC-5438-48E2-AD73-5A33F5F781B7}" destId="{E90B5190-ABF3-4D05-9307-FF4A3F1CEF2D}" srcOrd="0" destOrd="0" presId="urn:microsoft.com/office/officeart/2005/8/layout/vList2"/>
    <dgm:cxn modelId="{24CA6DA0-FCE4-4EAD-8F7B-5D4E5E0FD09A}" srcId="{97A059D6-CFAB-42E8-8C54-1EFE52282E91}" destId="{B9C9F16E-AD34-446F-9388-126A10757662}" srcOrd="7" destOrd="0" parTransId="{CCD7B253-7F62-4AA8-85D2-330B58626554}" sibTransId="{81728623-55AB-4881-BE25-5D1E29F6EA92}"/>
    <dgm:cxn modelId="{F853DBA3-2802-4B73-8684-AD6A17504CDD}" srcId="{97A059D6-CFAB-42E8-8C54-1EFE52282E91}" destId="{CE9AC93E-32C3-4046-897F-4810D0C5468D}" srcOrd="4" destOrd="0" parTransId="{21A8E821-D176-4CE4-9D29-9F2791DA1E29}" sibTransId="{C07DBA8E-3145-49EB-B580-59F5B6563107}"/>
    <dgm:cxn modelId="{F0AC33B8-0E76-4796-932B-AD127D52E9FA}" type="presOf" srcId="{97A059D6-CFAB-42E8-8C54-1EFE52282E91}" destId="{57EF0BF8-160F-4146-B51F-F6B0C3F65766}" srcOrd="0" destOrd="0" presId="urn:microsoft.com/office/officeart/2005/8/layout/vList2"/>
    <dgm:cxn modelId="{3CBFC3BD-A465-4DAD-8ABA-2024BD227C78}" type="presOf" srcId="{26D98296-F005-4DF5-85FD-C271439A8DB2}" destId="{A7725FEC-5635-4083-BDF3-559A8AA7DAC0}" srcOrd="0" destOrd="0" presId="urn:microsoft.com/office/officeart/2005/8/layout/vList2"/>
    <dgm:cxn modelId="{175486C6-F8FB-44C6-BD3F-8D12B4CE47EC}" type="presOf" srcId="{5A7F4F16-E2DE-499F-B789-64CE68E00317}" destId="{3E164DA0-403A-4B7E-A388-367FFB2ECDB3}" srcOrd="0" destOrd="0" presId="urn:microsoft.com/office/officeart/2005/8/layout/vList2"/>
    <dgm:cxn modelId="{B96C57D4-5827-4D76-8F4A-540E1F4722EB}" type="presOf" srcId="{CE9AC93E-32C3-4046-897F-4810D0C5468D}" destId="{C811C09B-9164-4442-AB1A-B3390CBA3C10}" srcOrd="0" destOrd="0" presId="urn:microsoft.com/office/officeart/2005/8/layout/vList2"/>
    <dgm:cxn modelId="{90CD83DA-639F-4F1A-8791-E3F232D1316B}" type="presOf" srcId="{D41208AD-85E6-47B7-847C-833FDA222CDA}" destId="{02486442-1091-4589-B657-D8AC27D9C61A}" srcOrd="0" destOrd="0" presId="urn:microsoft.com/office/officeart/2005/8/layout/vList2"/>
    <dgm:cxn modelId="{1B48B2DC-C84A-4A91-90B3-C7F1CE90A837}" srcId="{97A059D6-CFAB-42E8-8C54-1EFE52282E91}" destId="{5574B583-4E95-43A0-B3AA-21AC73F18039}" srcOrd="1" destOrd="0" parTransId="{7547EB06-339C-4A7A-A695-DBFACC87925D}" sibTransId="{7D3CD42F-E80A-4984-BC45-12BEC756680B}"/>
    <dgm:cxn modelId="{0EFA19FF-ACBA-4EC1-8FBA-597E96A3BB6C}" srcId="{97A059D6-CFAB-42E8-8C54-1EFE52282E91}" destId="{5A7F4F16-E2DE-499F-B789-64CE68E00317}" srcOrd="3" destOrd="0" parTransId="{34FB2AEF-E70F-497A-B99F-9124C24996AF}" sibTransId="{00E28984-C2E8-4BF2-98CB-F0E7EA0D63FC}"/>
    <dgm:cxn modelId="{B70CB157-272E-49AB-8308-58E4A44BCAC2}" type="presParOf" srcId="{57EF0BF8-160F-4146-B51F-F6B0C3F65766}" destId="{A7725FEC-5635-4083-BDF3-559A8AA7DAC0}" srcOrd="0" destOrd="0" presId="urn:microsoft.com/office/officeart/2005/8/layout/vList2"/>
    <dgm:cxn modelId="{A38642F2-E026-4D16-89B2-7AB86E76892B}" type="presParOf" srcId="{57EF0BF8-160F-4146-B51F-F6B0C3F65766}" destId="{CDA1637A-F347-4CFB-8925-4342971BCE1D}" srcOrd="1" destOrd="0" presId="urn:microsoft.com/office/officeart/2005/8/layout/vList2"/>
    <dgm:cxn modelId="{CEEB47AB-686F-4A51-9D0A-8E6C12C58054}" type="presParOf" srcId="{57EF0BF8-160F-4146-B51F-F6B0C3F65766}" destId="{4AD10B68-D23B-47B6-BD4D-5D31E6567495}" srcOrd="2" destOrd="0" presId="urn:microsoft.com/office/officeart/2005/8/layout/vList2"/>
    <dgm:cxn modelId="{F7FFE578-EB46-4EA9-93F4-E24D9EF6A2BC}" type="presParOf" srcId="{57EF0BF8-160F-4146-B51F-F6B0C3F65766}" destId="{3ACE412A-5372-4D24-AED4-D9C7B4E67B99}" srcOrd="3" destOrd="0" presId="urn:microsoft.com/office/officeart/2005/8/layout/vList2"/>
    <dgm:cxn modelId="{C54E45E4-A30C-4400-8B8D-ECA3E0D67C40}" type="presParOf" srcId="{57EF0BF8-160F-4146-B51F-F6B0C3F65766}" destId="{E90B5190-ABF3-4D05-9307-FF4A3F1CEF2D}" srcOrd="4" destOrd="0" presId="urn:microsoft.com/office/officeart/2005/8/layout/vList2"/>
    <dgm:cxn modelId="{5ED45ECD-23D3-456C-8038-19AC432DD73A}" type="presParOf" srcId="{57EF0BF8-160F-4146-B51F-F6B0C3F65766}" destId="{C026885F-8E03-47F6-9000-EE44754CDEFD}" srcOrd="5" destOrd="0" presId="urn:microsoft.com/office/officeart/2005/8/layout/vList2"/>
    <dgm:cxn modelId="{572C155B-D241-4AFC-9310-5954424D23A8}" type="presParOf" srcId="{57EF0BF8-160F-4146-B51F-F6B0C3F65766}" destId="{3E164DA0-403A-4B7E-A388-367FFB2ECDB3}" srcOrd="6" destOrd="0" presId="urn:microsoft.com/office/officeart/2005/8/layout/vList2"/>
    <dgm:cxn modelId="{B06AABEF-F336-45B5-95A9-59D7A7574693}" type="presParOf" srcId="{57EF0BF8-160F-4146-B51F-F6B0C3F65766}" destId="{3D72EB4D-5EDC-4356-A630-9E7D4A950AF4}" srcOrd="7" destOrd="0" presId="urn:microsoft.com/office/officeart/2005/8/layout/vList2"/>
    <dgm:cxn modelId="{3DD726CF-C753-4A0D-9D7A-E305798C313B}" type="presParOf" srcId="{57EF0BF8-160F-4146-B51F-F6B0C3F65766}" destId="{C811C09B-9164-4442-AB1A-B3390CBA3C10}" srcOrd="8" destOrd="0" presId="urn:microsoft.com/office/officeart/2005/8/layout/vList2"/>
    <dgm:cxn modelId="{4267ECFD-6D52-42B8-9796-7FA3C3936FAA}" type="presParOf" srcId="{57EF0BF8-160F-4146-B51F-F6B0C3F65766}" destId="{56A5DA85-5E52-4011-8A34-FC3ADAE2FD11}" srcOrd="9" destOrd="0" presId="urn:microsoft.com/office/officeart/2005/8/layout/vList2"/>
    <dgm:cxn modelId="{1A95DE70-D953-4E2A-968C-7B3BCBC00C07}" type="presParOf" srcId="{57EF0BF8-160F-4146-B51F-F6B0C3F65766}" destId="{02486442-1091-4589-B657-D8AC27D9C61A}" srcOrd="10" destOrd="0" presId="urn:microsoft.com/office/officeart/2005/8/layout/vList2"/>
    <dgm:cxn modelId="{92F83849-374D-4BB7-9BCE-2A8B59DBE86B}" type="presParOf" srcId="{57EF0BF8-160F-4146-B51F-F6B0C3F65766}" destId="{9138902A-738F-4686-9DAD-9051388214BE}" srcOrd="11" destOrd="0" presId="urn:microsoft.com/office/officeart/2005/8/layout/vList2"/>
    <dgm:cxn modelId="{D8299A23-6102-4CB3-8246-133C62B2E456}" type="presParOf" srcId="{57EF0BF8-160F-4146-B51F-F6B0C3F65766}" destId="{60B3C624-7861-4469-B401-460BACE9836A}" srcOrd="12" destOrd="0" presId="urn:microsoft.com/office/officeart/2005/8/layout/vList2"/>
    <dgm:cxn modelId="{C152EEC5-6835-4F6D-B912-30F2B7937304}" type="presParOf" srcId="{57EF0BF8-160F-4146-B51F-F6B0C3F65766}" destId="{89F66E42-07E6-4FAE-9921-5FE15A626FBA}" srcOrd="13" destOrd="0" presId="urn:microsoft.com/office/officeart/2005/8/layout/vList2"/>
    <dgm:cxn modelId="{46AB9657-F563-4BC4-A082-B693B2B98941}" type="presParOf" srcId="{57EF0BF8-160F-4146-B51F-F6B0C3F65766}" destId="{CEF62E9B-543A-44BA-974E-9F3085E9A692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CB534F-4EE6-4E06-B3B3-6D9ACFD7560F}" type="doc">
      <dgm:prSet loTypeId="urn:microsoft.com/office/officeart/2005/8/layout/hProcess3" loCatId="process" qsTypeId="urn:microsoft.com/office/officeart/2005/8/quickstyle/simple1" qsCatId="simple" csTypeId="urn:microsoft.com/office/officeart/2005/8/colors/accent0_3" csCatId="mainScheme" phldr="1"/>
      <dgm:spPr/>
    </dgm:pt>
    <dgm:pt modelId="{194A8261-AD84-447A-AEC5-06DCFBB15DB2}">
      <dgm:prSet phldrT="[Tekst]"/>
      <dgm:spPr/>
      <dgm:t>
        <a:bodyPr/>
        <a:lstStyle/>
        <a:p>
          <a:pPr>
            <a:buNone/>
          </a:pPr>
          <a:r>
            <a:rPr lang="pl-PL" b="1" i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Jeśli przy kilku pytaniach odpowiedź brzmi „nie” albo „częściowo”, projekt wymaga wzmocnienia działań zapobiegających konfliktowi.</a:t>
          </a:r>
          <a:endParaRPr lang="pl-PL" b="1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642390E-FA3A-4F8C-8392-9C2BA140FE97}" type="parTrans" cxnId="{B57E46BD-7697-4CAD-8985-48041B3CBE76}">
      <dgm:prSet/>
      <dgm:spPr/>
      <dgm:t>
        <a:bodyPr/>
        <a:lstStyle/>
        <a:p>
          <a:endParaRPr lang="pl-PL"/>
        </a:p>
      </dgm:t>
    </dgm:pt>
    <dgm:pt modelId="{56F2999D-F856-4258-BCFB-202B088767C6}" type="sibTrans" cxnId="{B57E46BD-7697-4CAD-8985-48041B3CBE76}">
      <dgm:prSet/>
      <dgm:spPr/>
      <dgm:t>
        <a:bodyPr/>
        <a:lstStyle/>
        <a:p>
          <a:endParaRPr lang="pl-PL"/>
        </a:p>
      </dgm:t>
    </dgm:pt>
    <dgm:pt modelId="{5FFF7924-10B4-48CF-9137-C75414AEC6DD}" type="pres">
      <dgm:prSet presAssocID="{C4CB534F-4EE6-4E06-B3B3-6D9ACFD7560F}" presName="Name0" presStyleCnt="0">
        <dgm:presLayoutVars>
          <dgm:dir/>
          <dgm:animLvl val="lvl"/>
          <dgm:resizeHandles val="exact"/>
        </dgm:presLayoutVars>
      </dgm:prSet>
      <dgm:spPr/>
    </dgm:pt>
    <dgm:pt modelId="{ED5378FC-4427-41D9-AA06-29D83D5B2B88}" type="pres">
      <dgm:prSet presAssocID="{C4CB534F-4EE6-4E06-B3B3-6D9ACFD7560F}" presName="dummy" presStyleCnt="0"/>
      <dgm:spPr/>
    </dgm:pt>
    <dgm:pt modelId="{8BB4125A-54F9-4412-91B4-9C6231A76901}" type="pres">
      <dgm:prSet presAssocID="{C4CB534F-4EE6-4E06-B3B3-6D9ACFD7560F}" presName="linH" presStyleCnt="0"/>
      <dgm:spPr/>
    </dgm:pt>
    <dgm:pt modelId="{BAD83D76-1C46-4804-AA3D-1E2A4E1992F3}" type="pres">
      <dgm:prSet presAssocID="{C4CB534F-4EE6-4E06-B3B3-6D9ACFD7560F}" presName="padding1" presStyleCnt="0"/>
      <dgm:spPr/>
    </dgm:pt>
    <dgm:pt modelId="{EC21E245-474E-4BA5-A0EE-6FEE4A4A11BE}" type="pres">
      <dgm:prSet presAssocID="{194A8261-AD84-447A-AEC5-06DCFBB15DB2}" presName="linV" presStyleCnt="0"/>
      <dgm:spPr/>
    </dgm:pt>
    <dgm:pt modelId="{782D2FE0-2C0C-484F-B2F9-642E7F1E32B4}" type="pres">
      <dgm:prSet presAssocID="{194A8261-AD84-447A-AEC5-06DCFBB15DB2}" presName="spVertical1" presStyleCnt="0"/>
      <dgm:spPr/>
    </dgm:pt>
    <dgm:pt modelId="{45C47F71-9976-4881-885A-AD887DE26BF7}" type="pres">
      <dgm:prSet presAssocID="{194A8261-AD84-447A-AEC5-06DCFBB15DB2}" presName="parTx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EAE9463D-D7D9-4FAB-B030-04B0F7967E38}" type="pres">
      <dgm:prSet presAssocID="{194A8261-AD84-447A-AEC5-06DCFBB15DB2}" presName="spVertical2" presStyleCnt="0"/>
      <dgm:spPr/>
    </dgm:pt>
    <dgm:pt modelId="{9C965080-4CA4-48BF-A489-754E40D672EC}" type="pres">
      <dgm:prSet presAssocID="{194A8261-AD84-447A-AEC5-06DCFBB15DB2}" presName="spVertical3" presStyleCnt="0"/>
      <dgm:spPr/>
    </dgm:pt>
    <dgm:pt modelId="{BB2825F0-ACB0-4965-A1E8-649B04EF2C68}" type="pres">
      <dgm:prSet presAssocID="{C4CB534F-4EE6-4E06-B3B3-6D9ACFD7560F}" presName="padding2" presStyleCnt="0"/>
      <dgm:spPr/>
    </dgm:pt>
    <dgm:pt modelId="{C630A844-7EB2-4199-9565-275CD9EB4E05}" type="pres">
      <dgm:prSet presAssocID="{C4CB534F-4EE6-4E06-B3B3-6D9ACFD7560F}" presName="negArrow" presStyleCnt="0"/>
      <dgm:spPr/>
    </dgm:pt>
    <dgm:pt modelId="{43E2D43D-D4A2-4F94-B88D-0B8F447456AB}" type="pres">
      <dgm:prSet presAssocID="{C4CB534F-4EE6-4E06-B3B3-6D9ACFD7560F}" presName="backgroundArrow" presStyleLbl="node1" presStyleIdx="0" presStyleCnt="1" custLinFactNeighborX="44648" custLinFactNeighborY="-2553"/>
      <dgm:spPr/>
    </dgm:pt>
  </dgm:ptLst>
  <dgm:cxnLst>
    <dgm:cxn modelId="{7A18093F-D330-4611-8CE3-EC011562F121}" type="presOf" srcId="{C4CB534F-4EE6-4E06-B3B3-6D9ACFD7560F}" destId="{5FFF7924-10B4-48CF-9137-C75414AEC6DD}" srcOrd="0" destOrd="0" presId="urn:microsoft.com/office/officeart/2005/8/layout/hProcess3"/>
    <dgm:cxn modelId="{B2D57687-8396-4275-B5D2-58BD1CC380FC}" type="presOf" srcId="{194A8261-AD84-447A-AEC5-06DCFBB15DB2}" destId="{45C47F71-9976-4881-885A-AD887DE26BF7}" srcOrd="0" destOrd="0" presId="urn:microsoft.com/office/officeart/2005/8/layout/hProcess3"/>
    <dgm:cxn modelId="{B57E46BD-7697-4CAD-8985-48041B3CBE76}" srcId="{C4CB534F-4EE6-4E06-B3B3-6D9ACFD7560F}" destId="{194A8261-AD84-447A-AEC5-06DCFBB15DB2}" srcOrd="0" destOrd="0" parTransId="{4642390E-FA3A-4F8C-8392-9C2BA140FE97}" sibTransId="{56F2999D-F856-4258-BCFB-202B088767C6}"/>
    <dgm:cxn modelId="{DF0423D2-D622-4B8D-861F-D6441C5E7991}" type="presParOf" srcId="{5FFF7924-10B4-48CF-9137-C75414AEC6DD}" destId="{ED5378FC-4427-41D9-AA06-29D83D5B2B88}" srcOrd="0" destOrd="0" presId="urn:microsoft.com/office/officeart/2005/8/layout/hProcess3"/>
    <dgm:cxn modelId="{05D6D957-C3EA-4F65-A2C0-CF02603F6440}" type="presParOf" srcId="{5FFF7924-10B4-48CF-9137-C75414AEC6DD}" destId="{8BB4125A-54F9-4412-91B4-9C6231A76901}" srcOrd="1" destOrd="0" presId="urn:microsoft.com/office/officeart/2005/8/layout/hProcess3"/>
    <dgm:cxn modelId="{3A222CB0-A30F-4103-9D9D-DC3D83289F86}" type="presParOf" srcId="{8BB4125A-54F9-4412-91B4-9C6231A76901}" destId="{BAD83D76-1C46-4804-AA3D-1E2A4E1992F3}" srcOrd="0" destOrd="0" presId="urn:microsoft.com/office/officeart/2005/8/layout/hProcess3"/>
    <dgm:cxn modelId="{7589C435-591D-4E45-ACF1-1D464FB13DF6}" type="presParOf" srcId="{8BB4125A-54F9-4412-91B4-9C6231A76901}" destId="{EC21E245-474E-4BA5-A0EE-6FEE4A4A11BE}" srcOrd="1" destOrd="0" presId="urn:microsoft.com/office/officeart/2005/8/layout/hProcess3"/>
    <dgm:cxn modelId="{0C0BD69C-E95B-4CDC-85FD-0E32F8497646}" type="presParOf" srcId="{EC21E245-474E-4BA5-A0EE-6FEE4A4A11BE}" destId="{782D2FE0-2C0C-484F-B2F9-642E7F1E32B4}" srcOrd="0" destOrd="0" presId="urn:microsoft.com/office/officeart/2005/8/layout/hProcess3"/>
    <dgm:cxn modelId="{0C9A9DE8-BA34-4D92-A3EF-2B11E2A04715}" type="presParOf" srcId="{EC21E245-474E-4BA5-A0EE-6FEE4A4A11BE}" destId="{45C47F71-9976-4881-885A-AD887DE26BF7}" srcOrd="1" destOrd="0" presId="urn:microsoft.com/office/officeart/2005/8/layout/hProcess3"/>
    <dgm:cxn modelId="{882AEF3B-46F1-4DF6-A26B-15F30E6C3E8F}" type="presParOf" srcId="{EC21E245-474E-4BA5-A0EE-6FEE4A4A11BE}" destId="{EAE9463D-D7D9-4FAB-B030-04B0F7967E38}" srcOrd="2" destOrd="0" presId="urn:microsoft.com/office/officeart/2005/8/layout/hProcess3"/>
    <dgm:cxn modelId="{01111DA1-718F-4745-9DF8-90E7BEEA7D76}" type="presParOf" srcId="{EC21E245-474E-4BA5-A0EE-6FEE4A4A11BE}" destId="{9C965080-4CA4-48BF-A489-754E40D672EC}" srcOrd="3" destOrd="0" presId="urn:microsoft.com/office/officeart/2005/8/layout/hProcess3"/>
    <dgm:cxn modelId="{A566A996-F151-4CEE-B876-E85EB7CC268D}" type="presParOf" srcId="{8BB4125A-54F9-4412-91B4-9C6231A76901}" destId="{BB2825F0-ACB0-4965-A1E8-649B04EF2C68}" srcOrd="2" destOrd="0" presId="urn:microsoft.com/office/officeart/2005/8/layout/hProcess3"/>
    <dgm:cxn modelId="{84A6A133-5401-4A8C-B54C-EAE5F39458C1}" type="presParOf" srcId="{8BB4125A-54F9-4412-91B4-9C6231A76901}" destId="{C630A844-7EB2-4199-9565-275CD9EB4E05}" srcOrd="3" destOrd="0" presId="urn:microsoft.com/office/officeart/2005/8/layout/hProcess3"/>
    <dgm:cxn modelId="{2CC17BD2-8AE2-487E-A2F7-D612789FECF2}" type="presParOf" srcId="{8BB4125A-54F9-4412-91B4-9C6231A76901}" destId="{43E2D43D-D4A2-4F94-B88D-0B8F447456AB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F3B3B6-8603-43E5-88F4-25136D7FD637}">
      <dsp:nvSpPr>
        <dsp:cNvPr id="0" name=""/>
        <dsp:cNvSpPr/>
      </dsp:nvSpPr>
      <dsp:spPr>
        <a:xfrm>
          <a:off x="283902" y="1688"/>
          <a:ext cx="2406046" cy="144362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Diagnoza interesariuszy i mapa ryzyka.</a:t>
          </a:r>
        </a:p>
      </dsp:txBody>
      <dsp:txXfrm>
        <a:off x="283902" y="1688"/>
        <a:ext cx="2406046" cy="1443628"/>
      </dsp:txXfrm>
    </dsp:sp>
    <dsp:sp modelId="{EFB4A4B1-C12D-4F2D-BA8B-8913D9AD0183}">
      <dsp:nvSpPr>
        <dsp:cNvPr id="0" name=""/>
        <dsp:cNvSpPr/>
      </dsp:nvSpPr>
      <dsp:spPr>
        <a:xfrm>
          <a:off x="2930554" y="1688"/>
          <a:ext cx="2406046" cy="144362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Wczesna komunikacja i jasne nazwanie problemu.</a:t>
          </a:r>
        </a:p>
      </dsp:txBody>
      <dsp:txXfrm>
        <a:off x="2930554" y="1688"/>
        <a:ext cx="2406046" cy="1443628"/>
      </dsp:txXfrm>
    </dsp:sp>
    <dsp:sp modelId="{2B9FE276-671A-496A-9123-D1769C7F7D3B}">
      <dsp:nvSpPr>
        <dsp:cNvPr id="0" name=""/>
        <dsp:cNvSpPr/>
      </dsp:nvSpPr>
      <dsp:spPr>
        <a:xfrm>
          <a:off x="5577205" y="1688"/>
          <a:ext cx="2406046" cy="144362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Konsultacje społeczne przed decyzją.</a:t>
          </a:r>
        </a:p>
      </dsp:txBody>
      <dsp:txXfrm>
        <a:off x="5577205" y="1688"/>
        <a:ext cx="2406046" cy="1443628"/>
      </dsp:txXfrm>
    </dsp:sp>
    <dsp:sp modelId="{574B2B65-68B1-4867-8525-A60BBFD4B651}">
      <dsp:nvSpPr>
        <dsp:cNvPr id="0" name=""/>
        <dsp:cNvSpPr/>
      </dsp:nvSpPr>
      <dsp:spPr>
        <a:xfrm>
          <a:off x="8223857" y="1688"/>
          <a:ext cx="2406046" cy="144362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Wariantowanie rozwiązań.</a:t>
          </a:r>
        </a:p>
      </dsp:txBody>
      <dsp:txXfrm>
        <a:off x="8223857" y="1688"/>
        <a:ext cx="2406046" cy="1443628"/>
      </dsp:txXfrm>
    </dsp:sp>
    <dsp:sp modelId="{1A62710E-70AD-4B82-AF99-DA39B5118215}">
      <dsp:nvSpPr>
        <dsp:cNvPr id="0" name=""/>
        <dsp:cNvSpPr/>
      </dsp:nvSpPr>
      <dsp:spPr>
        <a:xfrm>
          <a:off x="283902" y="1685920"/>
          <a:ext cx="2406046" cy="144362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Pilotaż, test, etapowanie zmian.</a:t>
          </a:r>
        </a:p>
      </dsp:txBody>
      <dsp:txXfrm>
        <a:off x="283902" y="1685920"/>
        <a:ext cx="2406046" cy="1443628"/>
      </dsp:txXfrm>
    </dsp:sp>
    <dsp:sp modelId="{70CF3DA4-74C3-422F-AAAA-7DB8250FDAA5}">
      <dsp:nvSpPr>
        <dsp:cNvPr id="0" name=""/>
        <dsp:cNvSpPr/>
      </dsp:nvSpPr>
      <dsp:spPr>
        <a:xfrm>
          <a:off x="2930554" y="1685920"/>
          <a:ext cx="2406046" cy="144362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Moderowane spotkania i rozmowy z grupami ryzyka.</a:t>
          </a:r>
        </a:p>
      </dsp:txBody>
      <dsp:txXfrm>
        <a:off x="2930554" y="1685920"/>
        <a:ext cx="2406046" cy="1443628"/>
      </dsp:txXfrm>
    </dsp:sp>
    <dsp:sp modelId="{1C546C7C-6DB3-4363-964C-2FEB81BB0575}">
      <dsp:nvSpPr>
        <dsp:cNvPr id="0" name=""/>
        <dsp:cNvSpPr/>
      </dsp:nvSpPr>
      <dsp:spPr>
        <a:xfrm>
          <a:off x="5577205" y="1685920"/>
          <a:ext cx="2406046" cy="144362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Neutralny moderator albo mediator.</a:t>
          </a:r>
        </a:p>
      </dsp:txBody>
      <dsp:txXfrm>
        <a:off x="5577205" y="1685920"/>
        <a:ext cx="2406046" cy="1443628"/>
      </dsp:txXfrm>
    </dsp:sp>
    <dsp:sp modelId="{77647046-BC5D-4711-8197-409DBF923694}">
      <dsp:nvSpPr>
        <dsp:cNvPr id="0" name=""/>
        <dsp:cNvSpPr/>
      </dsp:nvSpPr>
      <dsp:spPr>
        <a:xfrm>
          <a:off x="8223857" y="1685920"/>
          <a:ext cx="2406046" cy="144362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Monitoring sygnałów ostrzegawczych.</a:t>
          </a:r>
        </a:p>
      </dsp:txBody>
      <dsp:txXfrm>
        <a:off x="8223857" y="1685920"/>
        <a:ext cx="2406046" cy="1443628"/>
      </dsp:txXfrm>
    </dsp:sp>
    <dsp:sp modelId="{02EA3B58-12CB-49C0-8BCC-43198AE71BA0}">
      <dsp:nvSpPr>
        <dsp:cNvPr id="0" name=""/>
        <dsp:cNvSpPr/>
      </dsp:nvSpPr>
      <dsp:spPr>
        <a:xfrm>
          <a:off x="2930554" y="3370153"/>
          <a:ext cx="2406046" cy="144362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Szybka korekta projektu, gdy pojawia się napięcie.</a:t>
          </a:r>
        </a:p>
      </dsp:txBody>
      <dsp:txXfrm>
        <a:off x="2930554" y="3370153"/>
        <a:ext cx="2406046" cy="1443628"/>
      </dsp:txXfrm>
    </dsp:sp>
    <dsp:sp modelId="{50923327-D6F1-4DA3-84D5-5EF7487406C8}">
      <dsp:nvSpPr>
        <dsp:cNvPr id="0" name=""/>
        <dsp:cNvSpPr/>
      </dsp:nvSpPr>
      <dsp:spPr>
        <a:xfrm>
          <a:off x="5577205" y="3370153"/>
          <a:ext cx="2406046" cy="144362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Stały kontakt z mieszkańcami, przedsiębiorcami i innymi grupami dotkniętymi zmianą.</a:t>
          </a:r>
        </a:p>
      </dsp:txBody>
      <dsp:txXfrm>
        <a:off x="5577205" y="3370153"/>
        <a:ext cx="2406046" cy="14436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725FEC-5635-4083-BDF3-559A8AA7DAC0}">
      <dsp:nvSpPr>
        <dsp:cNvPr id="0" name=""/>
        <dsp:cNvSpPr/>
      </dsp:nvSpPr>
      <dsp:spPr>
        <a:xfrm>
          <a:off x="0" y="33603"/>
          <a:ext cx="10611968" cy="5405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b="0" i="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Kto może poczuć stratę, zagrożenie albo utratę wpływu?</a:t>
          </a:r>
          <a:endParaRPr lang="pl-PL" sz="2100" kern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26387" y="59990"/>
        <a:ext cx="10559194" cy="487766"/>
      </dsp:txXfrm>
    </dsp:sp>
    <dsp:sp modelId="{4AD10B68-D23B-47B6-BD4D-5D31E6567495}">
      <dsp:nvSpPr>
        <dsp:cNvPr id="0" name=""/>
        <dsp:cNvSpPr/>
      </dsp:nvSpPr>
      <dsp:spPr>
        <a:xfrm>
          <a:off x="0" y="634623"/>
          <a:ext cx="10611968" cy="5405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pl-PL" sz="2100" b="0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Czy ludzie wiedzą o projekcie wcześnie?</a:t>
          </a:r>
        </a:p>
      </dsp:txBody>
      <dsp:txXfrm>
        <a:off x="26387" y="661010"/>
        <a:ext cx="10559194" cy="487766"/>
      </dsp:txXfrm>
    </dsp:sp>
    <dsp:sp modelId="{E90B5190-ABF3-4D05-9307-FF4A3F1CEF2D}">
      <dsp:nvSpPr>
        <dsp:cNvPr id="0" name=""/>
        <dsp:cNvSpPr/>
      </dsp:nvSpPr>
      <dsp:spPr>
        <a:xfrm>
          <a:off x="0" y="1235643"/>
          <a:ext cx="10611968" cy="5405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pl-PL" sz="2100" b="0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2. Czy pokazaliśmy więcej niż jeden wariant?</a:t>
          </a:r>
        </a:p>
      </dsp:txBody>
      <dsp:txXfrm>
        <a:off x="26387" y="1262030"/>
        <a:ext cx="10559194" cy="487766"/>
      </dsp:txXfrm>
    </dsp:sp>
    <dsp:sp modelId="{3E164DA0-403A-4B7E-A388-367FFB2ECDB3}">
      <dsp:nvSpPr>
        <dsp:cNvPr id="0" name=""/>
        <dsp:cNvSpPr/>
      </dsp:nvSpPr>
      <dsp:spPr>
        <a:xfrm>
          <a:off x="0" y="1836663"/>
          <a:ext cx="10611968" cy="5405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pl-PL" sz="2100" b="0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3. Czy było miejsce na konsultacje przed decyzją?</a:t>
          </a:r>
        </a:p>
      </dsp:txBody>
      <dsp:txXfrm>
        <a:off x="26387" y="1863050"/>
        <a:ext cx="10559194" cy="487766"/>
      </dsp:txXfrm>
    </dsp:sp>
    <dsp:sp modelId="{C811C09B-9164-4442-AB1A-B3390CBA3C10}">
      <dsp:nvSpPr>
        <dsp:cNvPr id="0" name=""/>
        <dsp:cNvSpPr/>
      </dsp:nvSpPr>
      <dsp:spPr>
        <a:xfrm>
          <a:off x="0" y="2437683"/>
          <a:ext cx="10611968" cy="5405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pl-PL" sz="2100" b="0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4. Czy mamy kontakt z grupami najbardziej dotkniętymi zmianą?</a:t>
          </a:r>
        </a:p>
      </dsp:txBody>
      <dsp:txXfrm>
        <a:off x="26387" y="2464070"/>
        <a:ext cx="10559194" cy="487766"/>
      </dsp:txXfrm>
    </dsp:sp>
    <dsp:sp modelId="{02486442-1091-4589-B657-D8AC27D9C61A}">
      <dsp:nvSpPr>
        <dsp:cNvPr id="0" name=""/>
        <dsp:cNvSpPr/>
      </dsp:nvSpPr>
      <dsp:spPr>
        <a:xfrm>
          <a:off x="0" y="3038703"/>
          <a:ext cx="10611968" cy="5405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pl-PL" sz="2100" b="0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5. Czy widzimy sygnały ostrzegawcze: plotki, emocje, napięcie, protest?</a:t>
          </a:r>
        </a:p>
      </dsp:txBody>
      <dsp:txXfrm>
        <a:off x="26387" y="3065090"/>
        <a:ext cx="10559194" cy="487766"/>
      </dsp:txXfrm>
    </dsp:sp>
    <dsp:sp modelId="{60B3C624-7861-4469-B401-460BACE9836A}">
      <dsp:nvSpPr>
        <dsp:cNvPr id="0" name=""/>
        <dsp:cNvSpPr/>
      </dsp:nvSpPr>
      <dsp:spPr>
        <a:xfrm>
          <a:off x="0" y="3639723"/>
          <a:ext cx="10611968" cy="5405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pl-PL" sz="2100" b="0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6. Czy mamy plan reakcji, jeśli konflikt zacznie się nakręcać?</a:t>
          </a:r>
        </a:p>
      </dsp:txBody>
      <dsp:txXfrm>
        <a:off x="26387" y="3666110"/>
        <a:ext cx="10559194" cy="487766"/>
      </dsp:txXfrm>
    </dsp:sp>
    <dsp:sp modelId="{CEF62E9B-543A-44BA-974E-9F3085E9A692}">
      <dsp:nvSpPr>
        <dsp:cNvPr id="0" name=""/>
        <dsp:cNvSpPr/>
      </dsp:nvSpPr>
      <dsp:spPr>
        <a:xfrm>
          <a:off x="0" y="4240743"/>
          <a:ext cx="10611968" cy="5405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pl-PL" sz="2100" b="0" i="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7. Czy możemy jeszcze coś skorygować: zakres, tempo, etapowanie, komunikację?</a:t>
          </a:r>
        </a:p>
      </dsp:txBody>
      <dsp:txXfrm>
        <a:off x="26387" y="4267130"/>
        <a:ext cx="10559194" cy="4877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E2D43D-D4A2-4F94-B88D-0B8F447456AB}">
      <dsp:nvSpPr>
        <dsp:cNvPr id="0" name=""/>
        <dsp:cNvSpPr/>
      </dsp:nvSpPr>
      <dsp:spPr>
        <a:xfrm>
          <a:off x="0" y="467180"/>
          <a:ext cx="5709380" cy="2020431"/>
        </a:xfrm>
        <a:prstGeom prst="rightArrow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C47F71-9976-4881-885A-AD887DE26BF7}">
      <dsp:nvSpPr>
        <dsp:cNvPr id="0" name=""/>
        <dsp:cNvSpPr/>
      </dsp:nvSpPr>
      <dsp:spPr>
        <a:xfrm>
          <a:off x="460541" y="1023870"/>
          <a:ext cx="4677900" cy="10102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0" rIns="0" bIns="1524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b="1" i="0" kern="12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Jeśli przy kilku pytaniach odpowiedź brzmi „nie” albo „częściowo”, projekt wymaga wzmocnienia działań zapobiegających konfliktowi.</a:t>
          </a:r>
          <a:endParaRPr lang="pl-PL" sz="1500" b="1" kern="120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460541" y="1023870"/>
        <a:ext cx="4677900" cy="10102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7BC09-16F8-5E40-AB49-FB999FDF492C}" type="datetimeFigureOut">
              <a:rPr lang="pl-PL" smtClean="0"/>
              <a:t>11.06.2026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990FA8-E3F9-E644-B2C6-52DDFC6C9AA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5178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3C587C-5D66-42F6-A9EE-839C8C43D94D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2181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83E3FA-EA63-D3BB-67BE-C5766B01A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BA07C027-8416-582B-41BA-F38189BD29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D9C9748-87D7-7693-7834-E13FB447A5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600"/>
              <a:t>Tłumacz językiem codziennych doświadczeń nie tylko strategii, procedur i wskaźników.</a:t>
            </a:r>
            <a:endParaRPr lang="en-US" sz="1600" b="0" i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9D060F3-E37F-6B91-481E-0811E78921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F68CC0-864E-468F-8C12-0E28FEA981D9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7501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Chciałbym, żeby ten slajd został wam trochę jak ściąga do kieszeni. Samorząd naprawdę ma tu wpływ — to nie jest tak, że konflikt sam się dzieje i urząd tylko patrzy, co z tego wyjdzie. Mamy narzędzia: możemy wcześnie rozpoznać ryzyko, możemy rozmawiać zanim projekt wejdzie w konflikt, możemy pokazać warianty, zrobić pilotaż, etapować zmiany, włączyć moderatora, pilnować sygnałów ostrzegawczych i reagować, zanim napięcie urośnie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90FA8-E3F9-E644-B2C6-52DDFC6C9AA2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1190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90FA8-E3F9-E644-B2C6-52DDFC6C9AA2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5307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Kanon grecki; </a:t>
            </a:r>
            <a:r>
              <a:rPr lang="pl-PL" b="0"/>
              <a:t>republikański ideał rozmowy obywatelskiej, lokalne zakorzenienie miasta jako wspólnoty politycznej</a:t>
            </a:r>
            <a:r>
              <a:rPr lang="pl-PL"/>
              <a:t>, a nie tylko administracyjnej. Od agory do współczesnego miasta</a:t>
            </a:r>
          </a:p>
          <a:p>
            <a:r>
              <a:rPr lang="pl-PL"/>
              <a:t>Empatia </a:t>
            </a:r>
            <a:r>
              <a:rPr lang="pl-PL">
                <a:sym typeface="Wingdings" panose="05000000000000000000" pitchFamily="2" charset="2"/>
              </a:rPr>
              <a:t> potrzeby (Maslow), analiza transakcyjna, trójkąt dramatyczny)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F68CC0-864E-468F-8C12-0E28FEA981D9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509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(GD)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C587C-5D66-42F6-A9EE-839C8C43D94D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86622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(GD)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C587C-5D66-42F6-A9EE-839C8C43D94D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7743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90FA8-E3F9-E644-B2C6-52DDFC6C9AA2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242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F68CC0-864E-468F-8C12-0E28FEA981D9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979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A4D8D-BFE6-6EFE-6D2D-8192EA259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765FDB3-B914-0AE8-B3C9-02E46080B1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C02E3ECF-FAEF-E1B3-694B-78E36F3CD2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FE98896-2192-13C2-63AA-B97B0C03AF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F68CC0-864E-468F-8C12-0E28FEA981D9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310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A4D8D-BFE6-6EFE-6D2D-8192EA259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765FDB3-B914-0AE8-B3C9-02E46080B1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C02E3ECF-FAEF-E1B3-694B-78E36F3CD2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FE98896-2192-13C2-63AA-B97B0C03AF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F68CC0-864E-468F-8C12-0E28FEA981D9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635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A4D8D-BFE6-6EFE-6D2D-8192EA259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765FDB3-B914-0AE8-B3C9-02E46080B1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C02E3ECF-FAEF-E1B3-694B-78E36F3CD2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FE98896-2192-13C2-63AA-B97B0C03AF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F68CC0-864E-468F-8C12-0E28FEA981D9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104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F68CC0-864E-468F-8C12-0E28FEA981D9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699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A4D8D-BFE6-6EFE-6D2D-8192EA259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765FDB3-B914-0AE8-B3C9-02E46080B1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C02E3ECF-FAEF-E1B3-694B-78E36F3CD2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FE98896-2192-13C2-63AA-B97B0C03AF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F68CC0-864E-468F-8C12-0E28FEA981D9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451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0" i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F68CC0-864E-468F-8C12-0E28FEA981D9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327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019E2-EEBC-948F-B3DA-EB2E9356F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9C87332-55B1-BD1E-6886-3EC5E03ED7D8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817696E-B709-1C77-5B5E-704C94E8F683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6AFEFE3-B7E8-5332-49E9-553B4EB05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</p:spPr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88576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019E2-EEBC-948F-B3DA-EB2E9356F3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02833" y="8151284"/>
            <a:ext cx="2743200" cy="365125"/>
          </a:xfrm>
          <a:prstGeom prst="rect">
            <a:avLst/>
          </a:prstGeom>
        </p:spPr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B0B5374-821A-0DDB-23C5-D9F8E34CAF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2999" y="107"/>
            <a:ext cx="4698805" cy="6857782"/>
          </a:xfrm>
          <a:prstGeom prst="rect">
            <a:avLst/>
          </a:prstGeom>
        </p:spPr>
      </p:pic>
      <p:sp>
        <p:nvSpPr>
          <p:cNvPr id="5" name="Symbol zastępczy tytułu 17">
            <a:extLst>
              <a:ext uri="{FF2B5EF4-FFF2-40B4-BE49-F238E27FC236}">
                <a16:creationId xmlns:a16="http://schemas.microsoft.com/office/drawing/2014/main" id="{D2EAD4B3-F226-1B26-8CB3-0EDE55D87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988" y="2405746"/>
            <a:ext cx="4937012" cy="2777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3200">
                <a:latin typeface="Work Sans" pitchFamily="2" charset="-18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6" name="Podtytuł 2">
            <a:extLst>
              <a:ext uri="{FF2B5EF4-FFF2-40B4-BE49-F238E27FC236}">
                <a16:creationId xmlns:a16="http://schemas.microsoft.com/office/drawing/2014/main" id="{4877E68B-1D08-5147-DD2A-C4ACC016D2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8988" y="1499418"/>
            <a:ext cx="4937012" cy="69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08A84016-2349-FECE-7707-E14043E640E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58988" y="5399133"/>
            <a:ext cx="4937012" cy="10651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109982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3428999"/>
            <a:ext cx="4319587" cy="28797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57164" y="549276"/>
            <a:ext cx="2879724" cy="5759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4E8E7DD5-D569-5084-EBDE-7EF3E4867A9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75724" y="549276"/>
            <a:ext cx="2881314" cy="5759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23CBA51-0DC2-1EA1-D2E6-51E44277B6B0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E59640D-B748-74A2-FE96-DC971D160CFC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7108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57164" y="5263909"/>
            <a:ext cx="2879724" cy="77830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57164" y="549275"/>
            <a:ext cx="2879724" cy="431772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4E8E7DD5-D569-5084-EBDE-7EF3E4867A9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75724" y="549275"/>
            <a:ext cx="2881314" cy="431958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A2D9E6F-98ED-3E8F-9020-8FE1720B4EB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76157" y="3443825"/>
            <a:ext cx="4299117" cy="28649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F855A12E-80EA-5D92-61A2-749A1A595BC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987252" y="5263909"/>
            <a:ext cx="2869786" cy="77830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58542355-C1E7-B998-F0DE-F16C41BB4893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5E684FA4-3438-D43B-6FB8-CDE8F9C626E8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87586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4941C-0D99-DD82-FDA2-1F82C4CFB6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6996" y="-607471"/>
            <a:ext cx="7187657" cy="7187747"/>
          </a:xfrm>
          <a:custGeom>
            <a:avLst/>
            <a:gdLst>
              <a:gd name="connsiteX0" fmla="*/ 0 w 2576594"/>
              <a:gd name="connsiteY0" fmla="*/ 1246982 h 2493963"/>
              <a:gd name="connsiteX1" fmla="*/ 1288297 w 2576594"/>
              <a:gd name="connsiteY1" fmla="*/ 0 h 2493963"/>
              <a:gd name="connsiteX2" fmla="*/ 2576594 w 2576594"/>
              <a:gd name="connsiteY2" fmla="*/ 1246982 h 2493963"/>
              <a:gd name="connsiteX3" fmla="*/ 1288297 w 2576594"/>
              <a:gd name="connsiteY3" fmla="*/ 2493964 h 2493963"/>
              <a:gd name="connsiteX4" fmla="*/ 0 w 2576594"/>
              <a:gd name="connsiteY4" fmla="*/ 1246982 h 2493963"/>
              <a:gd name="connsiteX0" fmla="*/ 0 w 3455368"/>
              <a:gd name="connsiteY0" fmla="*/ 3526848 h 3727854"/>
              <a:gd name="connsiteX1" fmla="*/ 2167071 w 3455368"/>
              <a:gd name="connsiteY1" fmla="*/ 82931 h 3727854"/>
              <a:gd name="connsiteX2" fmla="*/ 3455368 w 3455368"/>
              <a:gd name="connsiteY2" fmla="*/ 1329913 h 3727854"/>
              <a:gd name="connsiteX3" fmla="*/ 2167071 w 3455368"/>
              <a:gd name="connsiteY3" fmla="*/ 2576895 h 3727854"/>
              <a:gd name="connsiteX4" fmla="*/ 0 w 3455368"/>
              <a:gd name="connsiteY4" fmla="*/ 3526848 h 3727854"/>
              <a:gd name="connsiteX0" fmla="*/ 69316 w 3524684"/>
              <a:gd name="connsiteY0" fmla="*/ 4930853 h 5119588"/>
              <a:gd name="connsiteX1" fmla="*/ 811348 w 3524684"/>
              <a:gd name="connsiteY1" fmla="*/ 38146 h 5119588"/>
              <a:gd name="connsiteX2" fmla="*/ 3524684 w 3524684"/>
              <a:gd name="connsiteY2" fmla="*/ 2733918 h 5119588"/>
              <a:gd name="connsiteX3" fmla="*/ 2236387 w 3524684"/>
              <a:gd name="connsiteY3" fmla="*/ 3980900 h 5119588"/>
              <a:gd name="connsiteX4" fmla="*/ 69316 w 3524684"/>
              <a:gd name="connsiteY4" fmla="*/ 4930853 h 5119588"/>
              <a:gd name="connsiteX0" fmla="*/ 374922 w 3830290"/>
              <a:gd name="connsiteY0" fmla="*/ 4901976 h 5090711"/>
              <a:gd name="connsiteX1" fmla="*/ 1116954 w 3830290"/>
              <a:gd name="connsiteY1" fmla="*/ 9269 h 5090711"/>
              <a:gd name="connsiteX2" fmla="*/ 3830290 w 3830290"/>
              <a:gd name="connsiteY2" fmla="*/ 2705041 h 5090711"/>
              <a:gd name="connsiteX3" fmla="*/ 2541993 w 3830290"/>
              <a:gd name="connsiteY3" fmla="*/ 3952023 h 5090711"/>
              <a:gd name="connsiteX4" fmla="*/ 374922 w 3830290"/>
              <a:gd name="connsiteY4" fmla="*/ 4901976 h 5090711"/>
              <a:gd name="connsiteX0" fmla="*/ 104255 w 5162792"/>
              <a:gd name="connsiteY0" fmla="*/ 5035789 h 5247620"/>
              <a:gd name="connsiteX1" fmla="*/ 846287 w 5162792"/>
              <a:gd name="connsiteY1" fmla="*/ 143082 h 5247620"/>
              <a:gd name="connsiteX2" fmla="*/ 5162792 w 5162792"/>
              <a:gd name="connsiteY2" fmla="*/ 1568194 h 5247620"/>
              <a:gd name="connsiteX3" fmla="*/ 2271326 w 5162792"/>
              <a:gd name="connsiteY3" fmla="*/ 4085836 h 5247620"/>
              <a:gd name="connsiteX4" fmla="*/ 104255 w 5162792"/>
              <a:gd name="connsiteY4" fmla="*/ 5035789 h 5247620"/>
              <a:gd name="connsiteX0" fmla="*/ 316117 w 5745097"/>
              <a:gd name="connsiteY0" fmla="*/ 5035789 h 5625173"/>
              <a:gd name="connsiteX1" fmla="*/ 1058149 w 5745097"/>
              <a:gd name="connsiteY1" fmla="*/ 143082 h 5625173"/>
              <a:gd name="connsiteX2" fmla="*/ 5374654 w 5745097"/>
              <a:gd name="connsiteY2" fmla="*/ 1568194 h 5625173"/>
              <a:gd name="connsiteX3" fmla="*/ 5368892 w 5745097"/>
              <a:gd name="connsiteY3" fmla="*/ 5154616 h 5625173"/>
              <a:gd name="connsiteX4" fmla="*/ 316117 w 5745097"/>
              <a:gd name="connsiteY4" fmla="*/ 5035789 h 5625173"/>
              <a:gd name="connsiteX0" fmla="*/ 316117 w 5439005"/>
              <a:gd name="connsiteY0" fmla="*/ 5035789 h 5872726"/>
              <a:gd name="connsiteX1" fmla="*/ 1058149 w 5439005"/>
              <a:gd name="connsiteY1" fmla="*/ 143082 h 5872726"/>
              <a:gd name="connsiteX2" fmla="*/ 5374654 w 5439005"/>
              <a:gd name="connsiteY2" fmla="*/ 1568194 h 5872726"/>
              <a:gd name="connsiteX3" fmla="*/ 5368892 w 5439005"/>
              <a:gd name="connsiteY3" fmla="*/ 5154616 h 5872726"/>
              <a:gd name="connsiteX4" fmla="*/ 316117 w 5439005"/>
              <a:gd name="connsiteY4" fmla="*/ 5035789 h 5872726"/>
              <a:gd name="connsiteX0" fmla="*/ 316117 w 5745098"/>
              <a:gd name="connsiteY0" fmla="*/ 5200377 h 5840238"/>
              <a:gd name="connsiteX1" fmla="*/ 1058149 w 5745098"/>
              <a:gd name="connsiteY1" fmla="*/ 307670 h 5840238"/>
              <a:gd name="connsiteX2" fmla="*/ 5374654 w 5745098"/>
              <a:gd name="connsiteY2" fmla="*/ 937136 h 5840238"/>
              <a:gd name="connsiteX3" fmla="*/ 5368892 w 5745098"/>
              <a:gd name="connsiteY3" fmla="*/ 5319204 h 5840238"/>
              <a:gd name="connsiteX4" fmla="*/ 316117 w 5745098"/>
              <a:gd name="connsiteY4" fmla="*/ 5200377 h 5840238"/>
              <a:gd name="connsiteX0" fmla="*/ 316117 w 5745098"/>
              <a:gd name="connsiteY0" fmla="*/ 5193520 h 5833381"/>
              <a:gd name="connsiteX1" fmla="*/ 1058149 w 5745098"/>
              <a:gd name="connsiteY1" fmla="*/ 300813 h 5833381"/>
              <a:gd name="connsiteX2" fmla="*/ 5374654 w 5745098"/>
              <a:gd name="connsiteY2" fmla="*/ 930279 h 5833381"/>
              <a:gd name="connsiteX3" fmla="*/ 5368892 w 5745098"/>
              <a:gd name="connsiteY3" fmla="*/ 5312347 h 5833381"/>
              <a:gd name="connsiteX4" fmla="*/ 316117 w 5745098"/>
              <a:gd name="connsiteY4" fmla="*/ 5193520 h 5833381"/>
              <a:gd name="connsiteX0" fmla="*/ 316117 w 5648721"/>
              <a:gd name="connsiteY0" fmla="*/ 5193520 h 5833381"/>
              <a:gd name="connsiteX1" fmla="*/ 1058149 w 5648721"/>
              <a:gd name="connsiteY1" fmla="*/ 300813 h 5833381"/>
              <a:gd name="connsiteX2" fmla="*/ 5374654 w 5648721"/>
              <a:gd name="connsiteY2" fmla="*/ 930279 h 5833381"/>
              <a:gd name="connsiteX3" fmla="*/ 5368892 w 5648721"/>
              <a:gd name="connsiteY3" fmla="*/ 5312347 h 5833381"/>
              <a:gd name="connsiteX4" fmla="*/ 316117 w 5648721"/>
              <a:gd name="connsiteY4" fmla="*/ 5193520 h 5833381"/>
              <a:gd name="connsiteX0" fmla="*/ 316117 w 5634786"/>
              <a:gd name="connsiteY0" fmla="*/ 5193520 h 5833381"/>
              <a:gd name="connsiteX1" fmla="*/ 1058149 w 5634786"/>
              <a:gd name="connsiteY1" fmla="*/ 300813 h 5833381"/>
              <a:gd name="connsiteX2" fmla="*/ 5374654 w 5634786"/>
              <a:gd name="connsiteY2" fmla="*/ 930279 h 5833381"/>
              <a:gd name="connsiteX3" fmla="*/ 5368892 w 5634786"/>
              <a:gd name="connsiteY3" fmla="*/ 5312347 h 5833381"/>
              <a:gd name="connsiteX4" fmla="*/ 316117 w 5634786"/>
              <a:gd name="connsiteY4" fmla="*/ 5193520 h 5833381"/>
              <a:gd name="connsiteX0" fmla="*/ 316117 w 5634786"/>
              <a:gd name="connsiteY0" fmla="*/ 5207452 h 5847313"/>
              <a:gd name="connsiteX1" fmla="*/ 1058149 w 5634786"/>
              <a:gd name="connsiteY1" fmla="*/ 314745 h 5847313"/>
              <a:gd name="connsiteX2" fmla="*/ 5374654 w 5634786"/>
              <a:gd name="connsiteY2" fmla="*/ 944211 h 5847313"/>
              <a:gd name="connsiteX3" fmla="*/ 5368892 w 5634786"/>
              <a:gd name="connsiteY3" fmla="*/ 5326279 h 5847313"/>
              <a:gd name="connsiteX4" fmla="*/ 316117 w 5634786"/>
              <a:gd name="connsiteY4" fmla="*/ 5207452 h 5847313"/>
              <a:gd name="connsiteX0" fmla="*/ 312570 w 5631239"/>
              <a:gd name="connsiteY0" fmla="*/ 4784006 h 5384789"/>
              <a:gd name="connsiteX1" fmla="*/ 1066478 w 5631239"/>
              <a:gd name="connsiteY1" fmla="*/ 556317 h 5384789"/>
              <a:gd name="connsiteX2" fmla="*/ 5371107 w 5631239"/>
              <a:gd name="connsiteY2" fmla="*/ 520765 h 5384789"/>
              <a:gd name="connsiteX3" fmla="*/ 5365345 w 5631239"/>
              <a:gd name="connsiteY3" fmla="*/ 4902833 h 5384789"/>
              <a:gd name="connsiteX4" fmla="*/ 312570 w 5631239"/>
              <a:gd name="connsiteY4" fmla="*/ 4784006 h 5384789"/>
              <a:gd name="connsiteX0" fmla="*/ 252936 w 5571605"/>
              <a:gd name="connsiteY0" fmla="*/ 4940044 h 5540827"/>
              <a:gd name="connsiteX1" fmla="*/ 1006844 w 5571605"/>
              <a:gd name="connsiteY1" fmla="*/ 712355 h 5540827"/>
              <a:gd name="connsiteX2" fmla="*/ 5311473 w 5571605"/>
              <a:gd name="connsiteY2" fmla="*/ 676803 h 5540827"/>
              <a:gd name="connsiteX3" fmla="*/ 5305711 w 5571605"/>
              <a:gd name="connsiteY3" fmla="*/ 5058871 h 5540827"/>
              <a:gd name="connsiteX4" fmla="*/ 252936 w 5571605"/>
              <a:gd name="connsiteY4" fmla="*/ 4940044 h 5540827"/>
              <a:gd name="connsiteX0" fmla="*/ 312955 w 5634077"/>
              <a:gd name="connsiteY0" fmla="*/ 4750174 h 5346986"/>
              <a:gd name="connsiteX1" fmla="*/ 1066863 w 5634077"/>
              <a:gd name="connsiteY1" fmla="*/ 522485 h 5346986"/>
              <a:gd name="connsiteX2" fmla="*/ 5383368 w 5634077"/>
              <a:gd name="connsiteY2" fmla="*/ 546310 h 5346986"/>
              <a:gd name="connsiteX3" fmla="*/ 5365730 w 5634077"/>
              <a:gd name="connsiteY3" fmla="*/ 4869001 h 5346986"/>
              <a:gd name="connsiteX4" fmla="*/ 312955 w 5634077"/>
              <a:gd name="connsiteY4" fmla="*/ 4750174 h 5346986"/>
              <a:gd name="connsiteX0" fmla="*/ 312955 w 5998729"/>
              <a:gd name="connsiteY0" fmla="*/ 4750174 h 5346986"/>
              <a:gd name="connsiteX1" fmla="*/ 1066863 w 5998729"/>
              <a:gd name="connsiteY1" fmla="*/ 522485 h 5346986"/>
              <a:gd name="connsiteX2" fmla="*/ 5383368 w 5998729"/>
              <a:gd name="connsiteY2" fmla="*/ 546310 h 5346986"/>
              <a:gd name="connsiteX3" fmla="*/ 5365730 w 5998729"/>
              <a:gd name="connsiteY3" fmla="*/ 4869001 h 5346986"/>
              <a:gd name="connsiteX4" fmla="*/ 312955 w 5998729"/>
              <a:gd name="connsiteY4" fmla="*/ 4750174 h 5346986"/>
              <a:gd name="connsiteX0" fmla="*/ 312955 w 5998729"/>
              <a:gd name="connsiteY0" fmla="*/ 5229731 h 5826543"/>
              <a:gd name="connsiteX1" fmla="*/ 1066863 w 5998729"/>
              <a:gd name="connsiteY1" fmla="*/ 1002042 h 5826543"/>
              <a:gd name="connsiteX2" fmla="*/ 5383368 w 5998729"/>
              <a:gd name="connsiteY2" fmla="*/ 1025867 h 5826543"/>
              <a:gd name="connsiteX3" fmla="*/ 5365730 w 5998729"/>
              <a:gd name="connsiteY3" fmla="*/ 5348558 h 5826543"/>
              <a:gd name="connsiteX4" fmla="*/ 312955 w 5998729"/>
              <a:gd name="connsiteY4" fmla="*/ 5229731 h 5826543"/>
              <a:gd name="connsiteX0" fmla="*/ 312955 w 5686866"/>
              <a:gd name="connsiteY0" fmla="*/ 5229731 h 5826543"/>
              <a:gd name="connsiteX1" fmla="*/ 1066863 w 5686866"/>
              <a:gd name="connsiteY1" fmla="*/ 1002042 h 5826543"/>
              <a:gd name="connsiteX2" fmla="*/ 5383368 w 5686866"/>
              <a:gd name="connsiteY2" fmla="*/ 1025867 h 5826543"/>
              <a:gd name="connsiteX3" fmla="*/ 5365730 w 5686866"/>
              <a:gd name="connsiteY3" fmla="*/ 5348558 h 5826543"/>
              <a:gd name="connsiteX4" fmla="*/ 312955 w 5686866"/>
              <a:gd name="connsiteY4" fmla="*/ 5229731 h 5826543"/>
              <a:gd name="connsiteX0" fmla="*/ 310697 w 5697348"/>
              <a:gd name="connsiteY0" fmla="*/ 5316895 h 5874584"/>
              <a:gd name="connsiteX1" fmla="*/ 1076480 w 5697348"/>
              <a:gd name="connsiteY1" fmla="*/ 1006078 h 5874584"/>
              <a:gd name="connsiteX2" fmla="*/ 5392985 w 5697348"/>
              <a:gd name="connsiteY2" fmla="*/ 1029903 h 5874584"/>
              <a:gd name="connsiteX3" fmla="*/ 5375347 w 5697348"/>
              <a:gd name="connsiteY3" fmla="*/ 5352594 h 5874584"/>
              <a:gd name="connsiteX4" fmla="*/ 310697 w 5697348"/>
              <a:gd name="connsiteY4" fmla="*/ 5316895 h 5874584"/>
              <a:gd name="connsiteX0" fmla="*/ 247809 w 5634460"/>
              <a:gd name="connsiteY0" fmla="*/ 5316895 h 5887740"/>
              <a:gd name="connsiteX1" fmla="*/ 1013592 w 5634460"/>
              <a:gd name="connsiteY1" fmla="*/ 1006078 h 5887740"/>
              <a:gd name="connsiteX2" fmla="*/ 5330097 w 5634460"/>
              <a:gd name="connsiteY2" fmla="*/ 1029903 h 5887740"/>
              <a:gd name="connsiteX3" fmla="*/ 5312459 w 5634460"/>
              <a:gd name="connsiteY3" fmla="*/ 5352594 h 5887740"/>
              <a:gd name="connsiteX4" fmla="*/ 247809 w 5634460"/>
              <a:gd name="connsiteY4" fmla="*/ 5316895 h 5887740"/>
              <a:gd name="connsiteX0" fmla="*/ 314217 w 5700868"/>
              <a:gd name="connsiteY0" fmla="*/ 5304278 h 5859792"/>
              <a:gd name="connsiteX1" fmla="*/ 1068124 w 5700868"/>
              <a:gd name="connsiteY1" fmla="*/ 1029087 h 5859792"/>
              <a:gd name="connsiteX2" fmla="*/ 5396505 w 5700868"/>
              <a:gd name="connsiteY2" fmla="*/ 1017286 h 5859792"/>
              <a:gd name="connsiteX3" fmla="*/ 5378867 w 5700868"/>
              <a:gd name="connsiteY3" fmla="*/ 5339977 h 5859792"/>
              <a:gd name="connsiteX4" fmla="*/ 314217 w 5700868"/>
              <a:gd name="connsiteY4" fmla="*/ 5304278 h 5859792"/>
              <a:gd name="connsiteX0" fmla="*/ 323691 w 5710342"/>
              <a:gd name="connsiteY0" fmla="*/ 5251442 h 5806956"/>
              <a:gd name="connsiteX1" fmla="*/ 1077598 w 5710342"/>
              <a:gd name="connsiteY1" fmla="*/ 976251 h 5806956"/>
              <a:gd name="connsiteX2" fmla="*/ 5405979 w 5710342"/>
              <a:gd name="connsiteY2" fmla="*/ 964450 h 5806956"/>
              <a:gd name="connsiteX3" fmla="*/ 5388341 w 5710342"/>
              <a:gd name="connsiteY3" fmla="*/ 5287141 h 5806956"/>
              <a:gd name="connsiteX4" fmla="*/ 323691 w 5710342"/>
              <a:gd name="connsiteY4" fmla="*/ 5251442 h 5806956"/>
              <a:gd name="connsiteX0" fmla="*/ 309620 w 5696271"/>
              <a:gd name="connsiteY0" fmla="*/ 5307691 h 5863205"/>
              <a:gd name="connsiteX1" fmla="*/ 1063527 w 5696271"/>
              <a:gd name="connsiteY1" fmla="*/ 1032500 h 5863205"/>
              <a:gd name="connsiteX2" fmla="*/ 5391908 w 5696271"/>
              <a:gd name="connsiteY2" fmla="*/ 1020699 h 5863205"/>
              <a:gd name="connsiteX3" fmla="*/ 5374270 w 5696271"/>
              <a:gd name="connsiteY3" fmla="*/ 5343390 h 5863205"/>
              <a:gd name="connsiteX4" fmla="*/ 309620 w 5696271"/>
              <a:gd name="connsiteY4" fmla="*/ 5307691 h 5863205"/>
              <a:gd name="connsiteX0" fmla="*/ 272236 w 5658887"/>
              <a:gd name="connsiteY0" fmla="*/ 5290752 h 5846266"/>
              <a:gd name="connsiteX1" fmla="*/ 1026143 w 5658887"/>
              <a:gd name="connsiteY1" fmla="*/ 1015561 h 5846266"/>
              <a:gd name="connsiteX2" fmla="*/ 5354524 w 5658887"/>
              <a:gd name="connsiteY2" fmla="*/ 1003760 h 5846266"/>
              <a:gd name="connsiteX3" fmla="*/ 5336886 w 5658887"/>
              <a:gd name="connsiteY3" fmla="*/ 5326451 h 5846266"/>
              <a:gd name="connsiteX4" fmla="*/ 272236 w 5658887"/>
              <a:gd name="connsiteY4" fmla="*/ 5290752 h 5846266"/>
              <a:gd name="connsiteX0" fmla="*/ 323691 w 5710342"/>
              <a:gd name="connsiteY0" fmla="*/ 5367708 h 5923222"/>
              <a:gd name="connsiteX1" fmla="*/ 1077598 w 5710342"/>
              <a:gd name="connsiteY1" fmla="*/ 1092517 h 5923222"/>
              <a:gd name="connsiteX2" fmla="*/ 5405979 w 5710342"/>
              <a:gd name="connsiteY2" fmla="*/ 1080716 h 5923222"/>
              <a:gd name="connsiteX3" fmla="*/ 5388341 w 5710342"/>
              <a:gd name="connsiteY3" fmla="*/ 5403407 h 5923222"/>
              <a:gd name="connsiteX4" fmla="*/ 323691 w 5710342"/>
              <a:gd name="connsiteY4" fmla="*/ 5367708 h 5923222"/>
              <a:gd name="connsiteX0" fmla="*/ 320182 w 5668940"/>
              <a:gd name="connsiteY0" fmla="*/ 5367708 h 5621071"/>
              <a:gd name="connsiteX1" fmla="*/ 1074089 w 5668940"/>
              <a:gd name="connsiteY1" fmla="*/ 1092517 h 5621071"/>
              <a:gd name="connsiteX2" fmla="*/ 5402470 w 5668940"/>
              <a:gd name="connsiteY2" fmla="*/ 1080716 h 5621071"/>
              <a:gd name="connsiteX3" fmla="*/ 5337331 w 5668940"/>
              <a:gd name="connsiteY3" fmla="*/ 4690887 h 5621071"/>
              <a:gd name="connsiteX4" fmla="*/ 320182 w 5668940"/>
              <a:gd name="connsiteY4" fmla="*/ 5367708 h 5621071"/>
              <a:gd name="connsiteX0" fmla="*/ 320182 w 5632436"/>
              <a:gd name="connsiteY0" fmla="*/ 5367708 h 5644430"/>
              <a:gd name="connsiteX1" fmla="*/ 1074089 w 5632436"/>
              <a:gd name="connsiteY1" fmla="*/ 1092517 h 5644430"/>
              <a:gd name="connsiteX2" fmla="*/ 5402470 w 5632436"/>
              <a:gd name="connsiteY2" fmla="*/ 1080716 h 5644430"/>
              <a:gd name="connsiteX3" fmla="*/ 5337331 w 5632436"/>
              <a:gd name="connsiteY3" fmla="*/ 4690887 h 5644430"/>
              <a:gd name="connsiteX4" fmla="*/ 320182 w 5632436"/>
              <a:gd name="connsiteY4" fmla="*/ 5367708 h 5644430"/>
              <a:gd name="connsiteX0" fmla="*/ 325446 w 5695150"/>
              <a:gd name="connsiteY0" fmla="*/ 5367708 h 5640715"/>
              <a:gd name="connsiteX1" fmla="*/ 1079353 w 5695150"/>
              <a:gd name="connsiteY1" fmla="*/ 1092517 h 5640715"/>
              <a:gd name="connsiteX2" fmla="*/ 5407734 w 5695150"/>
              <a:gd name="connsiteY2" fmla="*/ 1080716 h 5640715"/>
              <a:gd name="connsiteX3" fmla="*/ 5413847 w 5695150"/>
              <a:gd name="connsiteY3" fmla="*/ 4679012 h 5640715"/>
              <a:gd name="connsiteX4" fmla="*/ 325446 w 5695150"/>
              <a:gd name="connsiteY4" fmla="*/ 5367708 h 5640715"/>
              <a:gd name="connsiteX0" fmla="*/ 325446 w 5746772"/>
              <a:gd name="connsiteY0" fmla="*/ 5367708 h 5827579"/>
              <a:gd name="connsiteX1" fmla="*/ 1079353 w 5746772"/>
              <a:gd name="connsiteY1" fmla="*/ 1092517 h 5827579"/>
              <a:gd name="connsiteX2" fmla="*/ 5407734 w 5746772"/>
              <a:gd name="connsiteY2" fmla="*/ 1080716 h 5827579"/>
              <a:gd name="connsiteX3" fmla="*/ 5413847 w 5746772"/>
              <a:gd name="connsiteY3" fmla="*/ 4679012 h 5827579"/>
              <a:gd name="connsiteX4" fmla="*/ 325446 w 5746772"/>
              <a:gd name="connsiteY4" fmla="*/ 5367708 h 5827579"/>
              <a:gd name="connsiteX0" fmla="*/ 325446 w 5649004"/>
              <a:gd name="connsiteY0" fmla="*/ 5367708 h 5859444"/>
              <a:gd name="connsiteX1" fmla="*/ 1079353 w 5649004"/>
              <a:gd name="connsiteY1" fmla="*/ 1092517 h 5859444"/>
              <a:gd name="connsiteX2" fmla="*/ 5407734 w 5649004"/>
              <a:gd name="connsiteY2" fmla="*/ 1080716 h 5859444"/>
              <a:gd name="connsiteX3" fmla="*/ 5413847 w 5649004"/>
              <a:gd name="connsiteY3" fmla="*/ 4679012 h 5859444"/>
              <a:gd name="connsiteX4" fmla="*/ 325446 w 5649004"/>
              <a:gd name="connsiteY4" fmla="*/ 5367708 h 5859444"/>
              <a:gd name="connsiteX0" fmla="*/ 315969 w 5721778"/>
              <a:gd name="connsiteY0" fmla="*/ 4993736 h 5229879"/>
              <a:gd name="connsiteX1" fmla="*/ 1069876 w 5721778"/>
              <a:gd name="connsiteY1" fmla="*/ 718545 h 5229879"/>
              <a:gd name="connsiteX2" fmla="*/ 5398257 w 5721778"/>
              <a:gd name="connsiteY2" fmla="*/ 1181757 h 5229879"/>
              <a:gd name="connsiteX3" fmla="*/ 5404370 w 5721778"/>
              <a:gd name="connsiteY3" fmla="*/ 4305040 h 5229879"/>
              <a:gd name="connsiteX4" fmla="*/ 315969 w 5721778"/>
              <a:gd name="connsiteY4" fmla="*/ 4993736 h 5229879"/>
              <a:gd name="connsiteX0" fmla="*/ 315969 w 5721778"/>
              <a:gd name="connsiteY0" fmla="*/ 5036433 h 5272576"/>
              <a:gd name="connsiteX1" fmla="*/ 1069876 w 5721778"/>
              <a:gd name="connsiteY1" fmla="*/ 761242 h 5272576"/>
              <a:gd name="connsiteX2" fmla="*/ 5398257 w 5721778"/>
              <a:gd name="connsiteY2" fmla="*/ 1224454 h 5272576"/>
              <a:gd name="connsiteX3" fmla="*/ 5404370 w 5721778"/>
              <a:gd name="connsiteY3" fmla="*/ 4347737 h 5272576"/>
              <a:gd name="connsiteX4" fmla="*/ 315969 w 5721778"/>
              <a:gd name="connsiteY4" fmla="*/ 5036433 h 5272576"/>
              <a:gd name="connsiteX0" fmla="*/ 295424 w 5701233"/>
              <a:gd name="connsiteY0" fmla="*/ 4961804 h 5185044"/>
              <a:gd name="connsiteX1" fmla="*/ 1120583 w 5701233"/>
              <a:gd name="connsiteY1" fmla="*/ 864743 h 5185044"/>
              <a:gd name="connsiteX2" fmla="*/ 5377712 w 5701233"/>
              <a:gd name="connsiteY2" fmla="*/ 1149825 h 5185044"/>
              <a:gd name="connsiteX3" fmla="*/ 5383825 w 5701233"/>
              <a:gd name="connsiteY3" fmla="*/ 4273108 h 5185044"/>
              <a:gd name="connsiteX4" fmla="*/ 295424 w 5701233"/>
              <a:gd name="connsiteY4" fmla="*/ 4961804 h 5185044"/>
              <a:gd name="connsiteX0" fmla="*/ 227944 w 6156019"/>
              <a:gd name="connsiteY0" fmla="*/ 4249685 h 4653160"/>
              <a:gd name="connsiteX1" fmla="*/ 1539991 w 6156019"/>
              <a:gd name="connsiteY1" fmla="*/ 829518 h 4653160"/>
              <a:gd name="connsiteX2" fmla="*/ 5797120 w 6156019"/>
              <a:gd name="connsiteY2" fmla="*/ 1114600 h 4653160"/>
              <a:gd name="connsiteX3" fmla="*/ 5803233 w 6156019"/>
              <a:gd name="connsiteY3" fmla="*/ 4237883 h 4653160"/>
              <a:gd name="connsiteX4" fmla="*/ 227944 w 6156019"/>
              <a:gd name="connsiteY4" fmla="*/ 4249685 h 4653160"/>
              <a:gd name="connsiteX0" fmla="*/ 2254 w 5930329"/>
              <a:gd name="connsiteY0" fmla="*/ 4249685 h 4728827"/>
              <a:gd name="connsiteX1" fmla="*/ 1314301 w 5930329"/>
              <a:gd name="connsiteY1" fmla="*/ 829518 h 4728827"/>
              <a:gd name="connsiteX2" fmla="*/ 5571430 w 5930329"/>
              <a:gd name="connsiteY2" fmla="*/ 1114600 h 4728827"/>
              <a:gd name="connsiteX3" fmla="*/ 5577543 w 5930329"/>
              <a:gd name="connsiteY3" fmla="*/ 4237883 h 4728827"/>
              <a:gd name="connsiteX4" fmla="*/ 2254 w 5930329"/>
              <a:gd name="connsiteY4" fmla="*/ 4249685 h 4728827"/>
              <a:gd name="connsiteX0" fmla="*/ 2203 w 6070417"/>
              <a:gd name="connsiteY0" fmla="*/ 3625988 h 4413820"/>
              <a:gd name="connsiteX1" fmla="*/ 1444879 w 6070417"/>
              <a:gd name="connsiteY1" fmla="*/ 799587 h 4413820"/>
              <a:gd name="connsiteX2" fmla="*/ 5702008 w 6070417"/>
              <a:gd name="connsiteY2" fmla="*/ 1084669 h 4413820"/>
              <a:gd name="connsiteX3" fmla="*/ 5708121 w 6070417"/>
              <a:gd name="connsiteY3" fmla="*/ 4207952 h 4413820"/>
              <a:gd name="connsiteX4" fmla="*/ 2203 w 6070417"/>
              <a:gd name="connsiteY4" fmla="*/ 3625988 h 4413820"/>
              <a:gd name="connsiteX0" fmla="*/ 53060 w 6121274"/>
              <a:gd name="connsiteY0" fmla="*/ 3625988 h 4456797"/>
              <a:gd name="connsiteX1" fmla="*/ 1495736 w 6121274"/>
              <a:gd name="connsiteY1" fmla="*/ 799587 h 4456797"/>
              <a:gd name="connsiteX2" fmla="*/ 5752865 w 6121274"/>
              <a:gd name="connsiteY2" fmla="*/ 1084669 h 4456797"/>
              <a:gd name="connsiteX3" fmla="*/ 5758978 w 6121274"/>
              <a:gd name="connsiteY3" fmla="*/ 4207952 h 4456797"/>
              <a:gd name="connsiteX4" fmla="*/ 53060 w 6121274"/>
              <a:gd name="connsiteY4" fmla="*/ 3625988 h 4456797"/>
              <a:gd name="connsiteX0" fmla="*/ 193599 w 6018185"/>
              <a:gd name="connsiteY0" fmla="*/ 3625988 h 4743687"/>
              <a:gd name="connsiteX1" fmla="*/ 1636275 w 6018185"/>
              <a:gd name="connsiteY1" fmla="*/ 799587 h 4743687"/>
              <a:gd name="connsiteX2" fmla="*/ 5893404 w 6018185"/>
              <a:gd name="connsiteY2" fmla="*/ 1084669 h 4743687"/>
              <a:gd name="connsiteX3" fmla="*/ 5578883 w 6018185"/>
              <a:gd name="connsiteY3" fmla="*/ 4623588 h 4743687"/>
              <a:gd name="connsiteX4" fmla="*/ 193599 w 6018185"/>
              <a:gd name="connsiteY4" fmla="*/ 3625988 h 4743687"/>
              <a:gd name="connsiteX0" fmla="*/ 193599 w 6018185"/>
              <a:gd name="connsiteY0" fmla="*/ 3625988 h 4915691"/>
              <a:gd name="connsiteX1" fmla="*/ 1636275 w 6018185"/>
              <a:gd name="connsiteY1" fmla="*/ 799587 h 4915691"/>
              <a:gd name="connsiteX2" fmla="*/ 5893404 w 6018185"/>
              <a:gd name="connsiteY2" fmla="*/ 1084669 h 4915691"/>
              <a:gd name="connsiteX3" fmla="*/ 5578883 w 6018185"/>
              <a:gd name="connsiteY3" fmla="*/ 4623588 h 4915691"/>
              <a:gd name="connsiteX4" fmla="*/ 3091886 w 6018185"/>
              <a:gd name="connsiteY4" fmla="*/ 4595458 h 4915691"/>
              <a:gd name="connsiteX5" fmla="*/ 193599 w 6018185"/>
              <a:gd name="connsiteY5" fmla="*/ 3625988 h 4915691"/>
              <a:gd name="connsiteX0" fmla="*/ 29539 w 5759925"/>
              <a:gd name="connsiteY0" fmla="*/ 3625988 h 5631302"/>
              <a:gd name="connsiteX1" fmla="*/ 1472215 w 5759925"/>
              <a:gd name="connsiteY1" fmla="*/ 799587 h 5631302"/>
              <a:gd name="connsiteX2" fmla="*/ 5729344 w 5759925"/>
              <a:gd name="connsiteY2" fmla="*/ 1084669 h 5631302"/>
              <a:gd name="connsiteX3" fmla="*/ 5414823 w 5759925"/>
              <a:gd name="connsiteY3" fmla="*/ 4623588 h 5631302"/>
              <a:gd name="connsiteX4" fmla="*/ 2559691 w 5759925"/>
              <a:gd name="connsiteY4" fmla="*/ 5592986 h 5631302"/>
              <a:gd name="connsiteX5" fmla="*/ 29539 w 5759925"/>
              <a:gd name="connsiteY5" fmla="*/ 3625988 h 5631302"/>
              <a:gd name="connsiteX0" fmla="*/ 27945 w 5817782"/>
              <a:gd name="connsiteY0" fmla="*/ 3937721 h 5646152"/>
              <a:gd name="connsiteX1" fmla="*/ 1529998 w 5817782"/>
              <a:gd name="connsiteY1" fmla="*/ 814437 h 5646152"/>
              <a:gd name="connsiteX2" fmla="*/ 5787127 w 5817782"/>
              <a:gd name="connsiteY2" fmla="*/ 1099519 h 5646152"/>
              <a:gd name="connsiteX3" fmla="*/ 5472606 w 5817782"/>
              <a:gd name="connsiteY3" fmla="*/ 4638438 h 5646152"/>
              <a:gd name="connsiteX4" fmla="*/ 2617474 w 5817782"/>
              <a:gd name="connsiteY4" fmla="*/ 5607836 h 5646152"/>
              <a:gd name="connsiteX5" fmla="*/ 27945 w 5817782"/>
              <a:gd name="connsiteY5" fmla="*/ 3937721 h 5646152"/>
              <a:gd name="connsiteX0" fmla="*/ 27066 w 5852574"/>
              <a:gd name="connsiteY0" fmla="*/ 4000095 h 5649150"/>
              <a:gd name="connsiteX1" fmla="*/ 1564745 w 5852574"/>
              <a:gd name="connsiteY1" fmla="*/ 817435 h 5649150"/>
              <a:gd name="connsiteX2" fmla="*/ 5821874 w 5852574"/>
              <a:gd name="connsiteY2" fmla="*/ 1102517 h 5649150"/>
              <a:gd name="connsiteX3" fmla="*/ 5507353 w 5852574"/>
              <a:gd name="connsiteY3" fmla="*/ 4641436 h 5649150"/>
              <a:gd name="connsiteX4" fmla="*/ 2652221 w 5852574"/>
              <a:gd name="connsiteY4" fmla="*/ 5610834 h 5649150"/>
              <a:gd name="connsiteX5" fmla="*/ 27066 w 5852574"/>
              <a:gd name="connsiteY5" fmla="*/ 4000095 h 5649150"/>
              <a:gd name="connsiteX0" fmla="*/ 39943 w 5865451"/>
              <a:gd name="connsiteY0" fmla="*/ 4000095 h 5785122"/>
              <a:gd name="connsiteX1" fmla="*/ 1577622 w 5865451"/>
              <a:gd name="connsiteY1" fmla="*/ 817435 h 5785122"/>
              <a:gd name="connsiteX2" fmla="*/ 5834751 w 5865451"/>
              <a:gd name="connsiteY2" fmla="*/ 1102517 h 5785122"/>
              <a:gd name="connsiteX3" fmla="*/ 5520230 w 5865451"/>
              <a:gd name="connsiteY3" fmla="*/ 4641436 h 5785122"/>
              <a:gd name="connsiteX4" fmla="*/ 2961981 w 5865451"/>
              <a:gd name="connsiteY4" fmla="*/ 5753338 h 5785122"/>
              <a:gd name="connsiteX5" fmla="*/ 39943 w 5865451"/>
              <a:gd name="connsiteY5" fmla="*/ 4000095 h 5785122"/>
              <a:gd name="connsiteX0" fmla="*/ 39943 w 7000658"/>
              <a:gd name="connsiteY0" fmla="*/ 4000095 h 5820006"/>
              <a:gd name="connsiteX1" fmla="*/ 1577622 w 7000658"/>
              <a:gd name="connsiteY1" fmla="*/ 817435 h 5820006"/>
              <a:gd name="connsiteX2" fmla="*/ 5834751 w 7000658"/>
              <a:gd name="connsiteY2" fmla="*/ 1102517 h 5820006"/>
              <a:gd name="connsiteX3" fmla="*/ 6921518 w 7000658"/>
              <a:gd name="connsiteY3" fmla="*/ 5033321 h 5820006"/>
              <a:gd name="connsiteX4" fmla="*/ 2961981 w 7000658"/>
              <a:gd name="connsiteY4" fmla="*/ 5753338 h 5820006"/>
              <a:gd name="connsiteX5" fmla="*/ 39943 w 7000658"/>
              <a:gd name="connsiteY5" fmla="*/ 4000095 h 5820006"/>
              <a:gd name="connsiteX0" fmla="*/ 39943 w 7324239"/>
              <a:gd name="connsiteY0" fmla="*/ 4000095 h 5770571"/>
              <a:gd name="connsiteX1" fmla="*/ 1577622 w 7324239"/>
              <a:gd name="connsiteY1" fmla="*/ 817435 h 5770571"/>
              <a:gd name="connsiteX2" fmla="*/ 5834751 w 7324239"/>
              <a:gd name="connsiteY2" fmla="*/ 1102517 h 5770571"/>
              <a:gd name="connsiteX3" fmla="*/ 6921518 w 7324239"/>
              <a:gd name="connsiteY3" fmla="*/ 5033321 h 5770571"/>
              <a:gd name="connsiteX4" fmla="*/ 2961981 w 7324239"/>
              <a:gd name="connsiteY4" fmla="*/ 5753338 h 5770571"/>
              <a:gd name="connsiteX5" fmla="*/ 39943 w 7324239"/>
              <a:gd name="connsiteY5" fmla="*/ 4000095 h 5770571"/>
              <a:gd name="connsiteX0" fmla="*/ 39943 w 6939952"/>
              <a:gd name="connsiteY0" fmla="*/ 4000095 h 5770571"/>
              <a:gd name="connsiteX1" fmla="*/ 1577622 w 6939952"/>
              <a:gd name="connsiteY1" fmla="*/ 817435 h 5770571"/>
              <a:gd name="connsiteX2" fmla="*/ 5834751 w 6939952"/>
              <a:gd name="connsiteY2" fmla="*/ 1102517 h 5770571"/>
              <a:gd name="connsiteX3" fmla="*/ 6921518 w 6939952"/>
              <a:gd name="connsiteY3" fmla="*/ 5033321 h 5770571"/>
              <a:gd name="connsiteX4" fmla="*/ 2961981 w 6939952"/>
              <a:gd name="connsiteY4" fmla="*/ 5753338 h 5770571"/>
              <a:gd name="connsiteX5" fmla="*/ 39943 w 6939952"/>
              <a:gd name="connsiteY5" fmla="*/ 4000095 h 5770571"/>
              <a:gd name="connsiteX0" fmla="*/ 39943 w 6939952"/>
              <a:gd name="connsiteY0" fmla="*/ 4000095 h 5774179"/>
              <a:gd name="connsiteX1" fmla="*/ 1577622 w 6939952"/>
              <a:gd name="connsiteY1" fmla="*/ 817435 h 5774179"/>
              <a:gd name="connsiteX2" fmla="*/ 5834751 w 6939952"/>
              <a:gd name="connsiteY2" fmla="*/ 1102517 h 5774179"/>
              <a:gd name="connsiteX3" fmla="*/ 6921518 w 6939952"/>
              <a:gd name="connsiteY3" fmla="*/ 5033321 h 5774179"/>
              <a:gd name="connsiteX4" fmla="*/ 2961981 w 6939952"/>
              <a:gd name="connsiteY4" fmla="*/ 5753338 h 5774179"/>
              <a:gd name="connsiteX5" fmla="*/ 39943 w 6939952"/>
              <a:gd name="connsiteY5" fmla="*/ 4000095 h 5774179"/>
              <a:gd name="connsiteX0" fmla="*/ 62517 w 6962526"/>
              <a:gd name="connsiteY0" fmla="*/ 4000095 h 5914074"/>
              <a:gd name="connsiteX1" fmla="*/ 1600196 w 6962526"/>
              <a:gd name="connsiteY1" fmla="*/ 817435 h 5914074"/>
              <a:gd name="connsiteX2" fmla="*/ 5857325 w 6962526"/>
              <a:gd name="connsiteY2" fmla="*/ 1102517 h 5914074"/>
              <a:gd name="connsiteX3" fmla="*/ 6944092 w 6962526"/>
              <a:gd name="connsiteY3" fmla="*/ 5033321 h 5914074"/>
              <a:gd name="connsiteX4" fmla="*/ 3447693 w 6962526"/>
              <a:gd name="connsiteY4" fmla="*/ 5895842 h 5914074"/>
              <a:gd name="connsiteX5" fmla="*/ 62517 w 6962526"/>
              <a:gd name="connsiteY5" fmla="*/ 4000095 h 5914074"/>
              <a:gd name="connsiteX0" fmla="*/ 62517 w 6962526"/>
              <a:gd name="connsiteY0" fmla="*/ 4000095 h 5909063"/>
              <a:gd name="connsiteX1" fmla="*/ 1600196 w 6962526"/>
              <a:gd name="connsiteY1" fmla="*/ 817435 h 5909063"/>
              <a:gd name="connsiteX2" fmla="*/ 5857325 w 6962526"/>
              <a:gd name="connsiteY2" fmla="*/ 1102517 h 5909063"/>
              <a:gd name="connsiteX3" fmla="*/ 6944092 w 6962526"/>
              <a:gd name="connsiteY3" fmla="*/ 5033321 h 5909063"/>
              <a:gd name="connsiteX4" fmla="*/ 3447693 w 6962526"/>
              <a:gd name="connsiteY4" fmla="*/ 5895842 h 5909063"/>
              <a:gd name="connsiteX5" fmla="*/ 62517 w 6962526"/>
              <a:gd name="connsiteY5" fmla="*/ 4000095 h 5909063"/>
              <a:gd name="connsiteX0" fmla="*/ 72715 w 7004788"/>
              <a:gd name="connsiteY0" fmla="*/ 4473865 h 6382833"/>
              <a:gd name="connsiteX1" fmla="*/ 1610394 w 7004788"/>
              <a:gd name="connsiteY1" fmla="*/ 1291205 h 6382833"/>
              <a:gd name="connsiteX2" fmla="*/ 6948178 w 7004788"/>
              <a:gd name="connsiteY2" fmla="*/ 923144 h 6382833"/>
              <a:gd name="connsiteX3" fmla="*/ 6954290 w 7004788"/>
              <a:gd name="connsiteY3" fmla="*/ 5507091 h 6382833"/>
              <a:gd name="connsiteX4" fmla="*/ 3457891 w 7004788"/>
              <a:gd name="connsiteY4" fmla="*/ 6369612 h 6382833"/>
              <a:gd name="connsiteX5" fmla="*/ 72715 w 7004788"/>
              <a:gd name="connsiteY5" fmla="*/ 4473865 h 6382833"/>
              <a:gd name="connsiteX0" fmla="*/ 106881 w 7038954"/>
              <a:gd name="connsiteY0" fmla="*/ 4547924 h 6456892"/>
              <a:gd name="connsiteX1" fmla="*/ 1415960 w 7038954"/>
              <a:gd name="connsiteY1" fmla="*/ 1109770 h 6456892"/>
              <a:gd name="connsiteX2" fmla="*/ 6982344 w 7038954"/>
              <a:gd name="connsiteY2" fmla="*/ 997203 h 6456892"/>
              <a:gd name="connsiteX3" fmla="*/ 6988456 w 7038954"/>
              <a:gd name="connsiteY3" fmla="*/ 5581150 h 6456892"/>
              <a:gd name="connsiteX4" fmla="*/ 3492057 w 7038954"/>
              <a:gd name="connsiteY4" fmla="*/ 6443671 h 6456892"/>
              <a:gd name="connsiteX5" fmla="*/ 106881 w 7038954"/>
              <a:gd name="connsiteY5" fmla="*/ 4547924 h 6456892"/>
              <a:gd name="connsiteX0" fmla="*/ 107112 w 7040332"/>
              <a:gd name="connsiteY0" fmla="*/ 4975368 h 6884336"/>
              <a:gd name="connsiteX1" fmla="*/ 1416191 w 7040332"/>
              <a:gd name="connsiteY1" fmla="*/ 1537214 h 6884336"/>
              <a:gd name="connsiteX2" fmla="*/ 6996022 w 7040332"/>
              <a:gd name="connsiteY2" fmla="*/ 866594 h 6884336"/>
              <a:gd name="connsiteX3" fmla="*/ 6988687 w 7040332"/>
              <a:gd name="connsiteY3" fmla="*/ 6008594 h 6884336"/>
              <a:gd name="connsiteX4" fmla="*/ 3492288 w 7040332"/>
              <a:gd name="connsiteY4" fmla="*/ 6871115 h 6884336"/>
              <a:gd name="connsiteX5" fmla="*/ 107112 w 7040332"/>
              <a:gd name="connsiteY5" fmla="*/ 4975368 h 6884336"/>
              <a:gd name="connsiteX0" fmla="*/ 125032 w 7058252"/>
              <a:gd name="connsiteY0" fmla="*/ 5026174 h 6935142"/>
              <a:gd name="connsiteX1" fmla="*/ 1339981 w 7058252"/>
              <a:gd name="connsiteY1" fmla="*/ 1386314 h 6935142"/>
              <a:gd name="connsiteX2" fmla="*/ 7013942 w 7058252"/>
              <a:gd name="connsiteY2" fmla="*/ 917400 h 6935142"/>
              <a:gd name="connsiteX3" fmla="*/ 7006607 w 7058252"/>
              <a:gd name="connsiteY3" fmla="*/ 6059400 h 6935142"/>
              <a:gd name="connsiteX4" fmla="*/ 3510208 w 7058252"/>
              <a:gd name="connsiteY4" fmla="*/ 6921921 h 6935142"/>
              <a:gd name="connsiteX5" fmla="*/ 125032 w 7058252"/>
              <a:gd name="connsiteY5" fmla="*/ 5026174 h 6935142"/>
              <a:gd name="connsiteX0" fmla="*/ 96994 w 7030214"/>
              <a:gd name="connsiteY0" fmla="*/ 5112058 h 7021026"/>
              <a:gd name="connsiteX1" fmla="*/ 1311943 w 7030214"/>
              <a:gd name="connsiteY1" fmla="*/ 1472198 h 7021026"/>
              <a:gd name="connsiteX2" fmla="*/ 6985904 w 7030214"/>
              <a:gd name="connsiteY2" fmla="*/ 1003284 h 7021026"/>
              <a:gd name="connsiteX3" fmla="*/ 6978569 w 7030214"/>
              <a:gd name="connsiteY3" fmla="*/ 6145284 h 7021026"/>
              <a:gd name="connsiteX4" fmla="*/ 3482170 w 7030214"/>
              <a:gd name="connsiteY4" fmla="*/ 7007805 h 7021026"/>
              <a:gd name="connsiteX5" fmla="*/ 96994 w 7030214"/>
              <a:gd name="connsiteY5" fmla="*/ 5112058 h 7021026"/>
              <a:gd name="connsiteX0" fmla="*/ 165399 w 7098619"/>
              <a:gd name="connsiteY0" fmla="*/ 5137158 h 7046126"/>
              <a:gd name="connsiteX1" fmla="*/ 1030724 w 7098619"/>
              <a:gd name="connsiteY1" fmla="*/ 1416616 h 7046126"/>
              <a:gd name="connsiteX2" fmla="*/ 7054309 w 7098619"/>
              <a:gd name="connsiteY2" fmla="*/ 1028384 h 7046126"/>
              <a:gd name="connsiteX3" fmla="*/ 7046974 w 7098619"/>
              <a:gd name="connsiteY3" fmla="*/ 6170384 h 7046126"/>
              <a:gd name="connsiteX4" fmla="*/ 3550575 w 7098619"/>
              <a:gd name="connsiteY4" fmla="*/ 7032905 h 7046126"/>
              <a:gd name="connsiteX5" fmla="*/ 165399 w 7098619"/>
              <a:gd name="connsiteY5" fmla="*/ 5137158 h 7046126"/>
              <a:gd name="connsiteX0" fmla="*/ 175351 w 7108571"/>
              <a:gd name="connsiteY0" fmla="*/ 5226784 h 7135752"/>
              <a:gd name="connsiteX1" fmla="*/ 1040676 w 7108571"/>
              <a:gd name="connsiteY1" fmla="*/ 1506242 h 7135752"/>
              <a:gd name="connsiteX2" fmla="*/ 7064261 w 7108571"/>
              <a:gd name="connsiteY2" fmla="*/ 1118010 h 7135752"/>
              <a:gd name="connsiteX3" fmla="*/ 7056926 w 7108571"/>
              <a:gd name="connsiteY3" fmla="*/ 6260010 h 7135752"/>
              <a:gd name="connsiteX4" fmla="*/ 3560527 w 7108571"/>
              <a:gd name="connsiteY4" fmla="*/ 7122531 h 7135752"/>
              <a:gd name="connsiteX5" fmla="*/ 175351 w 7108571"/>
              <a:gd name="connsiteY5" fmla="*/ 5226784 h 7135752"/>
              <a:gd name="connsiteX0" fmla="*/ 175351 w 7108571"/>
              <a:gd name="connsiteY0" fmla="*/ 5226784 h 7127573"/>
              <a:gd name="connsiteX1" fmla="*/ 1040676 w 7108571"/>
              <a:gd name="connsiteY1" fmla="*/ 1506242 h 7127573"/>
              <a:gd name="connsiteX2" fmla="*/ 7064261 w 7108571"/>
              <a:gd name="connsiteY2" fmla="*/ 1118010 h 7127573"/>
              <a:gd name="connsiteX3" fmla="*/ 7056926 w 7108571"/>
              <a:gd name="connsiteY3" fmla="*/ 6260010 h 7127573"/>
              <a:gd name="connsiteX4" fmla="*/ 3560527 w 7108571"/>
              <a:gd name="connsiteY4" fmla="*/ 7122531 h 7127573"/>
              <a:gd name="connsiteX5" fmla="*/ 175351 w 7108571"/>
              <a:gd name="connsiteY5" fmla="*/ 5226784 h 7127573"/>
              <a:gd name="connsiteX0" fmla="*/ 175351 w 7170557"/>
              <a:gd name="connsiteY0" fmla="*/ 5226784 h 7154795"/>
              <a:gd name="connsiteX1" fmla="*/ 1040676 w 7170557"/>
              <a:gd name="connsiteY1" fmla="*/ 1506242 h 7154795"/>
              <a:gd name="connsiteX2" fmla="*/ 7064261 w 7170557"/>
              <a:gd name="connsiteY2" fmla="*/ 1118010 h 7154795"/>
              <a:gd name="connsiteX3" fmla="*/ 7124161 w 7170557"/>
              <a:gd name="connsiteY3" fmla="*/ 6643252 h 7154795"/>
              <a:gd name="connsiteX4" fmla="*/ 3560527 w 7170557"/>
              <a:gd name="connsiteY4" fmla="*/ 7122531 h 7154795"/>
              <a:gd name="connsiteX5" fmla="*/ 175351 w 7170557"/>
              <a:gd name="connsiteY5" fmla="*/ 5226784 h 7154795"/>
              <a:gd name="connsiteX0" fmla="*/ 175351 w 7170557"/>
              <a:gd name="connsiteY0" fmla="*/ 5226784 h 7135754"/>
              <a:gd name="connsiteX1" fmla="*/ 1040676 w 7170557"/>
              <a:gd name="connsiteY1" fmla="*/ 1506242 h 7135754"/>
              <a:gd name="connsiteX2" fmla="*/ 7064261 w 7170557"/>
              <a:gd name="connsiteY2" fmla="*/ 1118010 h 7135754"/>
              <a:gd name="connsiteX3" fmla="*/ 7124161 w 7170557"/>
              <a:gd name="connsiteY3" fmla="*/ 6643252 h 7135754"/>
              <a:gd name="connsiteX4" fmla="*/ 3560527 w 7170557"/>
              <a:gd name="connsiteY4" fmla="*/ 7122531 h 7135754"/>
              <a:gd name="connsiteX5" fmla="*/ 175351 w 7170557"/>
              <a:gd name="connsiteY5" fmla="*/ 5226784 h 7135754"/>
              <a:gd name="connsiteX0" fmla="*/ 192451 w 7187657"/>
              <a:gd name="connsiteY0" fmla="*/ 5278777 h 7187747"/>
              <a:gd name="connsiteX1" fmla="*/ 1057776 w 7187657"/>
              <a:gd name="connsiteY1" fmla="*/ 1558235 h 7187747"/>
              <a:gd name="connsiteX2" fmla="*/ 7081361 w 7187657"/>
              <a:gd name="connsiteY2" fmla="*/ 1170003 h 7187747"/>
              <a:gd name="connsiteX3" fmla="*/ 7141261 w 7187657"/>
              <a:gd name="connsiteY3" fmla="*/ 6695245 h 7187747"/>
              <a:gd name="connsiteX4" fmla="*/ 3577627 w 7187657"/>
              <a:gd name="connsiteY4" fmla="*/ 7174524 h 7187747"/>
              <a:gd name="connsiteX5" fmla="*/ 192451 w 7187657"/>
              <a:gd name="connsiteY5" fmla="*/ 5278777 h 7187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657" h="7187747">
                <a:moveTo>
                  <a:pt x="192451" y="5278777"/>
                </a:moveTo>
                <a:cubicBezTo>
                  <a:pt x="-227524" y="4342729"/>
                  <a:pt x="30647" y="3096919"/>
                  <a:pt x="1057776" y="1558235"/>
                </a:cubicBezTo>
                <a:cubicBezTo>
                  <a:pt x="2084905" y="19551"/>
                  <a:pt x="7485122" y="-824972"/>
                  <a:pt x="7081361" y="1170003"/>
                </a:cubicBezTo>
                <a:cubicBezTo>
                  <a:pt x="6784478" y="3343107"/>
                  <a:pt x="7346924" y="6703879"/>
                  <a:pt x="7141261" y="6695245"/>
                </a:cubicBezTo>
                <a:cubicBezTo>
                  <a:pt x="5534310" y="6259098"/>
                  <a:pt x="4823168" y="7316473"/>
                  <a:pt x="3577627" y="7174524"/>
                </a:cubicBezTo>
                <a:cubicBezTo>
                  <a:pt x="2332086" y="7032575"/>
                  <a:pt x="612426" y="6214825"/>
                  <a:pt x="192451" y="527877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1E99A95-D090-6491-7751-205E09F97B77}"/>
              </a:ext>
            </a:extLst>
          </p:cNvPr>
          <p:cNvSpPr/>
          <p:nvPr userDrawn="1"/>
        </p:nvSpPr>
        <p:spPr>
          <a:xfrm>
            <a:off x="5663376" y="-127747"/>
            <a:ext cx="6949964" cy="6703159"/>
          </a:xfrm>
          <a:custGeom>
            <a:avLst/>
            <a:gdLst>
              <a:gd name="connsiteX0" fmla="*/ 2287518 w 6940200"/>
              <a:gd name="connsiteY0" fmla="*/ 0 h 6651654"/>
              <a:gd name="connsiteX1" fmla="*/ 1023494 w 6940200"/>
              <a:gd name="connsiteY1" fmla="*/ 766482 h 6651654"/>
              <a:gd name="connsiteX2" fmla="*/ 21688 w 6940200"/>
              <a:gd name="connsiteY2" fmla="*/ 2413747 h 6651654"/>
              <a:gd name="connsiteX3" fmla="*/ 344418 w 6940200"/>
              <a:gd name="connsiteY3" fmla="*/ 4417359 h 6651654"/>
              <a:gd name="connsiteX4" fmla="*/ 458718 w 6940200"/>
              <a:gd name="connsiteY4" fmla="*/ 5681382 h 6651654"/>
              <a:gd name="connsiteX5" fmla="*/ 2482500 w 6940200"/>
              <a:gd name="connsiteY5" fmla="*/ 6642847 h 6651654"/>
              <a:gd name="connsiteX6" fmla="*/ 5467747 w 6940200"/>
              <a:gd name="connsiteY6" fmla="*/ 6165476 h 6651654"/>
              <a:gd name="connsiteX7" fmla="*/ 6940200 w 6940200"/>
              <a:gd name="connsiteY7" fmla="*/ 6286500 h 6651654"/>
              <a:gd name="connsiteX0" fmla="*/ 2287518 w 6940200"/>
              <a:gd name="connsiteY0" fmla="*/ 0 h 6651654"/>
              <a:gd name="connsiteX1" fmla="*/ 1023494 w 6940200"/>
              <a:gd name="connsiteY1" fmla="*/ 766482 h 6651654"/>
              <a:gd name="connsiteX2" fmla="*/ 21688 w 6940200"/>
              <a:gd name="connsiteY2" fmla="*/ 2413747 h 6651654"/>
              <a:gd name="connsiteX3" fmla="*/ 344418 w 6940200"/>
              <a:gd name="connsiteY3" fmla="*/ 4417359 h 6651654"/>
              <a:gd name="connsiteX4" fmla="*/ 458718 w 6940200"/>
              <a:gd name="connsiteY4" fmla="*/ 5681382 h 6651654"/>
              <a:gd name="connsiteX5" fmla="*/ 2482500 w 6940200"/>
              <a:gd name="connsiteY5" fmla="*/ 6642847 h 6651654"/>
              <a:gd name="connsiteX6" fmla="*/ 5467747 w 6940200"/>
              <a:gd name="connsiteY6" fmla="*/ 6165476 h 6651654"/>
              <a:gd name="connsiteX7" fmla="*/ 6940200 w 6940200"/>
              <a:gd name="connsiteY7" fmla="*/ 6286500 h 6651654"/>
              <a:gd name="connsiteX0" fmla="*/ 2288319 w 6941001"/>
              <a:gd name="connsiteY0" fmla="*/ 0 h 6652975"/>
              <a:gd name="connsiteX1" fmla="*/ 1024295 w 6941001"/>
              <a:gd name="connsiteY1" fmla="*/ 766482 h 6652975"/>
              <a:gd name="connsiteX2" fmla="*/ 22489 w 6941001"/>
              <a:gd name="connsiteY2" fmla="*/ 2413747 h 6652975"/>
              <a:gd name="connsiteX3" fmla="*/ 345219 w 6941001"/>
              <a:gd name="connsiteY3" fmla="*/ 4417359 h 6652975"/>
              <a:gd name="connsiteX4" fmla="*/ 560372 w 6941001"/>
              <a:gd name="connsiteY4" fmla="*/ 5641041 h 6652975"/>
              <a:gd name="connsiteX5" fmla="*/ 2483301 w 6941001"/>
              <a:gd name="connsiteY5" fmla="*/ 6642847 h 6652975"/>
              <a:gd name="connsiteX6" fmla="*/ 5468548 w 6941001"/>
              <a:gd name="connsiteY6" fmla="*/ 6165476 h 6652975"/>
              <a:gd name="connsiteX7" fmla="*/ 6941001 w 6941001"/>
              <a:gd name="connsiteY7" fmla="*/ 6286500 h 6652975"/>
              <a:gd name="connsiteX0" fmla="*/ 2290490 w 6943172"/>
              <a:gd name="connsiteY0" fmla="*/ 0 h 6652975"/>
              <a:gd name="connsiteX1" fmla="*/ 1026466 w 6943172"/>
              <a:gd name="connsiteY1" fmla="*/ 766482 h 6652975"/>
              <a:gd name="connsiteX2" fmla="*/ 24660 w 6943172"/>
              <a:gd name="connsiteY2" fmla="*/ 2413747 h 6652975"/>
              <a:gd name="connsiteX3" fmla="*/ 327220 w 6943172"/>
              <a:gd name="connsiteY3" fmla="*/ 4350124 h 6652975"/>
              <a:gd name="connsiteX4" fmla="*/ 562543 w 6943172"/>
              <a:gd name="connsiteY4" fmla="*/ 5641041 h 6652975"/>
              <a:gd name="connsiteX5" fmla="*/ 2485472 w 6943172"/>
              <a:gd name="connsiteY5" fmla="*/ 6642847 h 6652975"/>
              <a:gd name="connsiteX6" fmla="*/ 5470719 w 6943172"/>
              <a:gd name="connsiteY6" fmla="*/ 6165476 h 6652975"/>
              <a:gd name="connsiteX7" fmla="*/ 6943172 w 6943172"/>
              <a:gd name="connsiteY7" fmla="*/ 6286500 h 6652975"/>
              <a:gd name="connsiteX0" fmla="*/ 2290490 w 6943172"/>
              <a:gd name="connsiteY0" fmla="*/ 0 h 6606825"/>
              <a:gd name="connsiteX1" fmla="*/ 1026466 w 6943172"/>
              <a:gd name="connsiteY1" fmla="*/ 766482 h 6606825"/>
              <a:gd name="connsiteX2" fmla="*/ 24660 w 6943172"/>
              <a:gd name="connsiteY2" fmla="*/ 2413747 h 6606825"/>
              <a:gd name="connsiteX3" fmla="*/ 327220 w 6943172"/>
              <a:gd name="connsiteY3" fmla="*/ 4350124 h 6606825"/>
              <a:gd name="connsiteX4" fmla="*/ 562543 w 6943172"/>
              <a:gd name="connsiteY4" fmla="*/ 5641041 h 6606825"/>
              <a:gd name="connsiteX5" fmla="*/ 2572877 w 6943172"/>
              <a:gd name="connsiteY5" fmla="*/ 6595782 h 6606825"/>
              <a:gd name="connsiteX6" fmla="*/ 5470719 w 6943172"/>
              <a:gd name="connsiteY6" fmla="*/ 6165476 h 6606825"/>
              <a:gd name="connsiteX7" fmla="*/ 6943172 w 6943172"/>
              <a:gd name="connsiteY7" fmla="*/ 6286500 h 6606825"/>
              <a:gd name="connsiteX0" fmla="*/ 2290490 w 6943172"/>
              <a:gd name="connsiteY0" fmla="*/ 0 h 6705887"/>
              <a:gd name="connsiteX1" fmla="*/ 1026466 w 6943172"/>
              <a:gd name="connsiteY1" fmla="*/ 766482 h 6705887"/>
              <a:gd name="connsiteX2" fmla="*/ 24660 w 6943172"/>
              <a:gd name="connsiteY2" fmla="*/ 2413747 h 6705887"/>
              <a:gd name="connsiteX3" fmla="*/ 327220 w 6943172"/>
              <a:gd name="connsiteY3" fmla="*/ 4350124 h 6705887"/>
              <a:gd name="connsiteX4" fmla="*/ 562543 w 6943172"/>
              <a:gd name="connsiteY4" fmla="*/ 5641041 h 6705887"/>
              <a:gd name="connsiteX5" fmla="*/ 2868712 w 6943172"/>
              <a:gd name="connsiteY5" fmla="*/ 6696635 h 6705887"/>
              <a:gd name="connsiteX6" fmla="*/ 5470719 w 6943172"/>
              <a:gd name="connsiteY6" fmla="*/ 6165476 h 6705887"/>
              <a:gd name="connsiteX7" fmla="*/ 6943172 w 6943172"/>
              <a:gd name="connsiteY7" fmla="*/ 6286500 h 6705887"/>
              <a:gd name="connsiteX0" fmla="*/ 2297282 w 6949964"/>
              <a:gd name="connsiteY0" fmla="*/ 0 h 6705887"/>
              <a:gd name="connsiteX1" fmla="*/ 1033258 w 6949964"/>
              <a:gd name="connsiteY1" fmla="*/ 766482 h 6705887"/>
              <a:gd name="connsiteX2" fmla="*/ 31452 w 6949964"/>
              <a:gd name="connsiteY2" fmla="*/ 2413747 h 6705887"/>
              <a:gd name="connsiteX3" fmla="*/ 280224 w 6949964"/>
              <a:gd name="connsiteY3" fmla="*/ 4262719 h 6705887"/>
              <a:gd name="connsiteX4" fmla="*/ 569335 w 6949964"/>
              <a:gd name="connsiteY4" fmla="*/ 5641041 h 6705887"/>
              <a:gd name="connsiteX5" fmla="*/ 2875504 w 6949964"/>
              <a:gd name="connsiteY5" fmla="*/ 6696635 h 6705887"/>
              <a:gd name="connsiteX6" fmla="*/ 5477511 w 6949964"/>
              <a:gd name="connsiteY6" fmla="*/ 6165476 h 6705887"/>
              <a:gd name="connsiteX7" fmla="*/ 6949964 w 6949964"/>
              <a:gd name="connsiteY7" fmla="*/ 6286500 h 6705887"/>
              <a:gd name="connsiteX0" fmla="*/ 2297282 w 6949964"/>
              <a:gd name="connsiteY0" fmla="*/ 0 h 6705887"/>
              <a:gd name="connsiteX1" fmla="*/ 1033258 w 6949964"/>
              <a:gd name="connsiteY1" fmla="*/ 726141 h 6705887"/>
              <a:gd name="connsiteX2" fmla="*/ 31452 w 6949964"/>
              <a:gd name="connsiteY2" fmla="*/ 2413747 h 6705887"/>
              <a:gd name="connsiteX3" fmla="*/ 280224 w 6949964"/>
              <a:gd name="connsiteY3" fmla="*/ 4262719 h 6705887"/>
              <a:gd name="connsiteX4" fmla="*/ 569335 w 6949964"/>
              <a:gd name="connsiteY4" fmla="*/ 5641041 h 6705887"/>
              <a:gd name="connsiteX5" fmla="*/ 2875504 w 6949964"/>
              <a:gd name="connsiteY5" fmla="*/ 6696635 h 6705887"/>
              <a:gd name="connsiteX6" fmla="*/ 5477511 w 6949964"/>
              <a:gd name="connsiteY6" fmla="*/ 6165476 h 6705887"/>
              <a:gd name="connsiteX7" fmla="*/ 6949964 w 6949964"/>
              <a:gd name="connsiteY7" fmla="*/ 6286500 h 6705887"/>
              <a:gd name="connsiteX0" fmla="*/ 2297282 w 6949964"/>
              <a:gd name="connsiteY0" fmla="*/ 0 h 6703159"/>
              <a:gd name="connsiteX1" fmla="*/ 1033258 w 6949964"/>
              <a:gd name="connsiteY1" fmla="*/ 726141 h 6703159"/>
              <a:gd name="connsiteX2" fmla="*/ 31452 w 6949964"/>
              <a:gd name="connsiteY2" fmla="*/ 2413747 h 6703159"/>
              <a:gd name="connsiteX3" fmla="*/ 280224 w 6949964"/>
              <a:gd name="connsiteY3" fmla="*/ 4262719 h 6703159"/>
              <a:gd name="connsiteX4" fmla="*/ 569335 w 6949964"/>
              <a:gd name="connsiteY4" fmla="*/ 5641041 h 6703159"/>
              <a:gd name="connsiteX5" fmla="*/ 2875504 w 6949964"/>
              <a:gd name="connsiteY5" fmla="*/ 6696635 h 6703159"/>
              <a:gd name="connsiteX6" fmla="*/ 5524575 w 6949964"/>
              <a:gd name="connsiteY6" fmla="*/ 6098241 h 6703159"/>
              <a:gd name="connsiteX7" fmla="*/ 6949964 w 6949964"/>
              <a:gd name="connsiteY7" fmla="*/ 6286500 h 670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49964" h="6703159">
                <a:moveTo>
                  <a:pt x="2297282" y="0"/>
                </a:moveTo>
                <a:cubicBezTo>
                  <a:pt x="1854089" y="182095"/>
                  <a:pt x="1410896" y="323850"/>
                  <a:pt x="1033258" y="726141"/>
                </a:cubicBezTo>
                <a:cubicBezTo>
                  <a:pt x="655620" y="1128432"/>
                  <a:pt x="156958" y="1824317"/>
                  <a:pt x="31452" y="2413747"/>
                </a:cubicBezTo>
                <a:cubicBezTo>
                  <a:pt x="-94054" y="3003177"/>
                  <a:pt x="190577" y="3724837"/>
                  <a:pt x="280224" y="4262719"/>
                </a:cubicBezTo>
                <a:cubicBezTo>
                  <a:pt x="369871" y="4800601"/>
                  <a:pt x="136788" y="5235388"/>
                  <a:pt x="569335" y="5641041"/>
                </a:cubicBezTo>
                <a:cubicBezTo>
                  <a:pt x="1001882" y="6046694"/>
                  <a:pt x="2049631" y="6620435"/>
                  <a:pt x="2875504" y="6696635"/>
                </a:cubicBezTo>
                <a:cubicBezTo>
                  <a:pt x="3701377" y="6772835"/>
                  <a:pt x="4781625" y="6157632"/>
                  <a:pt x="5524575" y="6098241"/>
                </a:cubicBezTo>
                <a:cubicBezTo>
                  <a:pt x="6277611" y="6044452"/>
                  <a:pt x="6459146" y="6246159"/>
                  <a:pt x="6949964" y="6286500"/>
                </a:cubicBezTo>
              </a:path>
            </a:pathLst>
          </a:custGeom>
          <a:noFill/>
          <a:ln w="9525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 w="6350"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92FB4195-14AB-AB7B-D788-16B9C0102FF1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0650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4941C-0D99-DD82-FDA2-1F82C4CFB6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39996" y="-688115"/>
            <a:ext cx="7081747" cy="7864474"/>
          </a:xfrm>
          <a:custGeom>
            <a:avLst/>
            <a:gdLst>
              <a:gd name="connsiteX0" fmla="*/ 0 w 2576594"/>
              <a:gd name="connsiteY0" fmla="*/ 1246982 h 2493963"/>
              <a:gd name="connsiteX1" fmla="*/ 1288297 w 2576594"/>
              <a:gd name="connsiteY1" fmla="*/ 0 h 2493963"/>
              <a:gd name="connsiteX2" fmla="*/ 2576594 w 2576594"/>
              <a:gd name="connsiteY2" fmla="*/ 1246982 h 2493963"/>
              <a:gd name="connsiteX3" fmla="*/ 1288297 w 2576594"/>
              <a:gd name="connsiteY3" fmla="*/ 2493964 h 2493963"/>
              <a:gd name="connsiteX4" fmla="*/ 0 w 2576594"/>
              <a:gd name="connsiteY4" fmla="*/ 1246982 h 2493963"/>
              <a:gd name="connsiteX0" fmla="*/ 0 w 3455368"/>
              <a:gd name="connsiteY0" fmla="*/ 3526848 h 3727854"/>
              <a:gd name="connsiteX1" fmla="*/ 2167071 w 3455368"/>
              <a:gd name="connsiteY1" fmla="*/ 82931 h 3727854"/>
              <a:gd name="connsiteX2" fmla="*/ 3455368 w 3455368"/>
              <a:gd name="connsiteY2" fmla="*/ 1329913 h 3727854"/>
              <a:gd name="connsiteX3" fmla="*/ 2167071 w 3455368"/>
              <a:gd name="connsiteY3" fmla="*/ 2576895 h 3727854"/>
              <a:gd name="connsiteX4" fmla="*/ 0 w 3455368"/>
              <a:gd name="connsiteY4" fmla="*/ 3526848 h 3727854"/>
              <a:gd name="connsiteX0" fmla="*/ 69316 w 3524684"/>
              <a:gd name="connsiteY0" fmla="*/ 4930853 h 5119588"/>
              <a:gd name="connsiteX1" fmla="*/ 811348 w 3524684"/>
              <a:gd name="connsiteY1" fmla="*/ 38146 h 5119588"/>
              <a:gd name="connsiteX2" fmla="*/ 3524684 w 3524684"/>
              <a:gd name="connsiteY2" fmla="*/ 2733918 h 5119588"/>
              <a:gd name="connsiteX3" fmla="*/ 2236387 w 3524684"/>
              <a:gd name="connsiteY3" fmla="*/ 3980900 h 5119588"/>
              <a:gd name="connsiteX4" fmla="*/ 69316 w 3524684"/>
              <a:gd name="connsiteY4" fmla="*/ 4930853 h 5119588"/>
              <a:gd name="connsiteX0" fmla="*/ 374922 w 3830290"/>
              <a:gd name="connsiteY0" fmla="*/ 4901976 h 5090711"/>
              <a:gd name="connsiteX1" fmla="*/ 1116954 w 3830290"/>
              <a:gd name="connsiteY1" fmla="*/ 9269 h 5090711"/>
              <a:gd name="connsiteX2" fmla="*/ 3830290 w 3830290"/>
              <a:gd name="connsiteY2" fmla="*/ 2705041 h 5090711"/>
              <a:gd name="connsiteX3" fmla="*/ 2541993 w 3830290"/>
              <a:gd name="connsiteY3" fmla="*/ 3952023 h 5090711"/>
              <a:gd name="connsiteX4" fmla="*/ 374922 w 3830290"/>
              <a:gd name="connsiteY4" fmla="*/ 4901976 h 5090711"/>
              <a:gd name="connsiteX0" fmla="*/ 104255 w 5162792"/>
              <a:gd name="connsiteY0" fmla="*/ 5035789 h 5247620"/>
              <a:gd name="connsiteX1" fmla="*/ 846287 w 5162792"/>
              <a:gd name="connsiteY1" fmla="*/ 143082 h 5247620"/>
              <a:gd name="connsiteX2" fmla="*/ 5162792 w 5162792"/>
              <a:gd name="connsiteY2" fmla="*/ 1568194 h 5247620"/>
              <a:gd name="connsiteX3" fmla="*/ 2271326 w 5162792"/>
              <a:gd name="connsiteY3" fmla="*/ 4085836 h 5247620"/>
              <a:gd name="connsiteX4" fmla="*/ 104255 w 5162792"/>
              <a:gd name="connsiteY4" fmla="*/ 5035789 h 5247620"/>
              <a:gd name="connsiteX0" fmla="*/ 316117 w 5745097"/>
              <a:gd name="connsiteY0" fmla="*/ 5035789 h 5625173"/>
              <a:gd name="connsiteX1" fmla="*/ 1058149 w 5745097"/>
              <a:gd name="connsiteY1" fmla="*/ 143082 h 5625173"/>
              <a:gd name="connsiteX2" fmla="*/ 5374654 w 5745097"/>
              <a:gd name="connsiteY2" fmla="*/ 1568194 h 5625173"/>
              <a:gd name="connsiteX3" fmla="*/ 5368892 w 5745097"/>
              <a:gd name="connsiteY3" fmla="*/ 5154616 h 5625173"/>
              <a:gd name="connsiteX4" fmla="*/ 316117 w 5745097"/>
              <a:gd name="connsiteY4" fmla="*/ 5035789 h 5625173"/>
              <a:gd name="connsiteX0" fmla="*/ 316117 w 5439005"/>
              <a:gd name="connsiteY0" fmla="*/ 5035789 h 5872726"/>
              <a:gd name="connsiteX1" fmla="*/ 1058149 w 5439005"/>
              <a:gd name="connsiteY1" fmla="*/ 143082 h 5872726"/>
              <a:gd name="connsiteX2" fmla="*/ 5374654 w 5439005"/>
              <a:gd name="connsiteY2" fmla="*/ 1568194 h 5872726"/>
              <a:gd name="connsiteX3" fmla="*/ 5368892 w 5439005"/>
              <a:gd name="connsiteY3" fmla="*/ 5154616 h 5872726"/>
              <a:gd name="connsiteX4" fmla="*/ 316117 w 5439005"/>
              <a:gd name="connsiteY4" fmla="*/ 5035789 h 5872726"/>
              <a:gd name="connsiteX0" fmla="*/ 316117 w 5745098"/>
              <a:gd name="connsiteY0" fmla="*/ 5200377 h 5840238"/>
              <a:gd name="connsiteX1" fmla="*/ 1058149 w 5745098"/>
              <a:gd name="connsiteY1" fmla="*/ 307670 h 5840238"/>
              <a:gd name="connsiteX2" fmla="*/ 5374654 w 5745098"/>
              <a:gd name="connsiteY2" fmla="*/ 937136 h 5840238"/>
              <a:gd name="connsiteX3" fmla="*/ 5368892 w 5745098"/>
              <a:gd name="connsiteY3" fmla="*/ 5319204 h 5840238"/>
              <a:gd name="connsiteX4" fmla="*/ 316117 w 5745098"/>
              <a:gd name="connsiteY4" fmla="*/ 5200377 h 5840238"/>
              <a:gd name="connsiteX0" fmla="*/ 316117 w 5745098"/>
              <a:gd name="connsiteY0" fmla="*/ 5193520 h 5833381"/>
              <a:gd name="connsiteX1" fmla="*/ 1058149 w 5745098"/>
              <a:gd name="connsiteY1" fmla="*/ 300813 h 5833381"/>
              <a:gd name="connsiteX2" fmla="*/ 5374654 w 5745098"/>
              <a:gd name="connsiteY2" fmla="*/ 930279 h 5833381"/>
              <a:gd name="connsiteX3" fmla="*/ 5368892 w 5745098"/>
              <a:gd name="connsiteY3" fmla="*/ 5312347 h 5833381"/>
              <a:gd name="connsiteX4" fmla="*/ 316117 w 5745098"/>
              <a:gd name="connsiteY4" fmla="*/ 5193520 h 5833381"/>
              <a:gd name="connsiteX0" fmla="*/ 316117 w 5648721"/>
              <a:gd name="connsiteY0" fmla="*/ 5193520 h 5833381"/>
              <a:gd name="connsiteX1" fmla="*/ 1058149 w 5648721"/>
              <a:gd name="connsiteY1" fmla="*/ 300813 h 5833381"/>
              <a:gd name="connsiteX2" fmla="*/ 5374654 w 5648721"/>
              <a:gd name="connsiteY2" fmla="*/ 930279 h 5833381"/>
              <a:gd name="connsiteX3" fmla="*/ 5368892 w 5648721"/>
              <a:gd name="connsiteY3" fmla="*/ 5312347 h 5833381"/>
              <a:gd name="connsiteX4" fmla="*/ 316117 w 5648721"/>
              <a:gd name="connsiteY4" fmla="*/ 5193520 h 5833381"/>
              <a:gd name="connsiteX0" fmla="*/ 316117 w 5634786"/>
              <a:gd name="connsiteY0" fmla="*/ 5193520 h 5833381"/>
              <a:gd name="connsiteX1" fmla="*/ 1058149 w 5634786"/>
              <a:gd name="connsiteY1" fmla="*/ 300813 h 5833381"/>
              <a:gd name="connsiteX2" fmla="*/ 5374654 w 5634786"/>
              <a:gd name="connsiteY2" fmla="*/ 930279 h 5833381"/>
              <a:gd name="connsiteX3" fmla="*/ 5368892 w 5634786"/>
              <a:gd name="connsiteY3" fmla="*/ 5312347 h 5833381"/>
              <a:gd name="connsiteX4" fmla="*/ 316117 w 5634786"/>
              <a:gd name="connsiteY4" fmla="*/ 5193520 h 5833381"/>
              <a:gd name="connsiteX0" fmla="*/ 316117 w 5634786"/>
              <a:gd name="connsiteY0" fmla="*/ 5207452 h 5847313"/>
              <a:gd name="connsiteX1" fmla="*/ 1058149 w 5634786"/>
              <a:gd name="connsiteY1" fmla="*/ 314745 h 5847313"/>
              <a:gd name="connsiteX2" fmla="*/ 5374654 w 5634786"/>
              <a:gd name="connsiteY2" fmla="*/ 944211 h 5847313"/>
              <a:gd name="connsiteX3" fmla="*/ 5368892 w 5634786"/>
              <a:gd name="connsiteY3" fmla="*/ 5326279 h 5847313"/>
              <a:gd name="connsiteX4" fmla="*/ 316117 w 5634786"/>
              <a:gd name="connsiteY4" fmla="*/ 5207452 h 5847313"/>
              <a:gd name="connsiteX0" fmla="*/ 312570 w 5631239"/>
              <a:gd name="connsiteY0" fmla="*/ 4784006 h 5384789"/>
              <a:gd name="connsiteX1" fmla="*/ 1066478 w 5631239"/>
              <a:gd name="connsiteY1" fmla="*/ 556317 h 5384789"/>
              <a:gd name="connsiteX2" fmla="*/ 5371107 w 5631239"/>
              <a:gd name="connsiteY2" fmla="*/ 520765 h 5384789"/>
              <a:gd name="connsiteX3" fmla="*/ 5365345 w 5631239"/>
              <a:gd name="connsiteY3" fmla="*/ 4902833 h 5384789"/>
              <a:gd name="connsiteX4" fmla="*/ 312570 w 5631239"/>
              <a:gd name="connsiteY4" fmla="*/ 4784006 h 5384789"/>
              <a:gd name="connsiteX0" fmla="*/ 252936 w 5571605"/>
              <a:gd name="connsiteY0" fmla="*/ 4940044 h 5540827"/>
              <a:gd name="connsiteX1" fmla="*/ 1006844 w 5571605"/>
              <a:gd name="connsiteY1" fmla="*/ 712355 h 5540827"/>
              <a:gd name="connsiteX2" fmla="*/ 5311473 w 5571605"/>
              <a:gd name="connsiteY2" fmla="*/ 676803 h 5540827"/>
              <a:gd name="connsiteX3" fmla="*/ 5305711 w 5571605"/>
              <a:gd name="connsiteY3" fmla="*/ 5058871 h 5540827"/>
              <a:gd name="connsiteX4" fmla="*/ 252936 w 5571605"/>
              <a:gd name="connsiteY4" fmla="*/ 4940044 h 5540827"/>
              <a:gd name="connsiteX0" fmla="*/ 312955 w 5634077"/>
              <a:gd name="connsiteY0" fmla="*/ 4750174 h 5346986"/>
              <a:gd name="connsiteX1" fmla="*/ 1066863 w 5634077"/>
              <a:gd name="connsiteY1" fmla="*/ 522485 h 5346986"/>
              <a:gd name="connsiteX2" fmla="*/ 5383368 w 5634077"/>
              <a:gd name="connsiteY2" fmla="*/ 546310 h 5346986"/>
              <a:gd name="connsiteX3" fmla="*/ 5365730 w 5634077"/>
              <a:gd name="connsiteY3" fmla="*/ 4869001 h 5346986"/>
              <a:gd name="connsiteX4" fmla="*/ 312955 w 5634077"/>
              <a:gd name="connsiteY4" fmla="*/ 4750174 h 5346986"/>
              <a:gd name="connsiteX0" fmla="*/ 312955 w 5998729"/>
              <a:gd name="connsiteY0" fmla="*/ 4750174 h 5346986"/>
              <a:gd name="connsiteX1" fmla="*/ 1066863 w 5998729"/>
              <a:gd name="connsiteY1" fmla="*/ 522485 h 5346986"/>
              <a:gd name="connsiteX2" fmla="*/ 5383368 w 5998729"/>
              <a:gd name="connsiteY2" fmla="*/ 546310 h 5346986"/>
              <a:gd name="connsiteX3" fmla="*/ 5365730 w 5998729"/>
              <a:gd name="connsiteY3" fmla="*/ 4869001 h 5346986"/>
              <a:gd name="connsiteX4" fmla="*/ 312955 w 5998729"/>
              <a:gd name="connsiteY4" fmla="*/ 4750174 h 5346986"/>
              <a:gd name="connsiteX0" fmla="*/ 312955 w 5998729"/>
              <a:gd name="connsiteY0" fmla="*/ 5229731 h 5826543"/>
              <a:gd name="connsiteX1" fmla="*/ 1066863 w 5998729"/>
              <a:gd name="connsiteY1" fmla="*/ 1002042 h 5826543"/>
              <a:gd name="connsiteX2" fmla="*/ 5383368 w 5998729"/>
              <a:gd name="connsiteY2" fmla="*/ 1025867 h 5826543"/>
              <a:gd name="connsiteX3" fmla="*/ 5365730 w 5998729"/>
              <a:gd name="connsiteY3" fmla="*/ 5348558 h 5826543"/>
              <a:gd name="connsiteX4" fmla="*/ 312955 w 5998729"/>
              <a:gd name="connsiteY4" fmla="*/ 5229731 h 5826543"/>
              <a:gd name="connsiteX0" fmla="*/ 312955 w 5686866"/>
              <a:gd name="connsiteY0" fmla="*/ 5229731 h 5826543"/>
              <a:gd name="connsiteX1" fmla="*/ 1066863 w 5686866"/>
              <a:gd name="connsiteY1" fmla="*/ 1002042 h 5826543"/>
              <a:gd name="connsiteX2" fmla="*/ 5383368 w 5686866"/>
              <a:gd name="connsiteY2" fmla="*/ 1025867 h 5826543"/>
              <a:gd name="connsiteX3" fmla="*/ 5365730 w 5686866"/>
              <a:gd name="connsiteY3" fmla="*/ 5348558 h 5826543"/>
              <a:gd name="connsiteX4" fmla="*/ 312955 w 5686866"/>
              <a:gd name="connsiteY4" fmla="*/ 5229731 h 5826543"/>
              <a:gd name="connsiteX0" fmla="*/ 310697 w 5697348"/>
              <a:gd name="connsiteY0" fmla="*/ 5316895 h 5874584"/>
              <a:gd name="connsiteX1" fmla="*/ 1076480 w 5697348"/>
              <a:gd name="connsiteY1" fmla="*/ 1006078 h 5874584"/>
              <a:gd name="connsiteX2" fmla="*/ 5392985 w 5697348"/>
              <a:gd name="connsiteY2" fmla="*/ 1029903 h 5874584"/>
              <a:gd name="connsiteX3" fmla="*/ 5375347 w 5697348"/>
              <a:gd name="connsiteY3" fmla="*/ 5352594 h 5874584"/>
              <a:gd name="connsiteX4" fmla="*/ 310697 w 5697348"/>
              <a:gd name="connsiteY4" fmla="*/ 5316895 h 5874584"/>
              <a:gd name="connsiteX0" fmla="*/ 247809 w 5634460"/>
              <a:gd name="connsiteY0" fmla="*/ 5316895 h 5887740"/>
              <a:gd name="connsiteX1" fmla="*/ 1013592 w 5634460"/>
              <a:gd name="connsiteY1" fmla="*/ 1006078 h 5887740"/>
              <a:gd name="connsiteX2" fmla="*/ 5330097 w 5634460"/>
              <a:gd name="connsiteY2" fmla="*/ 1029903 h 5887740"/>
              <a:gd name="connsiteX3" fmla="*/ 5312459 w 5634460"/>
              <a:gd name="connsiteY3" fmla="*/ 5352594 h 5887740"/>
              <a:gd name="connsiteX4" fmla="*/ 247809 w 5634460"/>
              <a:gd name="connsiteY4" fmla="*/ 5316895 h 5887740"/>
              <a:gd name="connsiteX0" fmla="*/ 314217 w 5700868"/>
              <a:gd name="connsiteY0" fmla="*/ 5304278 h 5859792"/>
              <a:gd name="connsiteX1" fmla="*/ 1068124 w 5700868"/>
              <a:gd name="connsiteY1" fmla="*/ 1029087 h 5859792"/>
              <a:gd name="connsiteX2" fmla="*/ 5396505 w 5700868"/>
              <a:gd name="connsiteY2" fmla="*/ 1017286 h 5859792"/>
              <a:gd name="connsiteX3" fmla="*/ 5378867 w 5700868"/>
              <a:gd name="connsiteY3" fmla="*/ 5339977 h 5859792"/>
              <a:gd name="connsiteX4" fmla="*/ 314217 w 5700868"/>
              <a:gd name="connsiteY4" fmla="*/ 5304278 h 5859792"/>
              <a:gd name="connsiteX0" fmla="*/ 323691 w 5710342"/>
              <a:gd name="connsiteY0" fmla="*/ 5251442 h 5806956"/>
              <a:gd name="connsiteX1" fmla="*/ 1077598 w 5710342"/>
              <a:gd name="connsiteY1" fmla="*/ 976251 h 5806956"/>
              <a:gd name="connsiteX2" fmla="*/ 5405979 w 5710342"/>
              <a:gd name="connsiteY2" fmla="*/ 964450 h 5806956"/>
              <a:gd name="connsiteX3" fmla="*/ 5388341 w 5710342"/>
              <a:gd name="connsiteY3" fmla="*/ 5287141 h 5806956"/>
              <a:gd name="connsiteX4" fmla="*/ 323691 w 5710342"/>
              <a:gd name="connsiteY4" fmla="*/ 5251442 h 5806956"/>
              <a:gd name="connsiteX0" fmla="*/ 309620 w 5696271"/>
              <a:gd name="connsiteY0" fmla="*/ 5307691 h 5863205"/>
              <a:gd name="connsiteX1" fmla="*/ 1063527 w 5696271"/>
              <a:gd name="connsiteY1" fmla="*/ 1032500 h 5863205"/>
              <a:gd name="connsiteX2" fmla="*/ 5391908 w 5696271"/>
              <a:gd name="connsiteY2" fmla="*/ 1020699 h 5863205"/>
              <a:gd name="connsiteX3" fmla="*/ 5374270 w 5696271"/>
              <a:gd name="connsiteY3" fmla="*/ 5343390 h 5863205"/>
              <a:gd name="connsiteX4" fmla="*/ 309620 w 5696271"/>
              <a:gd name="connsiteY4" fmla="*/ 5307691 h 5863205"/>
              <a:gd name="connsiteX0" fmla="*/ 272236 w 5658887"/>
              <a:gd name="connsiteY0" fmla="*/ 5290752 h 5846266"/>
              <a:gd name="connsiteX1" fmla="*/ 1026143 w 5658887"/>
              <a:gd name="connsiteY1" fmla="*/ 1015561 h 5846266"/>
              <a:gd name="connsiteX2" fmla="*/ 5354524 w 5658887"/>
              <a:gd name="connsiteY2" fmla="*/ 1003760 h 5846266"/>
              <a:gd name="connsiteX3" fmla="*/ 5336886 w 5658887"/>
              <a:gd name="connsiteY3" fmla="*/ 5326451 h 5846266"/>
              <a:gd name="connsiteX4" fmla="*/ 272236 w 5658887"/>
              <a:gd name="connsiteY4" fmla="*/ 5290752 h 5846266"/>
              <a:gd name="connsiteX0" fmla="*/ 323691 w 5710342"/>
              <a:gd name="connsiteY0" fmla="*/ 5367708 h 5923222"/>
              <a:gd name="connsiteX1" fmla="*/ 1077598 w 5710342"/>
              <a:gd name="connsiteY1" fmla="*/ 1092517 h 5923222"/>
              <a:gd name="connsiteX2" fmla="*/ 5405979 w 5710342"/>
              <a:gd name="connsiteY2" fmla="*/ 1080716 h 5923222"/>
              <a:gd name="connsiteX3" fmla="*/ 5388341 w 5710342"/>
              <a:gd name="connsiteY3" fmla="*/ 5403407 h 5923222"/>
              <a:gd name="connsiteX4" fmla="*/ 323691 w 5710342"/>
              <a:gd name="connsiteY4" fmla="*/ 5367708 h 5923222"/>
              <a:gd name="connsiteX0" fmla="*/ 320182 w 5668940"/>
              <a:gd name="connsiteY0" fmla="*/ 5367708 h 5621071"/>
              <a:gd name="connsiteX1" fmla="*/ 1074089 w 5668940"/>
              <a:gd name="connsiteY1" fmla="*/ 1092517 h 5621071"/>
              <a:gd name="connsiteX2" fmla="*/ 5402470 w 5668940"/>
              <a:gd name="connsiteY2" fmla="*/ 1080716 h 5621071"/>
              <a:gd name="connsiteX3" fmla="*/ 5337331 w 5668940"/>
              <a:gd name="connsiteY3" fmla="*/ 4690887 h 5621071"/>
              <a:gd name="connsiteX4" fmla="*/ 320182 w 5668940"/>
              <a:gd name="connsiteY4" fmla="*/ 5367708 h 5621071"/>
              <a:gd name="connsiteX0" fmla="*/ 320182 w 5632436"/>
              <a:gd name="connsiteY0" fmla="*/ 5367708 h 5644430"/>
              <a:gd name="connsiteX1" fmla="*/ 1074089 w 5632436"/>
              <a:gd name="connsiteY1" fmla="*/ 1092517 h 5644430"/>
              <a:gd name="connsiteX2" fmla="*/ 5402470 w 5632436"/>
              <a:gd name="connsiteY2" fmla="*/ 1080716 h 5644430"/>
              <a:gd name="connsiteX3" fmla="*/ 5337331 w 5632436"/>
              <a:gd name="connsiteY3" fmla="*/ 4690887 h 5644430"/>
              <a:gd name="connsiteX4" fmla="*/ 320182 w 5632436"/>
              <a:gd name="connsiteY4" fmla="*/ 5367708 h 5644430"/>
              <a:gd name="connsiteX0" fmla="*/ 325446 w 5695150"/>
              <a:gd name="connsiteY0" fmla="*/ 5367708 h 5640715"/>
              <a:gd name="connsiteX1" fmla="*/ 1079353 w 5695150"/>
              <a:gd name="connsiteY1" fmla="*/ 1092517 h 5640715"/>
              <a:gd name="connsiteX2" fmla="*/ 5407734 w 5695150"/>
              <a:gd name="connsiteY2" fmla="*/ 1080716 h 5640715"/>
              <a:gd name="connsiteX3" fmla="*/ 5413847 w 5695150"/>
              <a:gd name="connsiteY3" fmla="*/ 4679012 h 5640715"/>
              <a:gd name="connsiteX4" fmla="*/ 325446 w 5695150"/>
              <a:gd name="connsiteY4" fmla="*/ 5367708 h 5640715"/>
              <a:gd name="connsiteX0" fmla="*/ 325446 w 5746772"/>
              <a:gd name="connsiteY0" fmla="*/ 5367708 h 5827579"/>
              <a:gd name="connsiteX1" fmla="*/ 1079353 w 5746772"/>
              <a:gd name="connsiteY1" fmla="*/ 1092517 h 5827579"/>
              <a:gd name="connsiteX2" fmla="*/ 5407734 w 5746772"/>
              <a:gd name="connsiteY2" fmla="*/ 1080716 h 5827579"/>
              <a:gd name="connsiteX3" fmla="*/ 5413847 w 5746772"/>
              <a:gd name="connsiteY3" fmla="*/ 4679012 h 5827579"/>
              <a:gd name="connsiteX4" fmla="*/ 325446 w 5746772"/>
              <a:gd name="connsiteY4" fmla="*/ 5367708 h 5827579"/>
              <a:gd name="connsiteX0" fmla="*/ 325446 w 5649004"/>
              <a:gd name="connsiteY0" fmla="*/ 5367708 h 5859444"/>
              <a:gd name="connsiteX1" fmla="*/ 1079353 w 5649004"/>
              <a:gd name="connsiteY1" fmla="*/ 1092517 h 5859444"/>
              <a:gd name="connsiteX2" fmla="*/ 5407734 w 5649004"/>
              <a:gd name="connsiteY2" fmla="*/ 1080716 h 5859444"/>
              <a:gd name="connsiteX3" fmla="*/ 5413847 w 5649004"/>
              <a:gd name="connsiteY3" fmla="*/ 4679012 h 5859444"/>
              <a:gd name="connsiteX4" fmla="*/ 325446 w 5649004"/>
              <a:gd name="connsiteY4" fmla="*/ 5367708 h 5859444"/>
              <a:gd name="connsiteX0" fmla="*/ 315969 w 5721778"/>
              <a:gd name="connsiteY0" fmla="*/ 4993736 h 5229879"/>
              <a:gd name="connsiteX1" fmla="*/ 1069876 w 5721778"/>
              <a:gd name="connsiteY1" fmla="*/ 718545 h 5229879"/>
              <a:gd name="connsiteX2" fmla="*/ 5398257 w 5721778"/>
              <a:gd name="connsiteY2" fmla="*/ 1181757 h 5229879"/>
              <a:gd name="connsiteX3" fmla="*/ 5404370 w 5721778"/>
              <a:gd name="connsiteY3" fmla="*/ 4305040 h 5229879"/>
              <a:gd name="connsiteX4" fmla="*/ 315969 w 5721778"/>
              <a:gd name="connsiteY4" fmla="*/ 4993736 h 5229879"/>
              <a:gd name="connsiteX0" fmla="*/ 315969 w 5721778"/>
              <a:gd name="connsiteY0" fmla="*/ 5036433 h 5272576"/>
              <a:gd name="connsiteX1" fmla="*/ 1069876 w 5721778"/>
              <a:gd name="connsiteY1" fmla="*/ 761242 h 5272576"/>
              <a:gd name="connsiteX2" fmla="*/ 5398257 w 5721778"/>
              <a:gd name="connsiteY2" fmla="*/ 1224454 h 5272576"/>
              <a:gd name="connsiteX3" fmla="*/ 5404370 w 5721778"/>
              <a:gd name="connsiteY3" fmla="*/ 4347737 h 5272576"/>
              <a:gd name="connsiteX4" fmla="*/ 315969 w 5721778"/>
              <a:gd name="connsiteY4" fmla="*/ 5036433 h 5272576"/>
              <a:gd name="connsiteX0" fmla="*/ 295424 w 5701233"/>
              <a:gd name="connsiteY0" fmla="*/ 4961804 h 5185044"/>
              <a:gd name="connsiteX1" fmla="*/ 1120583 w 5701233"/>
              <a:gd name="connsiteY1" fmla="*/ 864743 h 5185044"/>
              <a:gd name="connsiteX2" fmla="*/ 5377712 w 5701233"/>
              <a:gd name="connsiteY2" fmla="*/ 1149825 h 5185044"/>
              <a:gd name="connsiteX3" fmla="*/ 5383825 w 5701233"/>
              <a:gd name="connsiteY3" fmla="*/ 4273108 h 5185044"/>
              <a:gd name="connsiteX4" fmla="*/ 295424 w 5701233"/>
              <a:gd name="connsiteY4" fmla="*/ 4961804 h 5185044"/>
              <a:gd name="connsiteX0" fmla="*/ 227944 w 6156019"/>
              <a:gd name="connsiteY0" fmla="*/ 4249685 h 4653160"/>
              <a:gd name="connsiteX1" fmla="*/ 1539991 w 6156019"/>
              <a:gd name="connsiteY1" fmla="*/ 829518 h 4653160"/>
              <a:gd name="connsiteX2" fmla="*/ 5797120 w 6156019"/>
              <a:gd name="connsiteY2" fmla="*/ 1114600 h 4653160"/>
              <a:gd name="connsiteX3" fmla="*/ 5803233 w 6156019"/>
              <a:gd name="connsiteY3" fmla="*/ 4237883 h 4653160"/>
              <a:gd name="connsiteX4" fmla="*/ 227944 w 6156019"/>
              <a:gd name="connsiteY4" fmla="*/ 4249685 h 4653160"/>
              <a:gd name="connsiteX0" fmla="*/ 2254 w 5930329"/>
              <a:gd name="connsiteY0" fmla="*/ 4249685 h 4728827"/>
              <a:gd name="connsiteX1" fmla="*/ 1314301 w 5930329"/>
              <a:gd name="connsiteY1" fmla="*/ 829518 h 4728827"/>
              <a:gd name="connsiteX2" fmla="*/ 5571430 w 5930329"/>
              <a:gd name="connsiteY2" fmla="*/ 1114600 h 4728827"/>
              <a:gd name="connsiteX3" fmla="*/ 5577543 w 5930329"/>
              <a:gd name="connsiteY3" fmla="*/ 4237883 h 4728827"/>
              <a:gd name="connsiteX4" fmla="*/ 2254 w 5930329"/>
              <a:gd name="connsiteY4" fmla="*/ 4249685 h 4728827"/>
              <a:gd name="connsiteX0" fmla="*/ 2203 w 6070417"/>
              <a:gd name="connsiteY0" fmla="*/ 3625988 h 4413820"/>
              <a:gd name="connsiteX1" fmla="*/ 1444879 w 6070417"/>
              <a:gd name="connsiteY1" fmla="*/ 799587 h 4413820"/>
              <a:gd name="connsiteX2" fmla="*/ 5702008 w 6070417"/>
              <a:gd name="connsiteY2" fmla="*/ 1084669 h 4413820"/>
              <a:gd name="connsiteX3" fmla="*/ 5708121 w 6070417"/>
              <a:gd name="connsiteY3" fmla="*/ 4207952 h 4413820"/>
              <a:gd name="connsiteX4" fmla="*/ 2203 w 6070417"/>
              <a:gd name="connsiteY4" fmla="*/ 3625988 h 4413820"/>
              <a:gd name="connsiteX0" fmla="*/ 53060 w 6121274"/>
              <a:gd name="connsiteY0" fmla="*/ 3625988 h 4456797"/>
              <a:gd name="connsiteX1" fmla="*/ 1495736 w 6121274"/>
              <a:gd name="connsiteY1" fmla="*/ 799587 h 4456797"/>
              <a:gd name="connsiteX2" fmla="*/ 5752865 w 6121274"/>
              <a:gd name="connsiteY2" fmla="*/ 1084669 h 4456797"/>
              <a:gd name="connsiteX3" fmla="*/ 5758978 w 6121274"/>
              <a:gd name="connsiteY3" fmla="*/ 4207952 h 4456797"/>
              <a:gd name="connsiteX4" fmla="*/ 53060 w 6121274"/>
              <a:gd name="connsiteY4" fmla="*/ 3625988 h 4456797"/>
              <a:gd name="connsiteX0" fmla="*/ 193599 w 6018185"/>
              <a:gd name="connsiteY0" fmla="*/ 3625988 h 4743687"/>
              <a:gd name="connsiteX1" fmla="*/ 1636275 w 6018185"/>
              <a:gd name="connsiteY1" fmla="*/ 799587 h 4743687"/>
              <a:gd name="connsiteX2" fmla="*/ 5893404 w 6018185"/>
              <a:gd name="connsiteY2" fmla="*/ 1084669 h 4743687"/>
              <a:gd name="connsiteX3" fmla="*/ 5578883 w 6018185"/>
              <a:gd name="connsiteY3" fmla="*/ 4623588 h 4743687"/>
              <a:gd name="connsiteX4" fmla="*/ 193599 w 6018185"/>
              <a:gd name="connsiteY4" fmla="*/ 3625988 h 4743687"/>
              <a:gd name="connsiteX0" fmla="*/ 193599 w 6018185"/>
              <a:gd name="connsiteY0" fmla="*/ 3625988 h 4915691"/>
              <a:gd name="connsiteX1" fmla="*/ 1636275 w 6018185"/>
              <a:gd name="connsiteY1" fmla="*/ 799587 h 4915691"/>
              <a:gd name="connsiteX2" fmla="*/ 5893404 w 6018185"/>
              <a:gd name="connsiteY2" fmla="*/ 1084669 h 4915691"/>
              <a:gd name="connsiteX3" fmla="*/ 5578883 w 6018185"/>
              <a:gd name="connsiteY3" fmla="*/ 4623588 h 4915691"/>
              <a:gd name="connsiteX4" fmla="*/ 3091886 w 6018185"/>
              <a:gd name="connsiteY4" fmla="*/ 4595458 h 4915691"/>
              <a:gd name="connsiteX5" fmla="*/ 193599 w 6018185"/>
              <a:gd name="connsiteY5" fmla="*/ 3625988 h 4915691"/>
              <a:gd name="connsiteX0" fmla="*/ 29539 w 5759925"/>
              <a:gd name="connsiteY0" fmla="*/ 3625988 h 5631302"/>
              <a:gd name="connsiteX1" fmla="*/ 1472215 w 5759925"/>
              <a:gd name="connsiteY1" fmla="*/ 799587 h 5631302"/>
              <a:gd name="connsiteX2" fmla="*/ 5729344 w 5759925"/>
              <a:gd name="connsiteY2" fmla="*/ 1084669 h 5631302"/>
              <a:gd name="connsiteX3" fmla="*/ 5414823 w 5759925"/>
              <a:gd name="connsiteY3" fmla="*/ 4623588 h 5631302"/>
              <a:gd name="connsiteX4" fmla="*/ 2559691 w 5759925"/>
              <a:gd name="connsiteY4" fmla="*/ 5592986 h 5631302"/>
              <a:gd name="connsiteX5" fmla="*/ 29539 w 5759925"/>
              <a:gd name="connsiteY5" fmla="*/ 3625988 h 5631302"/>
              <a:gd name="connsiteX0" fmla="*/ 27945 w 5817782"/>
              <a:gd name="connsiteY0" fmla="*/ 3937721 h 5646152"/>
              <a:gd name="connsiteX1" fmla="*/ 1529998 w 5817782"/>
              <a:gd name="connsiteY1" fmla="*/ 814437 h 5646152"/>
              <a:gd name="connsiteX2" fmla="*/ 5787127 w 5817782"/>
              <a:gd name="connsiteY2" fmla="*/ 1099519 h 5646152"/>
              <a:gd name="connsiteX3" fmla="*/ 5472606 w 5817782"/>
              <a:gd name="connsiteY3" fmla="*/ 4638438 h 5646152"/>
              <a:gd name="connsiteX4" fmla="*/ 2617474 w 5817782"/>
              <a:gd name="connsiteY4" fmla="*/ 5607836 h 5646152"/>
              <a:gd name="connsiteX5" fmla="*/ 27945 w 5817782"/>
              <a:gd name="connsiteY5" fmla="*/ 3937721 h 5646152"/>
              <a:gd name="connsiteX0" fmla="*/ 27066 w 5852574"/>
              <a:gd name="connsiteY0" fmla="*/ 4000095 h 5649150"/>
              <a:gd name="connsiteX1" fmla="*/ 1564745 w 5852574"/>
              <a:gd name="connsiteY1" fmla="*/ 817435 h 5649150"/>
              <a:gd name="connsiteX2" fmla="*/ 5821874 w 5852574"/>
              <a:gd name="connsiteY2" fmla="*/ 1102517 h 5649150"/>
              <a:gd name="connsiteX3" fmla="*/ 5507353 w 5852574"/>
              <a:gd name="connsiteY3" fmla="*/ 4641436 h 5649150"/>
              <a:gd name="connsiteX4" fmla="*/ 2652221 w 5852574"/>
              <a:gd name="connsiteY4" fmla="*/ 5610834 h 5649150"/>
              <a:gd name="connsiteX5" fmla="*/ 27066 w 5852574"/>
              <a:gd name="connsiteY5" fmla="*/ 4000095 h 5649150"/>
              <a:gd name="connsiteX0" fmla="*/ 39943 w 5865451"/>
              <a:gd name="connsiteY0" fmla="*/ 4000095 h 5785122"/>
              <a:gd name="connsiteX1" fmla="*/ 1577622 w 5865451"/>
              <a:gd name="connsiteY1" fmla="*/ 817435 h 5785122"/>
              <a:gd name="connsiteX2" fmla="*/ 5834751 w 5865451"/>
              <a:gd name="connsiteY2" fmla="*/ 1102517 h 5785122"/>
              <a:gd name="connsiteX3" fmla="*/ 5520230 w 5865451"/>
              <a:gd name="connsiteY3" fmla="*/ 4641436 h 5785122"/>
              <a:gd name="connsiteX4" fmla="*/ 2961981 w 5865451"/>
              <a:gd name="connsiteY4" fmla="*/ 5753338 h 5785122"/>
              <a:gd name="connsiteX5" fmla="*/ 39943 w 5865451"/>
              <a:gd name="connsiteY5" fmla="*/ 4000095 h 5785122"/>
              <a:gd name="connsiteX0" fmla="*/ 39943 w 7000658"/>
              <a:gd name="connsiteY0" fmla="*/ 4000095 h 5820006"/>
              <a:gd name="connsiteX1" fmla="*/ 1577622 w 7000658"/>
              <a:gd name="connsiteY1" fmla="*/ 817435 h 5820006"/>
              <a:gd name="connsiteX2" fmla="*/ 5834751 w 7000658"/>
              <a:gd name="connsiteY2" fmla="*/ 1102517 h 5820006"/>
              <a:gd name="connsiteX3" fmla="*/ 6921518 w 7000658"/>
              <a:gd name="connsiteY3" fmla="*/ 5033321 h 5820006"/>
              <a:gd name="connsiteX4" fmla="*/ 2961981 w 7000658"/>
              <a:gd name="connsiteY4" fmla="*/ 5753338 h 5820006"/>
              <a:gd name="connsiteX5" fmla="*/ 39943 w 7000658"/>
              <a:gd name="connsiteY5" fmla="*/ 4000095 h 5820006"/>
              <a:gd name="connsiteX0" fmla="*/ 39943 w 7324239"/>
              <a:gd name="connsiteY0" fmla="*/ 4000095 h 5770571"/>
              <a:gd name="connsiteX1" fmla="*/ 1577622 w 7324239"/>
              <a:gd name="connsiteY1" fmla="*/ 817435 h 5770571"/>
              <a:gd name="connsiteX2" fmla="*/ 5834751 w 7324239"/>
              <a:gd name="connsiteY2" fmla="*/ 1102517 h 5770571"/>
              <a:gd name="connsiteX3" fmla="*/ 6921518 w 7324239"/>
              <a:gd name="connsiteY3" fmla="*/ 5033321 h 5770571"/>
              <a:gd name="connsiteX4" fmla="*/ 2961981 w 7324239"/>
              <a:gd name="connsiteY4" fmla="*/ 5753338 h 5770571"/>
              <a:gd name="connsiteX5" fmla="*/ 39943 w 7324239"/>
              <a:gd name="connsiteY5" fmla="*/ 4000095 h 5770571"/>
              <a:gd name="connsiteX0" fmla="*/ 39943 w 6939952"/>
              <a:gd name="connsiteY0" fmla="*/ 4000095 h 5770571"/>
              <a:gd name="connsiteX1" fmla="*/ 1577622 w 6939952"/>
              <a:gd name="connsiteY1" fmla="*/ 817435 h 5770571"/>
              <a:gd name="connsiteX2" fmla="*/ 5834751 w 6939952"/>
              <a:gd name="connsiteY2" fmla="*/ 1102517 h 5770571"/>
              <a:gd name="connsiteX3" fmla="*/ 6921518 w 6939952"/>
              <a:gd name="connsiteY3" fmla="*/ 5033321 h 5770571"/>
              <a:gd name="connsiteX4" fmla="*/ 2961981 w 6939952"/>
              <a:gd name="connsiteY4" fmla="*/ 5753338 h 5770571"/>
              <a:gd name="connsiteX5" fmla="*/ 39943 w 6939952"/>
              <a:gd name="connsiteY5" fmla="*/ 4000095 h 5770571"/>
              <a:gd name="connsiteX0" fmla="*/ 39943 w 6939952"/>
              <a:gd name="connsiteY0" fmla="*/ 4000095 h 5774179"/>
              <a:gd name="connsiteX1" fmla="*/ 1577622 w 6939952"/>
              <a:gd name="connsiteY1" fmla="*/ 817435 h 5774179"/>
              <a:gd name="connsiteX2" fmla="*/ 5834751 w 6939952"/>
              <a:gd name="connsiteY2" fmla="*/ 1102517 h 5774179"/>
              <a:gd name="connsiteX3" fmla="*/ 6921518 w 6939952"/>
              <a:gd name="connsiteY3" fmla="*/ 5033321 h 5774179"/>
              <a:gd name="connsiteX4" fmla="*/ 2961981 w 6939952"/>
              <a:gd name="connsiteY4" fmla="*/ 5753338 h 5774179"/>
              <a:gd name="connsiteX5" fmla="*/ 39943 w 6939952"/>
              <a:gd name="connsiteY5" fmla="*/ 4000095 h 5774179"/>
              <a:gd name="connsiteX0" fmla="*/ 62517 w 6962526"/>
              <a:gd name="connsiteY0" fmla="*/ 4000095 h 5914074"/>
              <a:gd name="connsiteX1" fmla="*/ 1600196 w 6962526"/>
              <a:gd name="connsiteY1" fmla="*/ 817435 h 5914074"/>
              <a:gd name="connsiteX2" fmla="*/ 5857325 w 6962526"/>
              <a:gd name="connsiteY2" fmla="*/ 1102517 h 5914074"/>
              <a:gd name="connsiteX3" fmla="*/ 6944092 w 6962526"/>
              <a:gd name="connsiteY3" fmla="*/ 5033321 h 5914074"/>
              <a:gd name="connsiteX4" fmla="*/ 3447693 w 6962526"/>
              <a:gd name="connsiteY4" fmla="*/ 5895842 h 5914074"/>
              <a:gd name="connsiteX5" fmla="*/ 62517 w 6962526"/>
              <a:gd name="connsiteY5" fmla="*/ 4000095 h 5914074"/>
              <a:gd name="connsiteX0" fmla="*/ 62517 w 6962526"/>
              <a:gd name="connsiteY0" fmla="*/ 4000095 h 5909063"/>
              <a:gd name="connsiteX1" fmla="*/ 1600196 w 6962526"/>
              <a:gd name="connsiteY1" fmla="*/ 817435 h 5909063"/>
              <a:gd name="connsiteX2" fmla="*/ 5857325 w 6962526"/>
              <a:gd name="connsiteY2" fmla="*/ 1102517 h 5909063"/>
              <a:gd name="connsiteX3" fmla="*/ 6944092 w 6962526"/>
              <a:gd name="connsiteY3" fmla="*/ 5033321 h 5909063"/>
              <a:gd name="connsiteX4" fmla="*/ 3447693 w 6962526"/>
              <a:gd name="connsiteY4" fmla="*/ 5895842 h 5909063"/>
              <a:gd name="connsiteX5" fmla="*/ 62517 w 6962526"/>
              <a:gd name="connsiteY5" fmla="*/ 4000095 h 5909063"/>
              <a:gd name="connsiteX0" fmla="*/ 72715 w 7004788"/>
              <a:gd name="connsiteY0" fmla="*/ 4473865 h 6382833"/>
              <a:gd name="connsiteX1" fmla="*/ 1610394 w 7004788"/>
              <a:gd name="connsiteY1" fmla="*/ 1291205 h 6382833"/>
              <a:gd name="connsiteX2" fmla="*/ 6948178 w 7004788"/>
              <a:gd name="connsiteY2" fmla="*/ 923144 h 6382833"/>
              <a:gd name="connsiteX3" fmla="*/ 6954290 w 7004788"/>
              <a:gd name="connsiteY3" fmla="*/ 5507091 h 6382833"/>
              <a:gd name="connsiteX4" fmla="*/ 3457891 w 7004788"/>
              <a:gd name="connsiteY4" fmla="*/ 6369612 h 6382833"/>
              <a:gd name="connsiteX5" fmla="*/ 72715 w 7004788"/>
              <a:gd name="connsiteY5" fmla="*/ 4473865 h 6382833"/>
              <a:gd name="connsiteX0" fmla="*/ 106881 w 7038954"/>
              <a:gd name="connsiteY0" fmla="*/ 4547924 h 6456892"/>
              <a:gd name="connsiteX1" fmla="*/ 1415960 w 7038954"/>
              <a:gd name="connsiteY1" fmla="*/ 1109770 h 6456892"/>
              <a:gd name="connsiteX2" fmla="*/ 6982344 w 7038954"/>
              <a:gd name="connsiteY2" fmla="*/ 997203 h 6456892"/>
              <a:gd name="connsiteX3" fmla="*/ 6988456 w 7038954"/>
              <a:gd name="connsiteY3" fmla="*/ 5581150 h 6456892"/>
              <a:gd name="connsiteX4" fmla="*/ 3492057 w 7038954"/>
              <a:gd name="connsiteY4" fmla="*/ 6443671 h 6456892"/>
              <a:gd name="connsiteX5" fmla="*/ 106881 w 7038954"/>
              <a:gd name="connsiteY5" fmla="*/ 4547924 h 6456892"/>
              <a:gd name="connsiteX0" fmla="*/ 107112 w 7040332"/>
              <a:gd name="connsiteY0" fmla="*/ 4975368 h 6884336"/>
              <a:gd name="connsiteX1" fmla="*/ 1416191 w 7040332"/>
              <a:gd name="connsiteY1" fmla="*/ 1537214 h 6884336"/>
              <a:gd name="connsiteX2" fmla="*/ 6996022 w 7040332"/>
              <a:gd name="connsiteY2" fmla="*/ 866594 h 6884336"/>
              <a:gd name="connsiteX3" fmla="*/ 6988687 w 7040332"/>
              <a:gd name="connsiteY3" fmla="*/ 6008594 h 6884336"/>
              <a:gd name="connsiteX4" fmla="*/ 3492288 w 7040332"/>
              <a:gd name="connsiteY4" fmla="*/ 6871115 h 6884336"/>
              <a:gd name="connsiteX5" fmla="*/ 107112 w 7040332"/>
              <a:gd name="connsiteY5" fmla="*/ 4975368 h 6884336"/>
              <a:gd name="connsiteX0" fmla="*/ 125032 w 7058252"/>
              <a:gd name="connsiteY0" fmla="*/ 5026174 h 6935142"/>
              <a:gd name="connsiteX1" fmla="*/ 1339981 w 7058252"/>
              <a:gd name="connsiteY1" fmla="*/ 1386314 h 6935142"/>
              <a:gd name="connsiteX2" fmla="*/ 7013942 w 7058252"/>
              <a:gd name="connsiteY2" fmla="*/ 917400 h 6935142"/>
              <a:gd name="connsiteX3" fmla="*/ 7006607 w 7058252"/>
              <a:gd name="connsiteY3" fmla="*/ 6059400 h 6935142"/>
              <a:gd name="connsiteX4" fmla="*/ 3510208 w 7058252"/>
              <a:gd name="connsiteY4" fmla="*/ 6921921 h 6935142"/>
              <a:gd name="connsiteX5" fmla="*/ 125032 w 7058252"/>
              <a:gd name="connsiteY5" fmla="*/ 5026174 h 6935142"/>
              <a:gd name="connsiteX0" fmla="*/ 96994 w 7030214"/>
              <a:gd name="connsiteY0" fmla="*/ 5112058 h 7021026"/>
              <a:gd name="connsiteX1" fmla="*/ 1311943 w 7030214"/>
              <a:gd name="connsiteY1" fmla="*/ 1472198 h 7021026"/>
              <a:gd name="connsiteX2" fmla="*/ 6985904 w 7030214"/>
              <a:gd name="connsiteY2" fmla="*/ 1003284 h 7021026"/>
              <a:gd name="connsiteX3" fmla="*/ 6978569 w 7030214"/>
              <a:gd name="connsiteY3" fmla="*/ 6145284 h 7021026"/>
              <a:gd name="connsiteX4" fmla="*/ 3482170 w 7030214"/>
              <a:gd name="connsiteY4" fmla="*/ 7007805 h 7021026"/>
              <a:gd name="connsiteX5" fmla="*/ 96994 w 7030214"/>
              <a:gd name="connsiteY5" fmla="*/ 5112058 h 7021026"/>
              <a:gd name="connsiteX0" fmla="*/ 165399 w 7098619"/>
              <a:gd name="connsiteY0" fmla="*/ 5137158 h 7046126"/>
              <a:gd name="connsiteX1" fmla="*/ 1030724 w 7098619"/>
              <a:gd name="connsiteY1" fmla="*/ 1416616 h 7046126"/>
              <a:gd name="connsiteX2" fmla="*/ 7054309 w 7098619"/>
              <a:gd name="connsiteY2" fmla="*/ 1028384 h 7046126"/>
              <a:gd name="connsiteX3" fmla="*/ 7046974 w 7098619"/>
              <a:gd name="connsiteY3" fmla="*/ 6170384 h 7046126"/>
              <a:gd name="connsiteX4" fmla="*/ 3550575 w 7098619"/>
              <a:gd name="connsiteY4" fmla="*/ 7032905 h 7046126"/>
              <a:gd name="connsiteX5" fmla="*/ 165399 w 7098619"/>
              <a:gd name="connsiteY5" fmla="*/ 5137158 h 7046126"/>
              <a:gd name="connsiteX0" fmla="*/ 175351 w 7108571"/>
              <a:gd name="connsiteY0" fmla="*/ 5226784 h 7135752"/>
              <a:gd name="connsiteX1" fmla="*/ 1040676 w 7108571"/>
              <a:gd name="connsiteY1" fmla="*/ 1506242 h 7135752"/>
              <a:gd name="connsiteX2" fmla="*/ 7064261 w 7108571"/>
              <a:gd name="connsiteY2" fmla="*/ 1118010 h 7135752"/>
              <a:gd name="connsiteX3" fmla="*/ 7056926 w 7108571"/>
              <a:gd name="connsiteY3" fmla="*/ 6260010 h 7135752"/>
              <a:gd name="connsiteX4" fmla="*/ 3560527 w 7108571"/>
              <a:gd name="connsiteY4" fmla="*/ 7122531 h 7135752"/>
              <a:gd name="connsiteX5" fmla="*/ 175351 w 7108571"/>
              <a:gd name="connsiteY5" fmla="*/ 5226784 h 7135752"/>
              <a:gd name="connsiteX0" fmla="*/ 175351 w 7108571"/>
              <a:gd name="connsiteY0" fmla="*/ 5226784 h 7127573"/>
              <a:gd name="connsiteX1" fmla="*/ 1040676 w 7108571"/>
              <a:gd name="connsiteY1" fmla="*/ 1506242 h 7127573"/>
              <a:gd name="connsiteX2" fmla="*/ 7064261 w 7108571"/>
              <a:gd name="connsiteY2" fmla="*/ 1118010 h 7127573"/>
              <a:gd name="connsiteX3" fmla="*/ 7056926 w 7108571"/>
              <a:gd name="connsiteY3" fmla="*/ 6260010 h 7127573"/>
              <a:gd name="connsiteX4" fmla="*/ 3560527 w 7108571"/>
              <a:gd name="connsiteY4" fmla="*/ 7122531 h 7127573"/>
              <a:gd name="connsiteX5" fmla="*/ 175351 w 7108571"/>
              <a:gd name="connsiteY5" fmla="*/ 5226784 h 7127573"/>
              <a:gd name="connsiteX0" fmla="*/ 175351 w 7170557"/>
              <a:gd name="connsiteY0" fmla="*/ 5226784 h 7154795"/>
              <a:gd name="connsiteX1" fmla="*/ 1040676 w 7170557"/>
              <a:gd name="connsiteY1" fmla="*/ 1506242 h 7154795"/>
              <a:gd name="connsiteX2" fmla="*/ 7064261 w 7170557"/>
              <a:gd name="connsiteY2" fmla="*/ 1118010 h 7154795"/>
              <a:gd name="connsiteX3" fmla="*/ 7124161 w 7170557"/>
              <a:gd name="connsiteY3" fmla="*/ 6643252 h 7154795"/>
              <a:gd name="connsiteX4" fmla="*/ 3560527 w 7170557"/>
              <a:gd name="connsiteY4" fmla="*/ 7122531 h 7154795"/>
              <a:gd name="connsiteX5" fmla="*/ 175351 w 7170557"/>
              <a:gd name="connsiteY5" fmla="*/ 5226784 h 7154795"/>
              <a:gd name="connsiteX0" fmla="*/ 175351 w 7170557"/>
              <a:gd name="connsiteY0" fmla="*/ 5226784 h 7135754"/>
              <a:gd name="connsiteX1" fmla="*/ 1040676 w 7170557"/>
              <a:gd name="connsiteY1" fmla="*/ 1506242 h 7135754"/>
              <a:gd name="connsiteX2" fmla="*/ 7064261 w 7170557"/>
              <a:gd name="connsiteY2" fmla="*/ 1118010 h 7135754"/>
              <a:gd name="connsiteX3" fmla="*/ 7124161 w 7170557"/>
              <a:gd name="connsiteY3" fmla="*/ 6643252 h 7135754"/>
              <a:gd name="connsiteX4" fmla="*/ 3560527 w 7170557"/>
              <a:gd name="connsiteY4" fmla="*/ 7122531 h 7135754"/>
              <a:gd name="connsiteX5" fmla="*/ 175351 w 7170557"/>
              <a:gd name="connsiteY5" fmla="*/ 5226784 h 7135754"/>
              <a:gd name="connsiteX0" fmla="*/ 192451 w 7187657"/>
              <a:gd name="connsiteY0" fmla="*/ 5278777 h 7187747"/>
              <a:gd name="connsiteX1" fmla="*/ 1057776 w 7187657"/>
              <a:gd name="connsiteY1" fmla="*/ 1558235 h 7187747"/>
              <a:gd name="connsiteX2" fmla="*/ 7081361 w 7187657"/>
              <a:gd name="connsiteY2" fmla="*/ 1170003 h 7187747"/>
              <a:gd name="connsiteX3" fmla="*/ 7141261 w 7187657"/>
              <a:gd name="connsiteY3" fmla="*/ 6695245 h 7187747"/>
              <a:gd name="connsiteX4" fmla="*/ 3577627 w 7187657"/>
              <a:gd name="connsiteY4" fmla="*/ 7174524 h 7187747"/>
              <a:gd name="connsiteX5" fmla="*/ 192451 w 7187657"/>
              <a:gd name="connsiteY5" fmla="*/ 5278777 h 7187747"/>
              <a:gd name="connsiteX0" fmla="*/ 2866 w 6998072"/>
              <a:gd name="connsiteY0" fmla="*/ 5197304 h 7106274"/>
              <a:gd name="connsiteX1" fmla="*/ 2865079 w 6998072"/>
              <a:gd name="connsiteY1" fmla="*/ 1705362 h 7106274"/>
              <a:gd name="connsiteX2" fmla="*/ 6891776 w 6998072"/>
              <a:gd name="connsiteY2" fmla="*/ 1088530 h 7106274"/>
              <a:gd name="connsiteX3" fmla="*/ 6951676 w 6998072"/>
              <a:gd name="connsiteY3" fmla="*/ 6613772 h 7106274"/>
              <a:gd name="connsiteX4" fmla="*/ 3388042 w 6998072"/>
              <a:gd name="connsiteY4" fmla="*/ 7093051 h 7106274"/>
              <a:gd name="connsiteX5" fmla="*/ 2866 w 6998072"/>
              <a:gd name="connsiteY5" fmla="*/ 5197304 h 7106274"/>
              <a:gd name="connsiteX0" fmla="*/ 1495 w 6996701"/>
              <a:gd name="connsiteY0" fmla="*/ 5204802 h 7113772"/>
              <a:gd name="connsiteX1" fmla="*/ 2863708 w 6996701"/>
              <a:gd name="connsiteY1" fmla="*/ 1712860 h 7113772"/>
              <a:gd name="connsiteX2" fmla="*/ 6890405 w 6996701"/>
              <a:gd name="connsiteY2" fmla="*/ 1096028 h 7113772"/>
              <a:gd name="connsiteX3" fmla="*/ 6950305 w 6996701"/>
              <a:gd name="connsiteY3" fmla="*/ 6621270 h 7113772"/>
              <a:gd name="connsiteX4" fmla="*/ 3386671 w 6996701"/>
              <a:gd name="connsiteY4" fmla="*/ 7100549 h 7113772"/>
              <a:gd name="connsiteX5" fmla="*/ 1495 w 6996701"/>
              <a:gd name="connsiteY5" fmla="*/ 5204802 h 7113772"/>
              <a:gd name="connsiteX0" fmla="*/ 114146 w 7109352"/>
              <a:gd name="connsiteY0" fmla="*/ 5149953 h 7058923"/>
              <a:gd name="connsiteX1" fmla="*/ 313842 w 7109352"/>
              <a:gd name="connsiteY1" fmla="*/ 1826099 h 7058923"/>
              <a:gd name="connsiteX2" fmla="*/ 7003056 w 7109352"/>
              <a:gd name="connsiteY2" fmla="*/ 1041179 h 7058923"/>
              <a:gd name="connsiteX3" fmla="*/ 7062956 w 7109352"/>
              <a:gd name="connsiteY3" fmla="*/ 6566421 h 7058923"/>
              <a:gd name="connsiteX4" fmla="*/ 3499322 w 7109352"/>
              <a:gd name="connsiteY4" fmla="*/ 7045700 h 7058923"/>
              <a:gd name="connsiteX5" fmla="*/ 114146 w 7109352"/>
              <a:gd name="connsiteY5" fmla="*/ 5149953 h 7058923"/>
              <a:gd name="connsiteX0" fmla="*/ 1888574 w 6996922"/>
              <a:gd name="connsiteY0" fmla="*/ 5308702 h 6875893"/>
              <a:gd name="connsiteX1" fmla="*/ 201412 w 6996922"/>
              <a:gd name="connsiteY1" fmla="*/ 1636505 h 6875893"/>
              <a:gd name="connsiteX2" fmla="*/ 6890626 w 6996922"/>
              <a:gd name="connsiteY2" fmla="*/ 851585 h 6875893"/>
              <a:gd name="connsiteX3" fmla="*/ 6950526 w 6996922"/>
              <a:gd name="connsiteY3" fmla="*/ 6376827 h 6875893"/>
              <a:gd name="connsiteX4" fmla="*/ 3386892 w 6996922"/>
              <a:gd name="connsiteY4" fmla="*/ 6856106 h 6875893"/>
              <a:gd name="connsiteX5" fmla="*/ 1888574 w 6996922"/>
              <a:gd name="connsiteY5" fmla="*/ 5308702 h 6875893"/>
              <a:gd name="connsiteX0" fmla="*/ 1847876 w 6956224"/>
              <a:gd name="connsiteY0" fmla="*/ 5388719 h 6955910"/>
              <a:gd name="connsiteX1" fmla="*/ 204257 w 6956224"/>
              <a:gd name="connsiteY1" fmla="*/ 1397208 h 6955910"/>
              <a:gd name="connsiteX2" fmla="*/ 6849928 w 6956224"/>
              <a:gd name="connsiteY2" fmla="*/ 931602 h 6955910"/>
              <a:gd name="connsiteX3" fmla="*/ 6909828 w 6956224"/>
              <a:gd name="connsiteY3" fmla="*/ 6456844 h 6955910"/>
              <a:gd name="connsiteX4" fmla="*/ 3346194 w 6956224"/>
              <a:gd name="connsiteY4" fmla="*/ 6936123 h 6955910"/>
              <a:gd name="connsiteX5" fmla="*/ 1847876 w 6956224"/>
              <a:gd name="connsiteY5" fmla="*/ 5388719 h 6955910"/>
              <a:gd name="connsiteX0" fmla="*/ 1680737 w 6789085"/>
              <a:gd name="connsiteY0" fmla="*/ 5908231 h 7475422"/>
              <a:gd name="connsiteX1" fmla="*/ 37118 w 6789085"/>
              <a:gd name="connsiteY1" fmla="*/ 1916720 h 7475422"/>
              <a:gd name="connsiteX2" fmla="*/ 6682789 w 6789085"/>
              <a:gd name="connsiteY2" fmla="*/ 1451114 h 7475422"/>
              <a:gd name="connsiteX3" fmla="*/ 6742689 w 6789085"/>
              <a:gd name="connsiteY3" fmla="*/ 6976356 h 7475422"/>
              <a:gd name="connsiteX4" fmla="*/ 3179055 w 6789085"/>
              <a:gd name="connsiteY4" fmla="*/ 7455635 h 7475422"/>
              <a:gd name="connsiteX5" fmla="*/ 1680737 w 6789085"/>
              <a:gd name="connsiteY5" fmla="*/ 5908231 h 7475422"/>
              <a:gd name="connsiteX0" fmla="*/ 1673043 w 6781391"/>
              <a:gd name="connsiteY0" fmla="*/ 5908231 h 7009974"/>
              <a:gd name="connsiteX1" fmla="*/ 29424 w 6781391"/>
              <a:gd name="connsiteY1" fmla="*/ 1916720 h 7009974"/>
              <a:gd name="connsiteX2" fmla="*/ 6675095 w 6781391"/>
              <a:gd name="connsiteY2" fmla="*/ 1451114 h 7009974"/>
              <a:gd name="connsiteX3" fmla="*/ 6734995 w 6781391"/>
              <a:gd name="connsiteY3" fmla="*/ 6976356 h 7009974"/>
              <a:gd name="connsiteX4" fmla="*/ 558790 w 6781391"/>
              <a:gd name="connsiteY4" fmla="*/ 6976663 h 7009974"/>
              <a:gd name="connsiteX5" fmla="*/ 1673043 w 6781391"/>
              <a:gd name="connsiteY5" fmla="*/ 5908231 h 7009974"/>
              <a:gd name="connsiteX0" fmla="*/ 965292 w 7089640"/>
              <a:gd name="connsiteY0" fmla="*/ 5087314 h 6494621"/>
              <a:gd name="connsiteX1" fmla="*/ 337673 w 7089640"/>
              <a:gd name="connsiteY1" fmla="*/ 1386088 h 6494621"/>
              <a:gd name="connsiteX2" fmla="*/ 6983344 w 7089640"/>
              <a:gd name="connsiteY2" fmla="*/ 920482 h 6494621"/>
              <a:gd name="connsiteX3" fmla="*/ 7043244 w 7089640"/>
              <a:gd name="connsiteY3" fmla="*/ 6445724 h 6494621"/>
              <a:gd name="connsiteX4" fmla="*/ 867039 w 7089640"/>
              <a:gd name="connsiteY4" fmla="*/ 6446031 h 6494621"/>
              <a:gd name="connsiteX5" fmla="*/ 965292 w 7089640"/>
              <a:gd name="connsiteY5" fmla="*/ 5087314 h 6494621"/>
              <a:gd name="connsiteX0" fmla="*/ 864572 w 6988920"/>
              <a:gd name="connsiteY0" fmla="*/ 5157762 h 6565069"/>
              <a:gd name="connsiteX1" fmla="*/ 353067 w 6988920"/>
              <a:gd name="connsiteY1" fmla="*/ 1209793 h 6565069"/>
              <a:gd name="connsiteX2" fmla="*/ 6882624 w 6988920"/>
              <a:gd name="connsiteY2" fmla="*/ 990930 h 6565069"/>
              <a:gd name="connsiteX3" fmla="*/ 6942524 w 6988920"/>
              <a:gd name="connsiteY3" fmla="*/ 6516172 h 6565069"/>
              <a:gd name="connsiteX4" fmla="*/ 766319 w 6988920"/>
              <a:gd name="connsiteY4" fmla="*/ 6516479 h 6565069"/>
              <a:gd name="connsiteX5" fmla="*/ 864572 w 6988920"/>
              <a:gd name="connsiteY5" fmla="*/ 5157762 h 6565069"/>
              <a:gd name="connsiteX0" fmla="*/ 803231 w 6927579"/>
              <a:gd name="connsiteY0" fmla="*/ 5499440 h 6906747"/>
              <a:gd name="connsiteX1" fmla="*/ 291726 w 6927579"/>
              <a:gd name="connsiteY1" fmla="*/ 1551471 h 6906747"/>
              <a:gd name="connsiteX2" fmla="*/ 6821283 w 6927579"/>
              <a:gd name="connsiteY2" fmla="*/ 1332608 h 6906747"/>
              <a:gd name="connsiteX3" fmla="*/ 6881183 w 6927579"/>
              <a:gd name="connsiteY3" fmla="*/ 6857850 h 6906747"/>
              <a:gd name="connsiteX4" fmla="*/ 704978 w 6927579"/>
              <a:gd name="connsiteY4" fmla="*/ 6858157 h 6906747"/>
              <a:gd name="connsiteX5" fmla="*/ 803231 w 6927579"/>
              <a:gd name="connsiteY5" fmla="*/ 5499440 h 6906747"/>
              <a:gd name="connsiteX0" fmla="*/ 865520 w 6989868"/>
              <a:gd name="connsiteY0" fmla="*/ 5499440 h 7044175"/>
              <a:gd name="connsiteX1" fmla="*/ 354015 w 6989868"/>
              <a:gd name="connsiteY1" fmla="*/ 1551471 h 7044175"/>
              <a:gd name="connsiteX2" fmla="*/ 6883572 w 6989868"/>
              <a:gd name="connsiteY2" fmla="*/ 1332608 h 7044175"/>
              <a:gd name="connsiteX3" fmla="*/ 6943472 w 6989868"/>
              <a:gd name="connsiteY3" fmla="*/ 6857850 h 7044175"/>
              <a:gd name="connsiteX4" fmla="*/ 3089552 w 6989868"/>
              <a:gd name="connsiteY4" fmla="*/ 7003300 h 7044175"/>
              <a:gd name="connsiteX5" fmla="*/ 865520 w 6989868"/>
              <a:gd name="connsiteY5" fmla="*/ 5499440 h 7044175"/>
              <a:gd name="connsiteX0" fmla="*/ 878793 w 7075712"/>
              <a:gd name="connsiteY0" fmla="*/ 5596827 h 6701896"/>
              <a:gd name="connsiteX1" fmla="*/ 439859 w 7075712"/>
              <a:gd name="connsiteY1" fmla="*/ 1227944 h 6701896"/>
              <a:gd name="connsiteX2" fmla="*/ 6969416 w 7075712"/>
              <a:gd name="connsiteY2" fmla="*/ 1009081 h 6701896"/>
              <a:gd name="connsiteX3" fmla="*/ 7029316 w 7075712"/>
              <a:gd name="connsiteY3" fmla="*/ 6534323 h 6701896"/>
              <a:gd name="connsiteX4" fmla="*/ 3175396 w 7075712"/>
              <a:gd name="connsiteY4" fmla="*/ 6679773 h 6701896"/>
              <a:gd name="connsiteX5" fmla="*/ 878793 w 7075712"/>
              <a:gd name="connsiteY5" fmla="*/ 5596827 h 6701896"/>
              <a:gd name="connsiteX0" fmla="*/ 817906 w 7014825"/>
              <a:gd name="connsiteY0" fmla="*/ 5596827 h 6701896"/>
              <a:gd name="connsiteX1" fmla="*/ 378972 w 7014825"/>
              <a:gd name="connsiteY1" fmla="*/ 1227944 h 6701896"/>
              <a:gd name="connsiteX2" fmla="*/ 6908529 w 7014825"/>
              <a:gd name="connsiteY2" fmla="*/ 1009081 h 6701896"/>
              <a:gd name="connsiteX3" fmla="*/ 6968429 w 7014825"/>
              <a:gd name="connsiteY3" fmla="*/ 6534323 h 6701896"/>
              <a:gd name="connsiteX4" fmla="*/ 3114509 w 7014825"/>
              <a:gd name="connsiteY4" fmla="*/ 6679773 h 6701896"/>
              <a:gd name="connsiteX5" fmla="*/ 817906 w 7014825"/>
              <a:gd name="connsiteY5" fmla="*/ 5596827 h 6701896"/>
              <a:gd name="connsiteX0" fmla="*/ 893966 w 7090885"/>
              <a:gd name="connsiteY0" fmla="*/ 5596827 h 6701896"/>
              <a:gd name="connsiteX1" fmla="*/ 455032 w 7090885"/>
              <a:gd name="connsiteY1" fmla="*/ 1227944 h 6701896"/>
              <a:gd name="connsiteX2" fmla="*/ 6984589 w 7090885"/>
              <a:gd name="connsiteY2" fmla="*/ 1009081 h 6701896"/>
              <a:gd name="connsiteX3" fmla="*/ 7044489 w 7090885"/>
              <a:gd name="connsiteY3" fmla="*/ 6534323 h 6701896"/>
              <a:gd name="connsiteX4" fmla="*/ 3190569 w 7090885"/>
              <a:gd name="connsiteY4" fmla="*/ 6679773 h 6701896"/>
              <a:gd name="connsiteX5" fmla="*/ 893966 w 7090885"/>
              <a:gd name="connsiteY5" fmla="*/ 5596827 h 6701896"/>
              <a:gd name="connsiteX0" fmla="*/ 773381 w 6970300"/>
              <a:gd name="connsiteY0" fmla="*/ 5596827 h 6701896"/>
              <a:gd name="connsiteX1" fmla="*/ 334447 w 6970300"/>
              <a:gd name="connsiteY1" fmla="*/ 1227944 h 6701896"/>
              <a:gd name="connsiteX2" fmla="*/ 6864004 w 6970300"/>
              <a:gd name="connsiteY2" fmla="*/ 1009081 h 6701896"/>
              <a:gd name="connsiteX3" fmla="*/ 6923904 w 6970300"/>
              <a:gd name="connsiteY3" fmla="*/ 6534323 h 6701896"/>
              <a:gd name="connsiteX4" fmla="*/ 3069984 w 6970300"/>
              <a:gd name="connsiteY4" fmla="*/ 6679773 h 6701896"/>
              <a:gd name="connsiteX5" fmla="*/ 773381 w 6970300"/>
              <a:gd name="connsiteY5" fmla="*/ 5596827 h 6701896"/>
              <a:gd name="connsiteX0" fmla="*/ 795529 w 6992448"/>
              <a:gd name="connsiteY0" fmla="*/ 5596827 h 6701896"/>
              <a:gd name="connsiteX1" fmla="*/ 356595 w 6992448"/>
              <a:gd name="connsiteY1" fmla="*/ 1227944 h 6701896"/>
              <a:gd name="connsiteX2" fmla="*/ 6886152 w 6992448"/>
              <a:gd name="connsiteY2" fmla="*/ 1009081 h 6701896"/>
              <a:gd name="connsiteX3" fmla="*/ 6946052 w 6992448"/>
              <a:gd name="connsiteY3" fmla="*/ 6534323 h 6701896"/>
              <a:gd name="connsiteX4" fmla="*/ 3092132 w 6992448"/>
              <a:gd name="connsiteY4" fmla="*/ 6679773 h 6701896"/>
              <a:gd name="connsiteX5" fmla="*/ 795529 w 6992448"/>
              <a:gd name="connsiteY5" fmla="*/ 5596827 h 6701896"/>
              <a:gd name="connsiteX0" fmla="*/ 893966 w 7090885"/>
              <a:gd name="connsiteY0" fmla="*/ 5596827 h 6534339"/>
              <a:gd name="connsiteX1" fmla="*/ 455032 w 7090885"/>
              <a:gd name="connsiteY1" fmla="*/ 1227944 h 6534339"/>
              <a:gd name="connsiteX2" fmla="*/ 6984589 w 7090885"/>
              <a:gd name="connsiteY2" fmla="*/ 1009081 h 6534339"/>
              <a:gd name="connsiteX3" fmla="*/ 7044489 w 7090885"/>
              <a:gd name="connsiteY3" fmla="*/ 6534323 h 6534339"/>
              <a:gd name="connsiteX4" fmla="*/ 3625997 w 7090885"/>
              <a:gd name="connsiteY4" fmla="*/ 6302402 h 6534339"/>
              <a:gd name="connsiteX5" fmla="*/ 893966 w 7090885"/>
              <a:gd name="connsiteY5" fmla="*/ 5596827 h 6534339"/>
              <a:gd name="connsiteX0" fmla="*/ 893966 w 7117974"/>
              <a:gd name="connsiteY0" fmla="*/ 5596827 h 7622907"/>
              <a:gd name="connsiteX1" fmla="*/ 455032 w 7117974"/>
              <a:gd name="connsiteY1" fmla="*/ 1227944 h 7622907"/>
              <a:gd name="connsiteX2" fmla="*/ 6984589 w 7117974"/>
              <a:gd name="connsiteY2" fmla="*/ 1009081 h 7622907"/>
              <a:gd name="connsiteX3" fmla="*/ 7073517 w 7117974"/>
              <a:gd name="connsiteY3" fmla="*/ 7622895 h 7622907"/>
              <a:gd name="connsiteX4" fmla="*/ 3625997 w 7117974"/>
              <a:gd name="connsiteY4" fmla="*/ 6302402 h 7622907"/>
              <a:gd name="connsiteX5" fmla="*/ 893966 w 7117974"/>
              <a:gd name="connsiteY5" fmla="*/ 5596827 h 7622907"/>
              <a:gd name="connsiteX0" fmla="*/ 893966 w 7117974"/>
              <a:gd name="connsiteY0" fmla="*/ 5596827 h 7622907"/>
              <a:gd name="connsiteX1" fmla="*/ 455032 w 7117974"/>
              <a:gd name="connsiteY1" fmla="*/ 1227944 h 7622907"/>
              <a:gd name="connsiteX2" fmla="*/ 6984589 w 7117974"/>
              <a:gd name="connsiteY2" fmla="*/ 1009081 h 7622907"/>
              <a:gd name="connsiteX3" fmla="*/ 7073517 w 7117974"/>
              <a:gd name="connsiteY3" fmla="*/ 7622895 h 7622907"/>
              <a:gd name="connsiteX4" fmla="*/ 3625997 w 7117974"/>
              <a:gd name="connsiteY4" fmla="*/ 6302402 h 7622907"/>
              <a:gd name="connsiteX5" fmla="*/ 893966 w 7117974"/>
              <a:gd name="connsiteY5" fmla="*/ 5596827 h 7622907"/>
              <a:gd name="connsiteX0" fmla="*/ 845471 w 7142051"/>
              <a:gd name="connsiteY0" fmla="*/ 5808938 h 7631818"/>
              <a:gd name="connsiteX1" fmla="*/ 479109 w 7142051"/>
              <a:gd name="connsiteY1" fmla="*/ 1236855 h 7631818"/>
              <a:gd name="connsiteX2" fmla="*/ 7008666 w 7142051"/>
              <a:gd name="connsiteY2" fmla="*/ 1017992 h 7631818"/>
              <a:gd name="connsiteX3" fmla="*/ 7097594 w 7142051"/>
              <a:gd name="connsiteY3" fmla="*/ 7631806 h 7631818"/>
              <a:gd name="connsiteX4" fmla="*/ 3650074 w 7142051"/>
              <a:gd name="connsiteY4" fmla="*/ 6311313 h 7631818"/>
              <a:gd name="connsiteX5" fmla="*/ 845471 w 7142051"/>
              <a:gd name="connsiteY5" fmla="*/ 5808938 h 7631818"/>
              <a:gd name="connsiteX0" fmla="*/ 862410 w 7158990"/>
              <a:gd name="connsiteY0" fmla="*/ 5808938 h 7631818"/>
              <a:gd name="connsiteX1" fmla="*/ 496048 w 7158990"/>
              <a:gd name="connsiteY1" fmla="*/ 1236855 h 7631818"/>
              <a:gd name="connsiteX2" fmla="*/ 7025605 w 7158990"/>
              <a:gd name="connsiteY2" fmla="*/ 1017992 h 7631818"/>
              <a:gd name="connsiteX3" fmla="*/ 7114533 w 7158990"/>
              <a:gd name="connsiteY3" fmla="*/ 7631806 h 7631818"/>
              <a:gd name="connsiteX4" fmla="*/ 4102441 w 7158990"/>
              <a:gd name="connsiteY4" fmla="*/ 6311313 h 7631818"/>
              <a:gd name="connsiteX5" fmla="*/ 862410 w 7158990"/>
              <a:gd name="connsiteY5" fmla="*/ 5808938 h 7631818"/>
              <a:gd name="connsiteX0" fmla="*/ 862410 w 7158990"/>
              <a:gd name="connsiteY0" fmla="*/ 5808938 h 7631818"/>
              <a:gd name="connsiteX1" fmla="*/ 496048 w 7158990"/>
              <a:gd name="connsiteY1" fmla="*/ 1236855 h 7631818"/>
              <a:gd name="connsiteX2" fmla="*/ 7025605 w 7158990"/>
              <a:gd name="connsiteY2" fmla="*/ 1017992 h 7631818"/>
              <a:gd name="connsiteX3" fmla="*/ 7114533 w 7158990"/>
              <a:gd name="connsiteY3" fmla="*/ 7631806 h 7631818"/>
              <a:gd name="connsiteX4" fmla="*/ 4102441 w 7158990"/>
              <a:gd name="connsiteY4" fmla="*/ 6311313 h 7631818"/>
              <a:gd name="connsiteX5" fmla="*/ 862410 w 7158990"/>
              <a:gd name="connsiteY5" fmla="*/ 5808938 h 7631818"/>
              <a:gd name="connsiteX0" fmla="*/ 836657 w 7133237"/>
              <a:gd name="connsiteY0" fmla="*/ 5999472 h 7822352"/>
              <a:gd name="connsiteX1" fmla="*/ 470295 w 7133237"/>
              <a:gd name="connsiteY1" fmla="*/ 1427389 h 7822352"/>
              <a:gd name="connsiteX2" fmla="*/ 6999852 w 7133237"/>
              <a:gd name="connsiteY2" fmla="*/ 1208526 h 7822352"/>
              <a:gd name="connsiteX3" fmla="*/ 7088780 w 7133237"/>
              <a:gd name="connsiteY3" fmla="*/ 7822340 h 7822352"/>
              <a:gd name="connsiteX4" fmla="*/ 4076688 w 7133237"/>
              <a:gd name="connsiteY4" fmla="*/ 6501847 h 7822352"/>
              <a:gd name="connsiteX5" fmla="*/ 836657 w 7133237"/>
              <a:gd name="connsiteY5" fmla="*/ 5999472 h 7822352"/>
              <a:gd name="connsiteX0" fmla="*/ 785167 w 7081747"/>
              <a:gd name="connsiteY0" fmla="*/ 6041594 h 7864474"/>
              <a:gd name="connsiteX1" fmla="*/ 418805 w 7081747"/>
              <a:gd name="connsiteY1" fmla="*/ 1469511 h 7864474"/>
              <a:gd name="connsiteX2" fmla="*/ 6948362 w 7081747"/>
              <a:gd name="connsiteY2" fmla="*/ 1250648 h 7864474"/>
              <a:gd name="connsiteX3" fmla="*/ 7037290 w 7081747"/>
              <a:gd name="connsiteY3" fmla="*/ 7864462 h 7864474"/>
              <a:gd name="connsiteX4" fmla="*/ 4025198 w 7081747"/>
              <a:gd name="connsiteY4" fmla="*/ 6543969 h 7864474"/>
              <a:gd name="connsiteX5" fmla="*/ 785167 w 7081747"/>
              <a:gd name="connsiteY5" fmla="*/ 6041594 h 7864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81747" h="7864474">
                <a:moveTo>
                  <a:pt x="785167" y="6041594"/>
                </a:moveTo>
                <a:cubicBezTo>
                  <a:pt x="184102" y="5195851"/>
                  <a:pt x="-434223" y="3051773"/>
                  <a:pt x="418805" y="1469511"/>
                </a:cubicBezTo>
                <a:cubicBezTo>
                  <a:pt x="1271833" y="-112751"/>
                  <a:pt x="7352123" y="-744327"/>
                  <a:pt x="6948362" y="1250648"/>
                </a:cubicBezTo>
                <a:cubicBezTo>
                  <a:pt x="6651479" y="3423752"/>
                  <a:pt x="7242953" y="7873096"/>
                  <a:pt x="7037290" y="7864462"/>
                </a:cubicBezTo>
                <a:cubicBezTo>
                  <a:pt x="6446339" y="7152543"/>
                  <a:pt x="5430075" y="6572008"/>
                  <a:pt x="4025198" y="6543969"/>
                </a:cubicBezTo>
                <a:cubicBezTo>
                  <a:pt x="2620321" y="6515930"/>
                  <a:pt x="1386233" y="6887337"/>
                  <a:pt x="785167" y="604159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/>
          <a:lstStyle/>
          <a:p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A9836FC8-C54D-5481-A6D2-BF3EC5FF5238}"/>
              </a:ext>
            </a:extLst>
          </p:cNvPr>
          <p:cNvSpPr/>
          <p:nvPr userDrawn="1"/>
        </p:nvSpPr>
        <p:spPr>
          <a:xfrm>
            <a:off x="5926437" y="-217714"/>
            <a:ext cx="6570363" cy="6792685"/>
          </a:xfrm>
          <a:custGeom>
            <a:avLst/>
            <a:gdLst>
              <a:gd name="connsiteX0" fmla="*/ 1040420 w 6570363"/>
              <a:gd name="connsiteY0" fmla="*/ 0 h 6792685"/>
              <a:gd name="connsiteX1" fmla="*/ 24420 w 6570363"/>
              <a:gd name="connsiteY1" fmla="*/ 1712685 h 6792685"/>
              <a:gd name="connsiteX2" fmla="*/ 314706 w 6570363"/>
              <a:gd name="connsiteY2" fmla="*/ 3672114 h 6792685"/>
              <a:gd name="connsiteX3" fmla="*/ 300192 w 6570363"/>
              <a:gd name="connsiteY3" fmla="*/ 5602514 h 6792685"/>
              <a:gd name="connsiteX4" fmla="*/ 1998363 w 6570363"/>
              <a:gd name="connsiteY4" fmla="*/ 6328228 h 6792685"/>
              <a:gd name="connsiteX5" fmla="*/ 4233563 w 6570363"/>
              <a:gd name="connsiteY5" fmla="*/ 5950857 h 6792685"/>
              <a:gd name="connsiteX6" fmla="*/ 6570363 w 6570363"/>
              <a:gd name="connsiteY6" fmla="*/ 6792685 h 679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70363" h="6792685">
                <a:moveTo>
                  <a:pt x="1040420" y="0"/>
                </a:moveTo>
                <a:cubicBezTo>
                  <a:pt x="592896" y="550333"/>
                  <a:pt x="145372" y="1100666"/>
                  <a:pt x="24420" y="1712685"/>
                </a:cubicBezTo>
                <a:cubicBezTo>
                  <a:pt x="-96532" y="2324704"/>
                  <a:pt x="268744" y="3023809"/>
                  <a:pt x="314706" y="3672114"/>
                </a:cubicBezTo>
                <a:cubicBezTo>
                  <a:pt x="360668" y="4320419"/>
                  <a:pt x="19582" y="5159828"/>
                  <a:pt x="300192" y="5602514"/>
                </a:cubicBezTo>
                <a:cubicBezTo>
                  <a:pt x="580802" y="6045200"/>
                  <a:pt x="1342801" y="6270171"/>
                  <a:pt x="1998363" y="6328228"/>
                </a:cubicBezTo>
                <a:cubicBezTo>
                  <a:pt x="2653925" y="6386285"/>
                  <a:pt x="3471563" y="5873448"/>
                  <a:pt x="4233563" y="5950857"/>
                </a:cubicBezTo>
                <a:cubicBezTo>
                  <a:pt x="4995563" y="6028267"/>
                  <a:pt x="6144611" y="6545942"/>
                  <a:pt x="6570363" y="679268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6969605-FF53-1BF4-BCA0-FA5D3653C52A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17586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4941C-0D99-DD82-FDA2-1F82C4CFB6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68323" y="556593"/>
            <a:ext cx="6177004" cy="5600284"/>
          </a:xfrm>
          <a:custGeom>
            <a:avLst/>
            <a:gdLst>
              <a:gd name="connsiteX0" fmla="*/ 0 w 2576594"/>
              <a:gd name="connsiteY0" fmla="*/ 1246982 h 2493963"/>
              <a:gd name="connsiteX1" fmla="*/ 1288297 w 2576594"/>
              <a:gd name="connsiteY1" fmla="*/ 0 h 2493963"/>
              <a:gd name="connsiteX2" fmla="*/ 2576594 w 2576594"/>
              <a:gd name="connsiteY2" fmla="*/ 1246982 h 2493963"/>
              <a:gd name="connsiteX3" fmla="*/ 1288297 w 2576594"/>
              <a:gd name="connsiteY3" fmla="*/ 2493964 h 2493963"/>
              <a:gd name="connsiteX4" fmla="*/ 0 w 2576594"/>
              <a:gd name="connsiteY4" fmla="*/ 1246982 h 2493963"/>
              <a:gd name="connsiteX0" fmla="*/ 0 w 3455368"/>
              <a:gd name="connsiteY0" fmla="*/ 3526848 h 3727854"/>
              <a:gd name="connsiteX1" fmla="*/ 2167071 w 3455368"/>
              <a:gd name="connsiteY1" fmla="*/ 82931 h 3727854"/>
              <a:gd name="connsiteX2" fmla="*/ 3455368 w 3455368"/>
              <a:gd name="connsiteY2" fmla="*/ 1329913 h 3727854"/>
              <a:gd name="connsiteX3" fmla="*/ 2167071 w 3455368"/>
              <a:gd name="connsiteY3" fmla="*/ 2576895 h 3727854"/>
              <a:gd name="connsiteX4" fmla="*/ 0 w 3455368"/>
              <a:gd name="connsiteY4" fmla="*/ 3526848 h 3727854"/>
              <a:gd name="connsiteX0" fmla="*/ 69316 w 3524684"/>
              <a:gd name="connsiteY0" fmla="*/ 4930853 h 5119588"/>
              <a:gd name="connsiteX1" fmla="*/ 811348 w 3524684"/>
              <a:gd name="connsiteY1" fmla="*/ 38146 h 5119588"/>
              <a:gd name="connsiteX2" fmla="*/ 3524684 w 3524684"/>
              <a:gd name="connsiteY2" fmla="*/ 2733918 h 5119588"/>
              <a:gd name="connsiteX3" fmla="*/ 2236387 w 3524684"/>
              <a:gd name="connsiteY3" fmla="*/ 3980900 h 5119588"/>
              <a:gd name="connsiteX4" fmla="*/ 69316 w 3524684"/>
              <a:gd name="connsiteY4" fmla="*/ 4930853 h 5119588"/>
              <a:gd name="connsiteX0" fmla="*/ 374922 w 3830290"/>
              <a:gd name="connsiteY0" fmla="*/ 4901976 h 5090711"/>
              <a:gd name="connsiteX1" fmla="*/ 1116954 w 3830290"/>
              <a:gd name="connsiteY1" fmla="*/ 9269 h 5090711"/>
              <a:gd name="connsiteX2" fmla="*/ 3830290 w 3830290"/>
              <a:gd name="connsiteY2" fmla="*/ 2705041 h 5090711"/>
              <a:gd name="connsiteX3" fmla="*/ 2541993 w 3830290"/>
              <a:gd name="connsiteY3" fmla="*/ 3952023 h 5090711"/>
              <a:gd name="connsiteX4" fmla="*/ 374922 w 3830290"/>
              <a:gd name="connsiteY4" fmla="*/ 4901976 h 5090711"/>
              <a:gd name="connsiteX0" fmla="*/ 104255 w 5162792"/>
              <a:gd name="connsiteY0" fmla="*/ 5035789 h 5247620"/>
              <a:gd name="connsiteX1" fmla="*/ 846287 w 5162792"/>
              <a:gd name="connsiteY1" fmla="*/ 143082 h 5247620"/>
              <a:gd name="connsiteX2" fmla="*/ 5162792 w 5162792"/>
              <a:gd name="connsiteY2" fmla="*/ 1568194 h 5247620"/>
              <a:gd name="connsiteX3" fmla="*/ 2271326 w 5162792"/>
              <a:gd name="connsiteY3" fmla="*/ 4085836 h 5247620"/>
              <a:gd name="connsiteX4" fmla="*/ 104255 w 5162792"/>
              <a:gd name="connsiteY4" fmla="*/ 5035789 h 5247620"/>
              <a:gd name="connsiteX0" fmla="*/ 316117 w 5745097"/>
              <a:gd name="connsiteY0" fmla="*/ 5035789 h 5625173"/>
              <a:gd name="connsiteX1" fmla="*/ 1058149 w 5745097"/>
              <a:gd name="connsiteY1" fmla="*/ 143082 h 5625173"/>
              <a:gd name="connsiteX2" fmla="*/ 5374654 w 5745097"/>
              <a:gd name="connsiteY2" fmla="*/ 1568194 h 5625173"/>
              <a:gd name="connsiteX3" fmla="*/ 5368892 w 5745097"/>
              <a:gd name="connsiteY3" fmla="*/ 5154616 h 5625173"/>
              <a:gd name="connsiteX4" fmla="*/ 316117 w 5745097"/>
              <a:gd name="connsiteY4" fmla="*/ 5035789 h 5625173"/>
              <a:gd name="connsiteX0" fmla="*/ 316117 w 5439005"/>
              <a:gd name="connsiteY0" fmla="*/ 5035789 h 5872726"/>
              <a:gd name="connsiteX1" fmla="*/ 1058149 w 5439005"/>
              <a:gd name="connsiteY1" fmla="*/ 143082 h 5872726"/>
              <a:gd name="connsiteX2" fmla="*/ 5374654 w 5439005"/>
              <a:gd name="connsiteY2" fmla="*/ 1568194 h 5872726"/>
              <a:gd name="connsiteX3" fmla="*/ 5368892 w 5439005"/>
              <a:gd name="connsiteY3" fmla="*/ 5154616 h 5872726"/>
              <a:gd name="connsiteX4" fmla="*/ 316117 w 5439005"/>
              <a:gd name="connsiteY4" fmla="*/ 5035789 h 5872726"/>
              <a:gd name="connsiteX0" fmla="*/ 316117 w 5745098"/>
              <a:gd name="connsiteY0" fmla="*/ 5200377 h 5840238"/>
              <a:gd name="connsiteX1" fmla="*/ 1058149 w 5745098"/>
              <a:gd name="connsiteY1" fmla="*/ 307670 h 5840238"/>
              <a:gd name="connsiteX2" fmla="*/ 5374654 w 5745098"/>
              <a:gd name="connsiteY2" fmla="*/ 937136 h 5840238"/>
              <a:gd name="connsiteX3" fmla="*/ 5368892 w 5745098"/>
              <a:gd name="connsiteY3" fmla="*/ 5319204 h 5840238"/>
              <a:gd name="connsiteX4" fmla="*/ 316117 w 5745098"/>
              <a:gd name="connsiteY4" fmla="*/ 5200377 h 5840238"/>
              <a:gd name="connsiteX0" fmla="*/ 316117 w 5745098"/>
              <a:gd name="connsiteY0" fmla="*/ 5193520 h 5833381"/>
              <a:gd name="connsiteX1" fmla="*/ 1058149 w 5745098"/>
              <a:gd name="connsiteY1" fmla="*/ 300813 h 5833381"/>
              <a:gd name="connsiteX2" fmla="*/ 5374654 w 5745098"/>
              <a:gd name="connsiteY2" fmla="*/ 930279 h 5833381"/>
              <a:gd name="connsiteX3" fmla="*/ 5368892 w 5745098"/>
              <a:gd name="connsiteY3" fmla="*/ 5312347 h 5833381"/>
              <a:gd name="connsiteX4" fmla="*/ 316117 w 5745098"/>
              <a:gd name="connsiteY4" fmla="*/ 5193520 h 5833381"/>
              <a:gd name="connsiteX0" fmla="*/ 316117 w 5648721"/>
              <a:gd name="connsiteY0" fmla="*/ 5193520 h 5833381"/>
              <a:gd name="connsiteX1" fmla="*/ 1058149 w 5648721"/>
              <a:gd name="connsiteY1" fmla="*/ 300813 h 5833381"/>
              <a:gd name="connsiteX2" fmla="*/ 5374654 w 5648721"/>
              <a:gd name="connsiteY2" fmla="*/ 930279 h 5833381"/>
              <a:gd name="connsiteX3" fmla="*/ 5368892 w 5648721"/>
              <a:gd name="connsiteY3" fmla="*/ 5312347 h 5833381"/>
              <a:gd name="connsiteX4" fmla="*/ 316117 w 5648721"/>
              <a:gd name="connsiteY4" fmla="*/ 5193520 h 5833381"/>
              <a:gd name="connsiteX0" fmla="*/ 316117 w 5634786"/>
              <a:gd name="connsiteY0" fmla="*/ 5193520 h 5833381"/>
              <a:gd name="connsiteX1" fmla="*/ 1058149 w 5634786"/>
              <a:gd name="connsiteY1" fmla="*/ 300813 h 5833381"/>
              <a:gd name="connsiteX2" fmla="*/ 5374654 w 5634786"/>
              <a:gd name="connsiteY2" fmla="*/ 930279 h 5833381"/>
              <a:gd name="connsiteX3" fmla="*/ 5368892 w 5634786"/>
              <a:gd name="connsiteY3" fmla="*/ 5312347 h 5833381"/>
              <a:gd name="connsiteX4" fmla="*/ 316117 w 5634786"/>
              <a:gd name="connsiteY4" fmla="*/ 5193520 h 5833381"/>
              <a:gd name="connsiteX0" fmla="*/ 316117 w 5634786"/>
              <a:gd name="connsiteY0" fmla="*/ 5207452 h 5847313"/>
              <a:gd name="connsiteX1" fmla="*/ 1058149 w 5634786"/>
              <a:gd name="connsiteY1" fmla="*/ 314745 h 5847313"/>
              <a:gd name="connsiteX2" fmla="*/ 5374654 w 5634786"/>
              <a:gd name="connsiteY2" fmla="*/ 944211 h 5847313"/>
              <a:gd name="connsiteX3" fmla="*/ 5368892 w 5634786"/>
              <a:gd name="connsiteY3" fmla="*/ 5326279 h 5847313"/>
              <a:gd name="connsiteX4" fmla="*/ 316117 w 5634786"/>
              <a:gd name="connsiteY4" fmla="*/ 5207452 h 5847313"/>
              <a:gd name="connsiteX0" fmla="*/ 312570 w 5631239"/>
              <a:gd name="connsiteY0" fmla="*/ 4784006 h 5384789"/>
              <a:gd name="connsiteX1" fmla="*/ 1066478 w 5631239"/>
              <a:gd name="connsiteY1" fmla="*/ 556317 h 5384789"/>
              <a:gd name="connsiteX2" fmla="*/ 5371107 w 5631239"/>
              <a:gd name="connsiteY2" fmla="*/ 520765 h 5384789"/>
              <a:gd name="connsiteX3" fmla="*/ 5365345 w 5631239"/>
              <a:gd name="connsiteY3" fmla="*/ 4902833 h 5384789"/>
              <a:gd name="connsiteX4" fmla="*/ 312570 w 5631239"/>
              <a:gd name="connsiteY4" fmla="*/ 4784006 h 5384789"/>
              <a:gd name="connsiteX0" fmla="*/ 252936 w 5571605"/>
              <a:gd name="connsiteY0" fmla="*/ 4940044 h 5540827"/>
              <a:gd name="connsiteX1" fmla="*/ 1006844 w 5571605"/>
              <a:gd name="connsiteY1" fmla="*/ 712355 h 5540827"/>
              <a:gd name="connsiteX2" fmla="*/ 5311473 w 5571605"/>
              <a:gd name="connsiteY2" fmla="*/ 676803 h 5540827"/>
              <a:gd name="connsiteX3" fmla="*/ 5305711 w 5571605"/>
              <a:gd name="connsiteY3" fmla="*/ 5058871 h 5540827"/>
              <a:gd name="connsiteX4" fmla="*/ 252936 w 5571605"/>
              <a:gd name="connsiteY4" fmla="*/ 4940044 h 5540827"/>
              <a:gd name="connsiteX0" fmla="*/ 312955 w 5634077"/>
              <a:gd name="connsiteY0" fmla="*/ 4750174 h 5346986"/>
              <a:gd name="connsiteX1" fmla="*/ 1066863 w 5634077"/>
              <a:gd name="connsiteY1" fmla="*/ 522485 h 5346986"/>
              <a:gd name="connsiteX2" fmla="*/ 5383368 w 5634077"/>
              <a:gd name="connsiteY2" fmla="*/ 546310 h 5346986"/>
              <a:gd name="connsiteX3" fmla="*/ 5365730 w 5634077"/>
              <a:gd name="connsiteY3" fmla="*/ 4869001 h 5346986"/>
              <a:gd name="connsiteX4" fmla="*/ 312955 w 5634077"/>
              <a:gd name="connsiteY4" fmla="*/ 4750174 h 5346986"/>
              <a:gd name="connsiteX0" fmla="*/ 312955 w 5998729"/>
              <a:gd name="connsiteY0" fmla="*/ 4750174 h 5346986"/>
              <a:gd name="connsiteX1" fmla="*/ 1066863 w 5998729"/>
              <a:gd name="connsiteY1" fmla="*/ 522485 h 5346986"/>
              <a:gd name="connsiteX2" fmla="*/ 5383368 w 5998729"/>
              <a:gd name="connsiteY2" fmla="*/ 546310 h 5346986"/>
              <a:gd name="connsiteX3" fmla="*/ 5365730 w 5998729"/>
              <a:gd name="connsiteY3" fmla="*/ 4869001 h 5346986"/>
              <a:gd name="connsiteX4" fmla="*/ 312955 w 5998729"/>
              <a:gd name="connsiteY4" fmla="*/ 4750174 h 5346986"/>
              <a:gd name="connsiteX0" fmla="*/ 312955 w 5998729"/>
              <a:gd name="connsiteY0" fmla="*/ 5229731 h 5826543"/>
              <a:gd name="connsiteX1" fmla="*/ 1066863 w 5998729"/>
              <a:gd name="connsiteY1" fmla="*/ 1002042 h 5826543"/>
              <a:gd name="connsiteX2" fmla="*/ 5383368 w 5998729"/>
              <a:gd name="connsiteY2" fmla="*/ 1025867 h 5826543"/>
              <a:gd name="connsiteX3" fmla="*/ 5365730 w 5998729"/>
              <a:gd name="connsiteY3" fmla="*/ 5348558 h 5826543"/>
              <a:gd name="connsiteX4" fmla="*/ 312955 w 5998729"/>
              <a:gd name="connsiteY4" fmla="*/ 5229731 h 5826543"/>
              <a:gd name="connsiteX0" fmla="*/ 312955 w 5686866"/>
              <a:gd name="connsiteY0" fmla="*/ 5229731 h 5826543"/>
              <a:gd name="connsiteX1" fmla="*/ 1066863 w 5686866"/>
              <a:gd name="connsiteY1" fmla="*/ 1002042 h 5826543"/>
              <a:gd name="connsiteX2" fmla="*/ 5383368 w 5686866"/>
              <a:gd name="connsiteY2" fmla="*/ 1025867 h 5826543"/>
              <a:gd name="connsiteX3" fmla="*/ 5365730 w 5686866"/>
              <a:gd name="connsiteY3" fmla="*/ 5348558 h 5826543"/>
              <a:gd name="connsiteX4" fmla="*/ 312955 w 5686866"/>
              <a:gd name="connsiteY4" fmla="*/ 5229731 h 5826543"/>
              <a:gd name="connsiteX0" fmla="*/ 310697 w 5697348"/>
              <a:gd name="connsiteY0" fmla="*/ 5316895 h 5874584"/>
              <a:gd name="connsiteX1" fmla="*/ 1076480 w 5697348"/>
              <a:gd name="connsiteY1" fmla="*/ 1006078 h 5874584"/>
              <a:gd name="connsiteX2" fmla="*/ 5392985 w 5697348"/>
              <a:gd name="connsiteY2" fmla="*/ 1029903 h 5874584"/>
              <a:gd name="connsiteX3" fmla="*/ 5375347 w 5697348"/>
              <a:gd name="connsiteY3" fmla="*/ 5352594 h 5874584"/>
              <a:gd name="connsiteX4" fmla="*/ 310697 w 5697348"/>
              <a:gd name="connsiteY4" fmla="*/ 5316895 h 5874584"/>
              <a:gd name="connsiteX0" fmla="*/ 247809 w 5634460"/>
              <a:gd name="connsiteY0" fmla="*/ 5316895 h 5887740"/>
              <a:gd name="connsiteX1" fmla="*/ 1013592 w 5634460"/>
              <a:gd name="connsiteY1" fmla="*/ 1006078 h 5887740"/>
              <a:gd name="connsiteX2" fmla="*/ 5330097 w 5634460"/>
              <a:gd name="connsiteY2" fmla="*/ 1029903 h 5887740"/>
              <a:gd name="connsiteX3" fmla="*/ 5312459 w 5634460"/>
              <a:gd name="connsiteY3" fmla="*/ 5352594 h 5887740"/>
              <a:gd name="connsiteX4" fmla="*/ 247809 w 5634460"/>
              <a:gd name="connsiteY4" fmla="*/ 5316895 h 5887740"/>
              <a:gd name="connsiteX0" fmla="*/ 314217 w 5700868"/>
              <a:gd name="connsiteY0" fmla="*/ 5304278 h 5859792"/>
              <a:gd name="connsiteX1" fmla="*/ 1068124 w 5700868"/>
              <a:gd name="connsiteY1" fmla="*/ 1029087 h 5859792"/>
              <a:gd name="connsiteX2" fmla="*/ 5396505 w 5700868"/>
              <a:gd name="connsiteY2" fmla="*/ 1017286 h 5859792"/>
              <a:gd name="connsiteX3" fmla="*/ 5378867 w 5700868"/>
              <a:gd name="connsiteY3" fmla="*/ 5339977 h 5859792"/>
              <a:gd name="connsiteX4" fmla="*/ 314217 w 5700868"/>
              <a:gd name="connsiteY4" fmla="*/ 5304278 h 5859792"/>
              <a:gd name="connsiteX0" fmla="*/ 323691 w 5710342"/>
              <a:gd name="connsiteY0" fmla="*/ 5251442 h 5806956"/>
              <a:gd name="connsiteX1" fmla="*/ 1077598 w 5710342"/>
              <a:gd name="connsiteY1" fmla="*/ 976251 h 5806956"/>
              <a:gd name="connsiteX2" fmla="*/ 5405979 w 5710342"/>
              <a:gd name="connsiteY2" fmla="*/ 964450 h 5806956"/>
              <a:gd name="connsiteX3" fmla="*/ 5388341 w 5710342"/>
              <a:gd name="connsiteY3" fmla="*/ 5287141 h 5806956"/>
              <a:gd name="connsiteX4" fmla="*/ 323691 w 5710342"/>
              <a:gd name="connsiteY4" fmla="*/ 5251442 h 5806956"/>
              <a:gd name="connsiteX0" fmla="*/ 309620 w 5696271"/>
              <a:gd name="connsiteY0" fmla="*/ 5307691 h 5863205"/>
              <a:gd name="connsiteX1" fmla="*/ 1063527 w 5696271"/>
              <a:gd name="connsiteY1" fmla="*/ 1032500 h 5863205"/>
              <a:gd name="connsiteX2" fmla="*/ 5391908 w 5696271"/>
              <a:gd name="connsiteY2" fmla="*/ 1020699 h 5863205"/>
              <a:gd name="connsiteX3" fmla="*/ 5374270 w 5696271"/>
              <a:gd name="connsiteY3" fmla="*/ 5343390 h 5863205"/>
              <a:gd name="connsiteX4" fmla="*/ 309620 w 5696271"/>
              <a:gd name="connsiteY4" fmla="*/ 5307691 h 5863205"/>
              <a:gd name="connsiteX0" fmla="*/ 272236 w 5658887"/>
              <a:gd name="connsiteY0" fmla="*/ 5290752 h 5846266"/>
              <a:gd name="connsiteX1" fmla="*/ 1026143 w 5658887"/>
              <a:gd name="connsiteY1" fmla="*/ 1015561 h 5846266"/>
              <a:gd name="connsiteX2" fmla="*/ 5354524 w 5658887"/>
              <a:gd name="connsiteY2" fmla="*/ 1003760 h 5846266"/>
              <a:gd name="connsiteX3" fmla="*/ 5336886 w 5658887"/>
              <a:gd name="connsiteY3" fmla="*/ 5326451 h 5846266"/>
              <a:gd name="connsiteX4" fmla="*/ 272236 w 5658887"/>
              <a:gd name="connsiteY4" fmla="*/ 5290752 h 5846266"/>
              <a:gd name="connsiteX0" fmla="*/ 323691 w 5710342"/>
              <a:gd name="connsiteY0" fmla="*/ 5367708 h 5923222"/>
              <a:gd name="connsiteX1" fmla="*/ 1077598 w 5710342"/>
              <a:gd name="connsiteY1" fmla="*/ 1092517 h 5923222"/>
              <a:gd name="connsiteX2" fmla="*/ 5405979 w 5710342"/>
              <a:gd name="connsiteY2" fmla="*/ 1080716 h 5923222"/>
              <a:gd name="connsiteX3" fmla="*/ 5388341 w 5710342"/>
              <a:gd name="connsiteY3" fmla="*/ 5403407 h 5923222"/>
              <a:gd name="connsiteX4" fmla="*/ 323691 w 5710342"/>
              <a:gd name="connsiteY4" fmla="*/ 5367708 h 5923222"/>
              <a:gd name="connsiteX0" fmla="*/ 320182 w 5668940"/>
              <a:gd name="connsiteY0" fmla="*/ 5367708 h 5621071"/>
              <a:gd name="connsiteX1" fmla="*/ 1074089 w 5668940"/>
              <a:gd name="connsiteY1" fmla="*/ 1092517 h 5621071"/>
              <a:gd name="connsiteX2" fmla="*/ 5402470 w 5668940"/>
              <a:gd name="connsiteY2" fmla="*/ 1080716 h 5621071"/>
              <a:gd name="connsiteX3" fmla="*/ 5337331 w 5668940"/>
              <a:gd name="connsiteY3" fmla="*/ 4690887 h 5621071"/>
              <a:gd name="connsiteX4" fmla="*/ 320182 w 5668940"/>
              <a:gd name="connsiteY4" fmla="*/ 5367708 h 5621071"/>
              <a:gd name="connsiteX0" fmla="*/ 320182 w 5632436"/>
              <a:gd name="connsiteY0" fmla="*/ 5367708 h 5644430"/>
              <a:gd name="connsiteX1" fmla="*/ 1074089 w 5632436"/>
              <a:gd name="connsiteY1" fmla="*/ 1092517 h 5644430"/>
              <a:gd name="connsiteX2" fmla="*/ 5402470 w 5632436"/>
              <a:gd name="connsiteY2" fmla="*/ 1080716 h 5644430"/>
              <a:gd name="connsiteX3" fmla="*/ 5337331 w 5632436"/>
              <a:gd name="connsiteY3" fmla="*/ 4690887 h 5644430"/>
              <a:gd name="connsiteX4" fmla="*/ 320182 w 5632436"/>
              <a:gd name="connsiteY4" fmla="*/ 5367708 h 5644430"/>
              <a:gd name="connsiteX0" fmla="*/ 325446 w 5695150"/>
              <a:gd name="connsiteY0" fmla="*/ 5367708 h 5640715"/>
              <a:gd name="connsiteX1" fmla="*/ 1079353 w 5695150"/>
              <a:gd name="connsiteY1" fmla="*/ 1092517 h 5640715"/>
              <a:gd name="connsiteX2" fmla="*/ 5407734 w 5695150"/>
              <a:gd name="connsiteY2" fmla="*/ 1080716 h 5640715"/>
              <a:gd name="connsiteX3" fmla="*/ 5413847 w 5695150"/>
              <a:gd name="connsiteY3" fmla="*/ 4679012 h 5640715"/>
              <a:gd name="connsiteX4" fmla="*/ 325446 w 5695150"/>
              <a:gd name="connsiteY4" fmla="*/ 5367708 h 5640715"/>
              <a:gd name="connsiteX0" fmla="*/ 325446 w 5746772"/>
              <a:gd name="connsiteY0" fmla="*/ 5367708 h 5827579"/>
              <a:gd name="connsiteX1" fmla="*/ 1079353 w 5746772"/>
              <a:gd name="connsiteY1" fmla="*/ 1092517 h 5827579"/>
              <a:gd name="connsiteX2" fmla="*/ 5407734 w 5746772"/>
              <a:gd name="connsiteY2" fmla="*/ 1080716 h 5827579"/>
              <a:gd name="connsiteX3" fmla="*/ 5413847 w 5746772"/>
              <a:gd name="connsiteY3" fmla="*/ 4679012 h 5827579"/>
              <a:gd name="connsiteX4" fmla="*/ 325446 w 5746772"/>
              <a:gd name="connsiteY4" fmla="*/ 5367708 h 5827579"/>
              <a:gd name="connsiteX0" fmla="*/ 325446 w 5649004"/>
              <a:gd name="connsiteY0" fmla="*/ 5367708 h 5859444"/>
              <a:gd name="connsiteX1" fmla="*/ 1079353 w 5649004"/>
              <a:gd name="connsiteY1" fmla="*/ 1092517 h 5859444"/>
              <a:gd name="connsiteX2" fmla="*/ 5407734 w 5649004"/>
              <a:gd name="connsiteY2" fmla="*/ 1080716 h 5859444"/>
              <a:gd name="connsiteX3" fmla="*/ 5413847 w 5649004"/>
              <a:gd name="connsiteY3" fmla="*/ 4679012 h 5859444"/>
              <a:gd name="connsiteX4" fmla="*/ 325446 w 5649004"/>
              <a:gd name="connsiteY4" fmla="*/ 5367708 h 5859444"/>
              <a:gd name="connsiteX0" fmla="*/ 315969 w 5721778"/>
              <a:gd name="connsiteY0" fmla="*/ 4993736 h 5229879"/>
              <a:gd name="connsiteX1" fmla="*/ 1069876 w 5721778"/>
              <a:gd name="connsiteY1" fmla="*/ 718545 h 5229879"/>
              <a:gd name="connsiteX2" fmla="*/ 5398257 w 5721778"/>
              <a:gd name="connsiteY2" fmla="*/ 1181757 h 5229879"/>
              <a:gd name="connsiteX3" fmla="*/ 5404370 w 5721778"/>
              <a:gd name="connsiteY3" fmla="*/ 4305040 h 5229879"/>
              <a:gd name="connsiteX4" fmla="*/ 315969 w 5721778"/>
              <a:gd name="connsiteY4" fmla="*/ 4993736 h 5229879"/>
              <a:gd name="connsiteX0" fmla="*/ 315969 w 5721778"/>
              <a:gd name="connsiteY0" fmla="*/ 5036433 h 5272576"/>
              <a:gd name="connsiteX1" fmla="*/ 1069876 w 5721778"/>
              <a:gd name="connsiteY1" fmla="*/ 761242 h 5272576"/>
              <a:gd name="connsiteX2" fmla="*/ 5398257 w 5721778"/>
              <a:gd name="connsiteY2" fmla="*/ 1224454 h 5272576"/>
              <a:gd name="connsiteX3" fmla="*/ 5404370 w 5721778"/>
              <a:gd name="connsiteY3" fmla="*/ 4347737 h 5272576"/>
              <a:gd name="connsiteX4" fmla="*/ 315969 w 5721778"/>
              <a:gd name="connsiteY4" fmla="*/ 5036433 h 5272576"/>
              <a:gd name="connsiteX0" fmla="*/ 295424 w 5701233"/>
              <a:gd name="connsiteY0" fmla="*/ 4961804 h 5185044"/>
              <a:gd name="connsiteX1" fmla="*/ 1120583 w 5701233"/>
              <a:gd name="connsiteY1" fmla="*/ 864743 h 5185044"/>
              <a:gd name="connsiteX2" fmla="*/ 5377712 w 5701233"/>
              <a:gd name="connsiteY2" fmla="*/ 1149825 h 5185044"/>
              <a:gd name="connsiteX3" fmla="*/ 5383825 w 5701233"/>
              <a:gd name="connsiteY3" fmla="*/ 4273108 h 5185044"/>
              <a:gd name="connsiteX4" fmla="*/ 295424 w 5701233"/>
              <a:gd name="connsiteY4" fmla="*/ 4961804 h 5185044"/>
              <a:gd name="connsiteX0" fmla="*/ 227944 w 6156019"/>
              <a:gd name="connsiteY0" fmla="*/ 4249685 h 4653160"/>
              <a:gd name="connsiteX1" fmla="*/ 1539991 w 6156019"/>
              <a:gd name="connsiteY1" fmla="*/ 829518 h 4653160"/>
              <a:gd name="connsiteX2" fmla="*/ 5797120 w 6156019"/>
              <a:gd name="connsiteY2" fmla="*/ 1114600 h 4653160"/>
              <a:gd name="connsiteX3" fmla="*/ 5803233 w 6156019"/>
              <a:gd name="connsiteY3" fmla="*/ 4237883 h 4653160"/>
              <a:gd name="connsiteX4" fmla="*/ 227944 w 6156019"/>
              <a:gd name="connsiteY4" fmla="*/ 4249685 h 4653160"/>
              <a:gd name="connsiteX0" fmla="*/ 2254 w 5930329"/>
              <a:gd name="connsiteY0" fmla="*/ 4249685 h 4728827"/>
              <a:gd name="connsiteX1" fmla="*/ 1314301 w 5930329"/>
              <a:gd name="connsiteY1" fmla="*/ 829518 h 4728827"/>
              <a:gd name="connsiteX2" fmla="*/ 5571430 w 5930329"/>
              <a:gd name="connsiteY2" fmla="*/ 1114600 h 4728827"/>
              <a:gd name="connsiteX3" fmla="*/ 5577543 w 5930329"/>
              <a:gd name="connsiteY3" fmla="*/ 4237883 h 4728827"/>
              <a:gd name="connsiteX4" fmla="*/ 2254 w 5930329"/>
              <a:gd name="connsiteY4" fmla="*/ 4249685 h 4728827"/>
              <a:gd name="connsiteX0" fmla="*/ 2203 w 6070417"/>
              <a:gd name="connsiteY0" fmla="*/ 3625988 h 4413820"/>
              <a:gd name="connsiteX1" fmla="*/ 1444879 w 6070417"/>
              <a:gd name="connsiteY1" fmla="*/ 799587 h 4413820"/>
              <a:gd name="connsiteX2" fmla="*/ 5702008 w 6070417"/>
              <a:gd name="connsiteY2" fmla="*/ 1084669 h 4413820"/>
              <a:gd name="connsiteX3" fmla="*/ 5708121 w 6070417"/>
              <a:gd name="connsiteY3" fmla="*/ 4207952 h 4413820"/>
              <a:gd name="connsiteX4" fmla="*/ 2203 w 6070417"/>
              <a:gd name="connsiteY4" fmla="*/ 3625988 h 4413820"/>
              <a:gd name="connsiteX0" fmla="*/ 53060 w 6121274"/>
              <a:gd name="connsiteY0" fmla="*/ 3625988 h 4456797"/>
              <a:gd name="connsiteX1" fmla="*/ 1495736 w 6121274"/>
              <a:gd name="connsiteY1" fmla="*/ 799587 h 4456797"/>
              <a:gd name="connsiteX2" fmla="*/ 5752865 w 6121274"/>
              <a:gd name="connsiteY2" fmla="*/ 1084669 h 4456797"/>
              <a:gd name="connsiteX3" fmla="*/ 5758978 w 6121274"/>
              <a:gd name="connsiteY3" fmla="*/ 4207952 h 4456797"/>
              <a:gd name="connsiteX4" fmla="*/ 53060 w 6121274"/>
              <a:gd name="connsiteY4" fmla="*/ 3625988 h 4456797"/>
              <a:gd name="connsiteX0" fmla="*/ 193599 w 6018185"/>
              <a:gd name="connsiteY0" fmla="*/ 3625988 h 4743687"/>
              <a:gd name="connsiteX1" fmla="*/ 1636275 w 6018185"/>
              <a:gd name="connsiteY1" fmla="*/ 799587 h 4743687"/>
              <a:gd name="connsiteX2" fmla="*/ 5893404 w 6018185"/>
              <a:gd name="connsiteY2" fmla="*/ 1084669 h 4743687"/>
              <a:gd name="connsiteX3" fmla="*/ 5578883 w 6018185"/>
              <a:gd name="connsiteY3" fmla="*/ 4623588 h 4743687"/>
              <a:gd name="connsiteX4" fmla="*/ 193599 w 6018185"/>
              <a:gd name="connsiteY4" fmla="*/ 3625988 h 4743687"/>
              <a:gd name="connsiteX0" fmla="*/ 193599 w 6018185"/>
              <a:gd name="connsiteY0" fmla="*/ 3625988 h 4915691"/>
              <a:gd name="connsiteX1" fmla="*/ 1636275 w 6018185"/>
              <a:gd name="connsiteY1" fmla="*/ 799587 h 4915691"/>
              <a:gd name="connsiteX2" fmla="*/ 5893404 w 6018185"/>
              <a:gd name="connsiteY2" fmla="*/ 1084669 h 4915691"/>
              <a:gd name="connsiteX3" fmla="*/ 5578883 w 6018185"/>
              <a:gd name="connsiteY3" fmla="*/ 4623588 h 4915691"/>
              <a:gd name="connsiteX4" fmla="*/ 3091886 w 6018185"/>
              <a:gd name="connsiteY4" fmla="*/ 4595458 h 4915691"/>
              <a:gd name="connsiteX5" fmla="*/ 193599 w 6018185"/>
              <a:gd name="connsiteY5" fmla="*/ 3625988 h 4915691"/>
              <a:gd name="connsiteX0" fmla="*/ 29539 w 5759925"/>
              <a:gd name="connsiteY0" fmla="*/ 3625988 h 5631302"/>
              <a:gd name="connsiteX1" fmla="*/ 1472215 w 5759925"/>
              <a:gd name="connsiteY1" fmla="*/ 799587 h 5631302"/>
              <a:gd name="connsiteX2" fmla="*/ 5729344 w 5759925"/>
              <a:gd name="connsiteY2" fmla="*/ 1084669 h 5631302"/>
              <a:gd name="connsiteX3" fmla="*/ 5414823 w 5759925"/>
              <a:gd name="connsiteY3" fmla="*/ 4623588 h 5631302"/>
              <a:gd name="connsiteX4" fmla="*/ 2559691 w 5759925"/>
              <a:gd name="connsiteY4" fmla="*/ 5592986 h 5631302"/>
              <a:gd name="connsiteX5" fmla="*/ 29539 w 5759925"/>
              <a:gd name="connsiteY5" fmla="*/ 3625988 h 5631302"/>
              <a:gd name="connsiteX0" fmla="*/ 27945 w 5817782"/>
              <a:gd name="connsiteY0" fmla="*/ 3937721 h 5646152"/>
              <a:gd name="connsiteX1" fmla="*/ 1529998 w 5817782"/>
              <a:gd name="connsiteY1" fmla="*/ 814437 h 5646152"/>
              <a:gd name="connsiteX2" fmla="*/ 5787127 w 5817782"/>
              <a:gd name="connsiteY2" fmla="*/ 1099519 h 5646152"/>
              <a:gd name="connsiteX3" fmla="*/ 5472606 w 5817782"/>
              <a:gd name="connsiteY3" fmla="*/ 4638438 h 5646152"/>
              <a:gd name="connsiteX4" fmla="*/ 2617474 w 5817782"/>
              <a:gd name="connsiteY4" fmla="*/ 5607836 h 5646152"/>
              <a:gd name="connsiteX5" fmla="*/ 27945 w 5817782"/>
              <a:gd name="connsiteY5" fmla="*/ 3937721 h 5646152"/>
              <a:gd name="connsiteX0" fmla="*/ 27066 w 5852574"/>
              <a:gd name="connsiteY0" fmla="*/ 4000095 h 5649150"/>
              <a:gd name="connsiteX1" fmla="*/ 1564745 w 5852574"/>
              <a:gd name="connsiteY1" fmla="*/ 817435 h 5649150"/>
              <a:gd name="connsiteX2" fmla="*/ 5821874 w 5852574"/>
              <a:gd name="connsiteY2" fmla="*/ 1102517 h 5649150"/>
              <a:gd name="connsiteX3" fmla="*/ 5507353 w 5852574"/>
              <a:gd name="connsiteY3" fmla="*/ 4641436 h 5649150"/>
              <a:gd name="connsiteX4" fmla="*/ 2652221 w 5852574"/>
              <a:gd name="connsiteY4" fmla="*/ 5610834 h 5649150"/>
              <a:gd name="connsiteX5" fmla="*/ 27066 w 5852574"/>
              <a:gd name="connsiteY5" fmla="*/ 4000095 h 5649150"/>
              <a:gd name="connsiteX0" fmla="*/ 39943 w 5865451"/>
              <a:gd name="connsiteY0" fmla="*/ 4000095 h 5785122"/>
              <a:gd name="connsiteX1" fmla="*/ 1577622 w 5865451"/>
              <a:gd name="connsiteY1" fmla="*/ 817435 h 5785122"/>
              <a:gd name="connsiteX2" fmla="*/ 5834751 w 5865451"/>
              <a:gd name="connsiteY2" fmla="*/ 1102517 h 5785122"/>
              <a:gd name="connsiteX3" fmla="*/ 5520230 w 5865451"/>
              <a:gd name="connsiteY3" fmla="*/ 4641436 h 5785122"/>
              <a:gd name="connsiteX4" fmla="*/ 2961981 w 5865451"/>
              <a:gd name="connsiteY4" fmla="*/ 5753338 h 5785122"/>
              <a:gd name="connsiteX5" fmla="*/ 39943 w 5865451"/>
              <a:gd name="connsiteY5" fmla="*/ 4000095 h 5785122"/>
              <a:gd name="connsiteX0" fmla="*/ 39943 w 7000658"/>
              <a:gd name="connsiteY0" fmla="*/ 4000095 h 5820006"/>
              <a:gd name="connsiteX1" fmla="*/ 1577622 w 7000658"/>
              <a:gd name="connsiteY1" fmla="*/ 817435 h 5820006"/>
              <a:gd name="connsiteX2" fmla="*/ 5834751 w 7000658"/>
              <a:gd name="connsiteY2" fmla="*/ 1102517 h 5820006"/>
              <a:gd name="connsiteX3" fmla="*/ 6921518 w 7000658"/>
              <a:gd name="connsiteY3" fmla="*/ 5033321 h 5820006"/>
              <a:gd name="connsiteX4" fmla="*/ 2961981 w 7000658"/>
              <a:gd name="connsiteY4" fmla="*/ 5753338 h 5820006"/>
              <a:gd name="connsiteX5" fmla="*/ 39943 w 7000658"/>
              <a:gd name="connsiteY5" fmla="*/ 4000095 h 5820006"/>
              <a:gd name="connsiteX0" fmla="*/ 39943 w 7324239"/>
              <a:gd name="connsiteY0" fmla="*/ 4000095 h 5770571"/>
              <a:gd name="connsiteX1" fmla="*/ 1577622 w 7324239"/>
              <a:gd name="connsiteY1" fmla="*/ 817435 h 5770571"/>
              <a:gd name="connsiteX2" fmla="*/ 5834751 w 7324239"/>
              <a:gd name="connsiteY2" fmla="*/ 1102517 h 5770571"/>
              <a:gd name="connsiteX3" fmla="*/ 6921518 w 7324239"/>
              <a:gd name="connsiteY3" fmla="*/ 5033321 h 5770571"/>
              <a:gd name="connsiteX4" fmla="*/ 2961981 w 7324239"/>
              <a:gd name="connsiteY4" fmla="*/ 5753338 h 5770571"/>
              <a:gd name="connsiteX5" fmla="*/ 39943 w 7324239"/>
              <a:gd name="connsiteY5" fmla="*/ 4000095 h 5770571"/>
              <a:gd name="connsiteX0" fmla="*/ 39943 w 6939952"/>
              <a:gd name="connsiteY0" fmla="*/ 4000095 h 5770571"/>
              <a:gd name="connsiteX1" fmla="*/ 1577622 w 6939952"/>
              <a:gd name="connsiteY1" fmla="*/ 817435 h 5770571"/>
              <a:gd name="connsiteX2" fmla="*/ 5834751 w 6939952"/>
              <a:gd name="connsiteY2" fmla="*/ 1102517 h 5770571"/>
              <a:gd name="connsiteX3" fmla="*/ 6921518 w 6939952"/>
              <a:gd name="connsiteY3" fmla="*/ 5033321 h 5770571"/>
              <a:gd name="connsiteX4" fmla="*/ 2961981 w 6939952"/>
              <a:gd name="connsiteY4" fmla="*/ 5753338 h 5770571"/>
              <a:gd name="connsiteX5" fmla="*/ 39943 w 6939952"/>
              <a:gd name="connsiteY5" fmla="*/ 4000095 h 5770571"/>
              <a:gd name="connsiteX0" fmla="*/ 39943 w 6939952"/>
              <a:gd name="connsiteY0" fmla="*/ 4000095 h 5774179"/>
              <a:gd name="connsiteX1" fmla="*/ 1577622 w 6939952"/>
              <a:gd name="connsiteY1" fmla="*/ 817435 h 5774179"/>
              <a:gd name="connsiteX2" fmla="*/ 5834751 w 6939952"/>
              <a:gd name="connsiteY2" fmla="*/ 1102517 h 5774179"/>
              <a:gd name="connsiteX3" fmla="*/ 6921518 w 6939952"/>
              <a:gd name="connsiteY3" fmla="*/ 5033321 h 5774179"/>
              <a:gd name="connsiteX4" fmla="*/ 2961981 w 6939952"/>
              <a:gd name="connsiteY4" fmla="*/ 5753338 h 5774179"/>
              <a:gd name="connsiteX5" fmla="*/ 39943 w 6939952"/>
              <a:gd name="connsiteY5" fmla="*/ 4000095 h 5774179"/>
              <a:gd name="connsiteX0" fmla="*/ 62517 w 6962526"/>
              <a:gd name="connsiteY0" fmla="*/ 4000095 h 5914074"/>
              <a:gd name="connsiteX1" fmla="*/ 1600196 w 6962526"/>
              <a:gd name="connsiteY1" fmla="*/ 817435 h 5914074"/>
              <a:gd name="connsiteX2" fmla="*/ 5857325 w 6962526"/>
              <a:gd name="connsiteY2" fmla="*/ 1102517 h 5914074"/>
              <a:gd name="connsiteX3" fmla="*/ 6944092 w 6962526"/>
              <a:gd name="connsiteY3" fmla="*/ 5033321 h 5914074"/>
              <a:gd name="connsiteX4" fmla="*/ 3447693 w 6962526"/>
              <a:gd name="connsiteY4" fmla="*/ 5895842 h 5914074"/>
              <a:gd name="connsiteX5" fmla="*/ 62517 w 6962526"/>
              <a:gd name="connsiteY5" fmla="*/ 4000095 h 5914074"/>
              <a:gd name="connsiteX0" fmla="*/ 62517 w 6962526"/>
              <a:gd name="connsiteY0" fmla="*/ 4000095 h 5909063"/>
              <a:gd name="connsiteX1" fmla="*/ 1600196 w 6962526"/>
              <a:gd name="connsiteY1" fmla="*/ 817435 h 5909063"/>
              <a:gd name="connsiteX2" fmla="*/ 5857325 w 6962526"/>
              <a:gd name="connsiteY2" fmla="*/ 1102517 h 5909063"/>
              <a:gd name="connsiteX3" fmla="*/ 6944092 w 6962526"/>
              <a:gd name="connsiteY3" fmla="*/ 5033321 h 5909063"/>
              <a:gd name="connsiteX4" fmla="*/ 3447693 w 6962526"/>
              <a:gd name="connsiteY4" fmla="*/ 5895842 h 5909063"/>
              <a:gd name="connsiteX5" fmla="*/ 62517 w 6962526"/>
              <a:gd name="connsiteY5" fmla="*/ 4000095 h 5909063"/>
              <a:gd name="connsiteX0" fmla="*/ 72715 w 7004788"/>
              <a:gd name="connsiteY0" fmla="*/ 4473865 h 6382833"/>
              <a:gd name="connsiteX1" fmla="*/ 1610394 w 7004788"/>
              <a:gd name="connsiteY1" fmla="*/ 1291205 h 6382833"/>
              <a:gd name="connsiteX2" fmla="*/ 6948178 w 7004788"/>
              <a:gd name="connsiteY2" fmla="*/ 923144 h 6382833"/>
              <a:gd name="connsiteX3" fmla="*/ 6954290 w 7004788"/>
              <a:gd name="connsiteY3" fmla="*/ 5507091 h 6382833"/>
              <a:gd name="connsiteX4" fmla="*/ 3457891 w 7004788"/>
              <a:gd name="connsiteY4" fmla="*/ 6369612 h 6382833"/>
              <a:gd name="connsiteX5" fmla="*/ 72715 w 7004788"/>
              <a:gd name="connsiteY5" fmla="*/ 4473865 h 6382833"/>
              <a:gd name="connsiteX0" fmla="*/ 106881 w 7038954"/>
              <a:gd name="connsiteY0" fmla="*/ 4547924 h 6456892"/>
              <a:gd name="connsiteX1" fmla="*/ 1415960 w 7038954"/>
              <a:gd name="connsiteY1" fmla="*/ 1109770 h 6456892"/>
              <a:gd name="connsiteX2" fmla="*/ 6982344 w 7038954"/>
              <a:gd name="connsiteY2" fmla="*/ 997203 h 6456892"/>
              <a:gd name="connsiteX3" fmla="*/ 6988456 w 7038954"/>
              <a:gd name="connsiteY3" fmla="*/ 5581150 h 6456892"/>
              <a:gd name="connsiteX4" fmla="*/ 3492057 w 7038954"/>
              <a:gd name="connsiteY4" fmla="*/ 6443671 h 6456892"/>
              <a:gd name="connsiteX5" fmla="*/ 106881 w 7038954"/>
              <a:gd name="connsiteY5" fmla="*/ 4547924 h 6456892"/>
              <a:gd name="connsiteX0" fmla="*/ 107112 w 7040332"/>
              <a:gd name="connsiteY0" fmla="*/ 4975368 h 6884336"/>
              <a:gd name="connsiteX1" fmla="*/ 1416191 w 7040332"/>
              <a:gd name="connsiteY1" fmla="*/ 1537214 h 6884336"/>
              <a:gd name="connsiteX2" fmla="*/ 6996022 w 7040332"/>
              <a:gd name="connsiteY2" fmla="*/ 866594 h 6884336"/>
              <a:gd name="connsiteX3" fmla="*/ 6988687 w 7040332"/>
              <a:gd name="connsiteY3" fmla="*/ 6008594 h 6884336"/>
              <a:gd name="connsiteX4" fmla="*/ 3492288 w 7040332"/>
              <a:gd name="connsiteY4" fmla="*/ 6871115 h 6884336"/>
              <a:gd name="connsiteX5" fmla="*/ 107112 w 7040332"/>
              <a:gd name="connsiteY5" fmla="*/ 4975368 h 6884336"/>
              <a:gd name="connsiteX0" fmla="*/ 125032 w 7058252"/>
              <a:gd name="connsiteY0" fmla="*/ 5026174 h 6935142"/>
              <a:gd name="connsiteX1" fmla="*/ 1339981 w 7058252"/>
              <a:gd name="connsiteY1" fmla="*/ 1386314 h 6935142"/>
              <a:gd name="connsiteX2" fmla="*/ 7013942 w 7058252"/>
              <a:gd name="connsiteY2" fmla="*/ 917400 h 6935142"/>
              <a:gd name="connsiteX3" fmla="*/ 7006607 w 7058252"/>
              <a:gd name="connsiteY3" fmla="*/ 6059400 h 6935142"/>
              <a:gd name="connsiteX4" fmla="*/ 3510208 w 7058252"/>
              <a:gd name="connsiteY4" fmla="*/ 6921921 h 6935142"/>
              <a:gd name="connsiteX5" fmla="*/ 125032 w 7058252"/>
              <a:gd name="connsiteY5" fmla="*/ 5026174 h 6935142"/>
              <a:gd name="connsiteX0" fmla="*/ 96994 w 7030214"/>
              <a:gd name="connsiteY0" fmla="*/ 5112058 h 7021026"/>
              <a:gd name="connsiteX1" fmla="*/ 1311943 w 7030214"/>
              <a:gd name="connsiteY1" fmla="*/ 1472198 h 7021026"/>
              <a:gd name="connsiteX2" fmla="*/ 6985904 w 7030214"/>
              <a:gd name="connsiteY2" fmla="*/ 1003284 h 7021026"/>
              <a:gd name="connsiteX3" fmla="*/ 6978569 w 7030214"/>
              <a:gd name="connsiteY3" fmla="*/ 6145284 h 7021026"/>
              <a:gd name="connsiteX4" fmla="*/ 3482170 w 7030214"/>
              <a:gd name="connsiteY4" fmla="*/ 7007805 h 7021026"/>
              <a:gd name="connsiteX5" fmla="*/ 96994 w 7030214"/>
              <a:gd name="connsiteY5" fmla="*/ 5112058 h 7021026"/>
              <a:gd name="connsiteX0" fmla="*/ 165399 w 7098619"/>
              <a:gd name="connsiteY0" fmla="*/ 5137158 h 7046126"/>
              <a:gd name="connsiteX1" fmla="*/ 1030724 w 7098619"/>
              <a:gd name="connsiteY1" fmla="*/ 1416616 h 7046126"/>
              <a:gd name="connsiteX2" fmla="*/ 7054309 w 7098619"/>
              <a:gd name="connsiteY2" fmla="*/ 1028384 h 7046126"/>
              <a:gd name="connsiteX3" fmla="*/ 7046974 w 7098619"/>
              <a:gd name="connsiteY3" fmla="*/ 6170384 h 7046126"/>
              <a:gd name="connsiteX4" fmla="*/ 3550575 w 7098619"/>
              <a:gd name="connsiteY4" fmla="*/ 7032905 h 7046126"/>
              <a:gd name="connsiteX5" fmla="*/ 165399 w 7098619"/>
              <a:gd name="connsiteY5" fmla="*/ 5137158 h 7046126"/>
              <a:gd name="connsiteX0" fmla="*/ 175351 w 7108571"/>
              <a:gd name="connsiteY0" fmla="*/ 5226784 h 7135752"/>
              <a:gd name="connsiteX1" fmla="*/ 1040676 w 7108571"/>
              <a:gd name="connsiteY1" fmla="*/ 1506242 h 7135752"/>
              <a:gd name="connsiteX2" fmla="*/ 7064261 w 7108571"/>
              <a:gd name="connsiteY2" fmla="*/ 1118010 h 7135752"/>
              <a:gd name="connsiteX3" fmla="*/ 7056926 w 7108571"/>
              <a:gd name="connsiteY3" fmla="*/ 6260010 h 7135752"/>
              <a:gd name="connsiteX4" fmla="*/ 3560527 w 7108571"/>
              <a:gd name="connsiteY4" fmla="*/ 7122531 h 7135752"/>
              <a:gd name="connsiteX5" fmla="*/ 175351 w 7108571"/>
              <a:gd name="connsiteY5" fmla="*/ 5226784 h 7135752"/>
              <a:gd name="connsiteX0" fmla="*/ 175351 w 7108571"/>
              <a:gd name="connsiteY0" fmla="*/ 5226784 h 7127573"/>
              <a:gd name="connsiteX1" fmla="*/ 1040676 w 7108571"/>
              <a:gd name="connsiteY1" fmla="*/ 1506242 h 7127573"/>
              <a:gd name="connsiteX2" fmla="*/ 7064261 w 7108571"/>
              <a:gd name="connsiteY2" fmla="*/ 1118010 h 7127573"/>
              <a:gd name="connsiteX3" fmla="*/ 7056926 w 7108571"/>
              <a:gd name="connsiteY3" fmla="*/ 6260010 h 7127573"/>
              <a:gd name="connsiteX4" fmla="*/ 3560527 w 7108571"/>
              <a:gd name="connsiteY4" fmla="*/ 7122531 h 7127573"/>
              <a:gd name="connsiteX5" fmla="*/ 175351 w 7108571"/>
              <a:gd name="connsiteY5" fmla="*/ 5226784 h 7127573"/>
              <a:gd name="connsiteX0" fmla="*/ 175351 w 7170557"/>
              <a:gd name="connsiteY0" fmla="*/ 5226784 h 7154795"/>
              <a:gd name="connsiteX1" fmla="*/ 1040676 w 7170557"/>
              <a:gd name="connsiteY1" fmla="*/ 1506242 h 7154795"/>
              <a:gd name="connsiteX2" fmla="*/ 7064261 w 7170557"/>
              <a:gd name="connsiteY2" fmla="*/ 1118010 h 7154795"/>
              <a:gd name="connsiteX3" fmla="*/ 7124161 w 7170557"/>
              <a:gd name="connsiteY3" fmla="*/ 6643252 h 7154795"/>
              <a:gd name="connsiteX4" fmla="*/ 3560527 w 7170557"/>
              <a:gd name="connsiteY4" fmla="*/ 7122531 h 7154795"/>
              <a:gd name="connsiteX5" fmla="*/ 175351 w 7170557"/>
              <a:gd name="connsiteY5" fmla="*/ 5226784 h 7154795"/>
              <a:gd name="connsiteX0" fmla="*/ 175351 w 7170557"/>
              <a:gd name="connsiteY0" fmla="*/ 5226784 h 7135754"/>
              <a:gd name="connsiteX1" fmla="*/ 1040676 w 7170557"/>
              <a:gd name="connsiteY1" fmla="*/ 1506242 h 7135754"/>
              <a:gd name="connsiteX2" fmla="*/ 7064261 w 7170557"/>
              <a:gd name="connsiteY2" fmla="*/ 1118010 h 7135754"/>
              <a:gd name="connsiteX3" fmla="*/ 7124161 w 7170557"/>
              <a:gd name="connsiteY3" fmla="*/ 6643252 h 7135754"/>
              <a:gd name="connsiteX4" fmla="*/ 3560527 w 7170557"/>
              <a:gd name="connsiteY4" fmla="*/ 7122531 h 7135754"/>
              <a:gd name="connsiteX5" fmla="*/ 175351 w 7170557"/>
              <a:gd name="connsiteY5" fmla="*/ 5226784 h 7135754"/>
              <a:gd name="connsiteX0" fmla="*/ 192451 w 7187657"/>
              <a:gd name="connsiteY0" fmla="*/ 5278777 h 7187747"/>
              <a:gd name="connsiteX1" fmla="*/ 1057776 w 7187657"/>
              <a:gd name="connsiteY1" fmla="*/ 1558235 h 7187747"/>
              <a:gd name="connsiteX2" fmla="*/ 7081361 w 7187657"/>
              <a:gd name="connsiteY2" fmla="*/ 1170003 h 7187747"/>
              <a:gd name="connsiteX3" fmla="*/ 7141261 w 7187657"/>
              <a:gd name="connsiteY3" fmla="*/ 6695245 h 7187747"/>
              <a:gd name="connsiteX4" fmla="*/ 3577627 w 7187657"/>
              <a:gd name="connsiteY4" fmla="*/ 7174524 h 7187747"/>
              <a:gd name="connsiteX5" fmla="*/ 192451 w 7187657"/>
              <a:gd name="connsiteY5" fmla="*/ 5278777 h 7187747"/>
              <a:gd name="connsiteX0" fmla="*/ 2866 w 6998072"/>
              <a:gd name="connsiteY0" fmla="*/ 5197304 h 7106274"/>
              <a:gd name="connsiteX1" fmla="*/ 2865079 w 6998072"/>
              <a:gd name="connsiteY1" fmla="*/ 1705362 h 7106274"/>
              <a:gd name="connsiteX2" fmla="*/ 6891776 w 6998072"/>
              <a:gd name="connsiteY2" fmla="*/ 1088530 h 7106274"/>
              <a:gd name="connsiteX3" fmla="*/ 6951676 w 6998072"/>
              <a:gd name="connsiteY3" fmla="*/ 6613772 h 7106274"/>
              <a:gd name="connsiteX4" fmla="*/ 3388042 w 6998072"/>
              <a:gd name="connsiteY4" fmla="*/ 7093051 h 7106274"/>
              <a:gd name="connsiteX5" fmla="*/ 2866 w 6998072"/>
              <a:gd name="connsiteY5" fmla="*/ 5197304 h 7106274"/>
              <a:gd name="connsiteX0" fmla="*/ 1495 w 6996701"/>
              <a:gd name="connsiteY0" fmla="*/ 5204802 h 7113772"/>
              <a:gd name="connsiteX1" fmla="*/ 2863708 w 6996701"/>
              <a:gd name="connsiteY1" fmla="*/ 1712860 h 7113772"/>
              <a:gd name="connsiteX2" fmla="*/ 6890405 w 6996701"/>
              <a:gd name="connsiteY2" fmla="*/ 1096028 h 7113772"/>
              <a:gd name="connsiteX3" fmla="*/ 6950305 w 6996701"/>
              <a:gd name="connsiteY3" fmla="*/ 6621270 h 7113772"/>
              <a:gd name="connsiteX4" fmla="*/ 3386671 w 6996701"/>
              <a:gd name="connsiteY4" fmla="*/ 7100549 h 7113772"/>
              <a:gd name="connsiteX5" fmla="*/ 1495 w 6996701"/>
              <a:gd name="connsiteY5" fmla="*/ 5204802 h 7113772"/>
              <a:gd name="connsiteX0" fmla="*/ 114146 w 7109352"/>
              <a:gd name="connsiteY0" fmla="*/ 5149953 h 7058923"/>
              <a:gd name="connsiteX1" fmla="*/ 313842 w 7109352"/>
              <a:gd name="connsiteY1" fmla="*/ 1826099 h 7058923"/>
              <a:gd name="connsiteX2" fmla="*/ 7003056 w 7109352"/>
              <a:gd name="connsiteY2" fmla="*/ 1041179 h 7058923"/>
              <a:gd name="connsiteX3" fmla="*/ 7062956 w 7109352"/>
              <a:gd name="connsiteY3" fmla="*/ 6566421 h 7058923"/>
              <a:gd name="connsiteX4" fmla="*/ 3499322 w 7109352"/>
              <a:gd name="connsiteY4" fmla="*/ 7045700 h 7058923"/>
              <a:gd name="connsiteX5" fmla="*/ 114146 w 7109352"/>
              <a:gd name="connsiteY5" fmla="*/ 5149953 h 7058923"/>
              <a:gd name="connsiteX0" fmla="*/ 1888574 w 6996922"/>
              <a:gd name="connsiteY0" fmla="*/ 5308702 h 6875893"/>
              <a:gd name="connsiteX1" fmla="*/ 201412 w 6996922"/>
              <a:gd name="connsiteY1" fmla="*/ 1636505 h 6875893"/>
              <a:gd name="connsiteX2" fmla="*/ 6890626 w 6996922"/>
              <a:gd name="connsiteY2" fmla="*/ 851585 h 6875893"/>
              <a:gd name="connsiteX3" fmla="*/ 6950526 w 6996922"/>
              <a:gd name="connsiteY3" fmla="*/ 6376827 h 6875893"/>
              <a:gd name="connsiteX4" fmla="*/ 3386892 w 6996922"/>
              <a:gd name="connsiteY4" fmla="*/ 6856106 h 6875893"/>
              <a:gd name="connsiteX5" fmla="*/ 1888574 w 6996922"/>
              <a:gd name="connsiteY5" fmla="*/ 5308702 h 6875893"/>
              <a:gd name="connsiteX0" fmla="*/ 1847876 w 6956224"/>
              <a:gd name="connsiteY0" fmla="*/ 5388719 h 6955910"/>
              <a:gd name="connsiteX1" fmla="*/ 204257 w 6956224"/>
              <a:gd name="connsiteY1" fmla="*/ 1397208 h 6955910"/>
              <a:gd name="connsiteX2" fmla="*/ 6849928 w 6956224"/>
              <a:gd name="connsiteY2" fmla="*/ 931602 h 6955910"/>
              <a:gd name="connsiteX3" fmla="*/ 6909828 w 6956224"/>
              <a:gd name="connsiteY3" fmla="*/ 6456844 h 6955910"/>
              <a:gd name="connsiteX4" fmla="*/ 3346194 w 6956224"/>
              <a:gd name="connsiteY4" fmla="*/ 6936123 h 6955910"/>
              <a:gd name="connsiteX5" fmla="*/ 1847876 w 6956224"/>
              <a:gd name="connsiteY5" fmla="*/ 5388719 h 6955910"/>
              <a:gd name="connsiteX0" fmla="*/ 1680737 w 6789085"/>
              <a:gd name="connsiteY0" fmla="*/ 5908231 h 7475422"/>
              <a:gd name="connsiteX1" fmla="*/ 37118 w 6789085"/>
              <a:gd name="connsiteY1" fmla="*/ 1916720 h 7475422"/>
              <a:gd name="connsiteX2" fmla="*/ 6682789 w 6789085"/>
              <a:gd name="connsiteY2" fmla="*/ 1451114 h 7475422"/>
              <a:gd name="connsiteX3" fmla="*/ 6742689 w 6789085"/>
              <a:gd name="connsiteY3" fmla="*/ 6976356 h 7475422"/>
              <a:gd name="connsiteX4" fmla="*/ 3179055 w 6789085"/>
              <a:gd name="connsiteY4" fmla="*/ 7455635 h 7475422"/>
              <a:gd name="connsiteX5" fmla="*/ 1680737 w 6789085"/>
              <a:gd name="connsiteY5" fmla="*/ 5908231 h 7475422"/>
              <a:gd name="connsiteX0" fmla="*/ 1673043 w 6781391"/>
              <a:gd name="connsiteY0" fmla="*/ 5908231 h 7009974"/>
              <a:gd name="connsiteX1" fmla="*/ 29424 w 6781391"/>
              <a:gd name="connsiteY1" fmla="*/ 1916720 h 7009974"/>
              <a:gd name="connsiteX2" fmla="*/ 6675095 w 6781391"/>
              <a:gd name="connsiteY2" fmla="*/ 1451114 h 7009974"/>
              <a:gd name="connsiteX3" fmla="*/ 6734995 w 6781391"/>
              <a:gd name="connsiteY3" fmla="*/ 6976356 h 7009974"/>
              <a:gd name="connsiteX4" fmla="*/ 558790 w 6781391"/>
              <a:gd name="connsiteY4" fmla="*/ 6976663 h 7009974"/>
              <a:gd name="connsiteX5" fmla="*/ 1673043 w 6781391"/>
              <a:gd name="connsiteY5" fmla="*/ 5908231 h 7009974"/>
              <a:gd name="connsiteX0" fmla="*/ 965292 w 7089640"/>
              <a:gd name="connsiteY0" fmla="*/ 5087314 h 6494621"/>
              <a:gd name="connsiteX1" fmla="*/ 337673 w 7089640"/>
              <a:gd name="connsiteY1" fmla="*/ 1386088 h 6494621"/>
              <a:gd name="connsiteX2" fmla="*/ 6983344 w 7089640"/>
              <a:gd name="connsiteY2" fmla="*/ 920482 h 6494621"/>
              <a:gd name="connsiteX3" fmla="*/ 7043244 w 7089640"/>
              <a:gd name="connsiteY3" fmla="*/ 6445724 h 6494621"/>
              <a:gd name="connsiteX4" fmla="*/ 867039 w 7089640"/>
              <a:gd name="connsiteY4" fmla="*/ 6446031 h 6494621"/>
              <a:gd name="connsiteX5" fmla="*/ 965292 w 7089640"/>
              <a:gd name="connsiteY5" fmla="*/ 5087314 h 6494621"/>
              <a:gd name="connsiteX0" fmla="*/ 864572 w 6988920"/>
              <a:gd name="connsiteY0" fmla="*/ 5157762 h 6565069"/>
              <a:gd name="connsiteX1" fmla="*/ 353067 w 6988920"/>
              <a:gd name="connsiteY1" fmla="*/ 1209793 h 6565069"/>
              <a:gd name="connsiteX2" fmla="*/ 6882624 w 6988920"/>
              <a:gd name="connsiteY2" fmla="*/ 990930 h 6565069"/>
              <a:gd name="connsiteX3" fmla="*/ 6942524 w 6988920"/>
              <a:gd name="connsiteY3" fmla="*/ 6516172 h 6565069"/>
              <a:gd name="connsiteX4" fmla="*/ 766319 w 6988920"/>
              <a:gd name="connsiteY4" fmla="*/ 6516479 h 6565069"/>
              <a:gd name="connsiteX5" fmla="*/ 864572 w 6988920"/>
              <a:gd name="connsiteY5" fmla="*/ 5157762 h 6565069"/>
              <a:gd name="connsiteX0" fmla="*/ 803231 w 6927579"/>
              <a:gd name="connsiteY0" fmla="*/ 5499440 h 6906747"/>
              <a:gd name="connsiteX1" fmla="*/ 291726 w 6927579"/>
              <a:gd name="connsiteY1" fmla="*/ 1551471 h 6906747"/>
              <a:gd name="connsiteX2" fmla="*/ 6821283 w 6927579"/>
              <a:gd name="connsiteY2" fmla="*/ 1332608 h 6906747"/>
              <a:gd name="connsiteX3" fmla="*/ 6881183 w 6927579"/>
              <a:gd name="connsiteY3" fmla="*/ 6857850 h 6906747"/>
              <a:gd name="connsiteX4" fmla="*/ 704978 w 6927579"/>
              <a:gd name="connsiteY4" fmla="*/ 6858157 h 6906747"/>
              <a:gd name="connsiteX5" fmla="*/ 803231 w 6927579"/>
              <a:gd name="connsiteY5" fmla="*/ 5499440 h 6906747"/>
              <a:gd name="connsiteX0" fmla="*/ 865520 w 6989868"/>
              <a:gd name="connsiteY0" fmla="*/ 5499440 h 7044175"/>
              <a:gd name="connsiteX1" fmla="*/ 354015 w 6989868"/>
              <a:gd name="connsiteY1" fmla="*/ 1551471 h 7044175"/>
              <a:gd name="connsiteX2" fmla="*/ 6883572 w 6989868"/>
              <a:gd name="connsiteY2" fmla="*/ 1332608 h 7044175"/>
              <a:gd name="connsiteX3" fmla="*/ 6943472 w 6989868"/>
              <a:gd name="connsiteY3" fmla="*/ 6857850 h 7044175"/>
              <a:gd name="connsiteX4" fmla="*/ 3089552 w 6989868"/>
              <a:gd name="connsiteY4" fmla="*/ 7003300 h 7044175"/>
              <a:gd name="connsiteX5" fmla="*/ 865520 w 6989868"/>
              <a:gd name="connsiteY5" fmla="*/ 5499440 h 7044175"/>
              <a:gd name="connsiteX0" fmla="*/ 878793 w 7075712"/>
              <a:gd name="connsiteY0" fmla="*/ 5596827 h 6701896"/>
              <a:gd name="connsiteX1" fmla="*/ 439859 w 7075712"/>
              <a:gd name="connsiteY1" fmla="*/ 1227944 h 6701896"/>
              <a:gd name="connsiteX2" fmla="*/ 6969416 w 7075712"/>
              <a:gd name="connsiteY2" fmla="*/ 1009081 h 6701896"/>
              <a:gd name="connsiteX3" fmla="*/ 7029316 w 7075712"/>
              <a:gd name="connsiteY3" fmla="*/ 6534323 h 6701896"/>
              <a:gd name="connsiteX4" fmla="*/ 3175396 w 7075712"/>
              <a:gd name="connsiteY4" fmla="*/ 6679773 h 6701896"/>
              <a:gd name="connsiteX5" fmla="*/ 878793 w 7075712"/>
              <a:gd name="connsiteY5" fmla="*/ 5596827 h 6701896"/>
              <a:gd name="connsiteX0" fmla="*/ 817906 w 7014825"/>
              <a:gd name="connsiteY0" fmla="*/ 5596827 h 6701896"/>
              <a:gd name="connsiteX1" fmla="*/ 378972 w 7014825"/>
              <a:gd name="connsiteY1" fmla="*/ 1227944 h 6701896"/>
              <a:gd name="connsiteX2" fmla="*/ 6908529 w 7014825"/>
              <a:gd name="connsiteY2" fmla="*/ 1009081 h 6701896"/>
              <a:gd name="connsiteX3" fmla="*/ 6968429 w 7014825"/>
              <a:gd name="connsiteY3" fmla="*/ 6534323 h 6701896"/>
              <a:gd name="connsiteX4" fmla="*/ 3114509 w 7014825"/>
              <a:gd name="connsiteY4" fmla="*/ 6679773 h 6701896"/>
              <a:gd name="connsiteX5" fmla="*/ 817906 w 7014825"/>
              <a:gd name="connsiteY5" fmla="*/ 5596827 h 6701896"/>
              <a:gd name="connsiteX0" fmla="*/ 893966 w 7090885"/>
              <a:gd name="connsiteY0" fmla="*/ 5596827 h 6701896"/>
              <a:gd name="connsiteX1" fmla="*/ 455032 w 7090885"/>
              <a:gd name="connsiteY1" fmla="*/ 1227944 h 6701896"/>
              <a:gd name="connsiteX2" fmla="*/ 6984589 w 7090885"/>
              <a:gd name="connsiteY2" fmla="*/ 1009081 h 6701896"/>
              <a:gd name="connsiteX3" fmla="*/ 7044489 w 7090885"/>
              <a:gd name="connsiteY3" fmla="*/ 6534323 h 6701896"/>
              <a:gd name="connsiteX4" fmla="*/ 3190569 w 7090885"/>
              <a:gd name="connsiteY4" fmla="*/ 6679773 h 6701896"/>
              <a:gd name="connsiteX5" fmla="*/ 893966 w 7090885"/>
              <a:gd name="connsiteY5" fmla="*/ 5596827 h 6701896"/>
              <a:gd name="connsiteX0" fmla="*/ 773381 w 6970300"/>
              <a:gd name="connsiteY0" fmla="*/ 5596827 h 6701896"/>
              <a:gd name="connsiteX1" fmla="*/ 334447 w 6970300"/>
              <a:gd name="connsiteY1" fmla="*/ 1227944 h 6701896"/>
              <a:gd name="connsiteX2" fmla="*/ 6864004 w 6970300"/>
              <a:gd name="connsiteY2" fmla="*/ 1009081 h 6701896"/>
              <a:gd name="connsiteX3" fmla="*/ 6923904 w 6970300"/>
              <a:gd name="connsiteY3" fmla="*/ 6534323 h 6701896"/>
              <a:gd name="connsiteX4" fmla="*/ 3069984 w 6970300"/>
              <a:gd name="connsiteY4" fmla="*/ 6679773 h 6701896"/>
              <a:gd name="connsiteX5" fmla="*/ 773381 w 6970300"/>
              <a:gd name="connsiteY5" fmla="*/ 5596827 h 6701896"/>
              <a:gd name="connsiteX0" fmla="*/ 795529 w 6992448"/>
              <a:gd name="connsiteY0" fmla="*/ 5596827 h 6701896"/>
              <a:gd name="connsiteX1" fmla="*/ 356595 w 6992448"/>
              <a:gd name="connsiteY1" fmla="*/ 1227944 h 6701896"/>
              <a:gd name="connsiteX2" fmla="*/ 6886152 w 6992448"/>
              <a:gd name="connsiteY2" fmla="*/ 1009081 h 6701896"/>
              <a:gd name="connsiteX3" fmla="*/ 6946052 w 6992448"/>
              <a:gd name="connsiteY3" fmla="*/ 6534323 h 6701896"/>
              <a:gd name="connsiteX4" fmla="*/ 3092132 w 6992448"/>
              <a:gd name="connsiteY4" fmla="*/ 6679773 h 6701896"/>
              <a:gd name="connsiteX5" fmla="*/ 795529 w 6992448"/>
              <a:gd name="connsiteY5" fmla="*/ 5596827 h 6701896"/>
              <a:gd name="connsiteX0" fmla="*/ 893966 w 7090885"/>
              <a:gd name="connsiteY0" fmla="*/ 5596827 h 6534339"/>
              <a:gd name="connsiteX1" fmla="*/ 455032 w 7090885"/>
              <a:gd name="connsiteY1" fmla="*/ 1227944 h 6534339"/>
              <a:gd name="connsiteX2" fmla="*/ 6984589 w 7090885"/>
              <a:gd name="connsiteY2" fmla="*/ 1009081 h 6534339"/>
              <a:gd name="connsiteX3" fmla="*/ 7044489 w 7090885"/>
              <a:gd name="connsiteY3" fmla="*/ 6534323 h 6534339"/>
              <a:gd name="connsiteX4" fmla="*/ 3625997 w 7090885"/>
              <a:gd name="connsiteY4" fmla="*/ 6302402 h 6534339"/>
              <a:gd name="connsiteX5" fmla="*/ 893966 w 7090885"/>
              <a:gd name="connsiteY5" fmla="*/ 5596827 h 6534339"/>
              <a:gd name="connsiteX0" fmla="*/ 893966 w 7117974"/>
              <a:gd name="connsiteY0" fmla="*/ 5596827 h 7622907"/>
              <a:gd name="connsiteX1" fmla="*/ 455032 w 7117974"/>
              <a:gd name="connsiteY1" fmla="*/ 1227944 h 7622907"/>
              <a:gd name="connsiteX2" fmla="*/ 6984589 w 7117974"/>
              <a:gd name="connsiteY2" fmla="*/ 1009081 h 7622907"/>
              <a:gd name="connsiteX3" fmla="*/ 7073517 w 7117974"/>
              <a:gd name="connsiteY3" fmla="*/ 7622895 h 7622907"/>
              <a:gd name="connsiteX4" fmla="*/ 3625997 w 7117974"/>
              <a:gd name="connsiteY4" fmla="*/ 6302402 h 7622907"/>
              <a:gd name="connsiteX5" fmla="*/ 893966 w 7117974"/>
              <a:gd name="connsiteY5" fmla="*/ 5596827 h 7622907"/>
              <a:gd name="connsiteX0" fmla="*/ 893966 w 7117974"/>
              <a:gd name="connsiteY0" fmla="*/ 5596827 h 7622907"/>
              <a:gd name="connsiteX1" fmla="*/ 455032 w 7117974"/>
              <a:gd name="connsiteY1" fmla="*/ 1227944 h 7622907"/>
              <a:gd name="connsiteX2" fmla="*/ 6984589 w 7117974"/>
              <a:gd name="connsiteY2" fmla="*/ 1009081 h 7622907"/>
              <a:gd name="connsiteX3" fmla="*/ 7073517 w 7117974"/>
              <a:gd name="connsiteY3" fmla="*/ 7622895 h 7622907"/>
              <a:gd name="connsiteX4" fmla="*/ 3625997 w 7117974"/>
              <a:gd name="connsiteY4" fmla="*/ 6302402 h 7622907"/>
              <a:gd name="connsiteX5" fmla="*/ 893966 w 7117974"/>
              <a:gd name="connsiteY5" fmla="*/ 5596827 h 7622907"/>
              <a:gd name="connsiteX0" fmla="*/ 845471 w 7142051"/>
              <a:gd name="connsiteY0" fmla="*/ 5808938 h 7631818"/>
              <a:gd name="connsiteX1" fmla="*/ 479109 w 7142051"/>
              <a:gd name="connsiteY1" fmla="*/ 1236855 h 7631818"/>
              <a:gd name="connsiteX2" fmla="*/ 7008666 w 7142051"/>
              <a:gd name="connsiteY2" fmla="*/ 1017992 h 7631818"/>
              <a:gd name="connsiteX3" fmla="*/ 7097594 w 7142051"/>
              <a:gd name="connsiteY3" fmla="*/ 7631806 h 7631818"/>
              <a:gd name="connsiteX4" fmla="*/ 3650074 w 7142051"/>
              <a:gd name="connsiteY4" fmla="*/ 6311313 h 7631818"/>
              <a:gd name="connsiteX5" fmla="*/ 845471 w 7142051"/>
              <a:gd name="connsiteY5" fmla="*/ 5808938 h 7631818"/>
              <a:gd name="connsiteX0" fmla="*/ 862410 w 7158990"/>
              <a:gd name="connsiteY0" fmla="*/ 5808938 h 7631818"/>
              <a:gd name="connsiteX1" fmla="*/ 496048 w 7158990"/>
              <a:gd name="connsiteY1" fmla="*/ 1236855 h 7631818"/>
              <a:gd name="connsiteX2" fmla="*/ 7025605 w 7158990"/>
              <a:gd name="connsiteY2" fmla="*/ 1017992 h 7631818"/>
              <a:gd name="connsiteX3" fmla="*/ 7114533 w 7158990"/>
              <a:gd name="connsiteY3" fmla="*/ 7631806 h 7631818"/>
              <a:gd name="connsiteX4" fmla="*/ 4102441 w 7158990"/>
              <a:gd name="connsiteY4" fmla="*/ 6311313 h 7631818"/>
              <a:gd name="connsiteX5" fmla="*/ 862410 w 7158990"/>
              <a:gd name="connsiteY5" fmla="*/ 5808938 h 7631818"/>
              <a:gd name="connsiteX0" fmla="*/ 862410 w 7158990"/>
              <a:gd name="connsiteY0" fmla="*/ 5808938 h 7631818"/>
              <a:gd name="connsiteX1" fmla="*/ 496048 w 7158990"/>
              <a:gd name="connsiteY1" fmla="*/ 1236855 h 7631818"/>
              <a:gd name="connsiteX2" fmla="*/ 7025605 w 7158990"/>
              <a:gd name="connsiteY2" fmla="*/ 1017992 h 7631818"/>
              <a:gd name="connsiteX3" fmla="*/ 7114533 w 7158990"/>
              <a:gd name="connsiteY3" fmla="*/ 7631806 h 7631818"/>
              <a:gd name="connsiteX4" fmla="*/ 4102441 w 7158990"/>
              <a:gd name="connsiteY4" fmla="*/ 6311313 h 7631818"/>
              <a:gd name="connsiteX5" fmla="*/ 862410 w 7158990"/>
              <a:gd name="connsiteY5" fmla="*/ 5808938 h 7631818"/>
              <a:gd name="connsiteX0" fmla="*/ 836657 w 7133237"/>
              <a:gd name="connsiteY0" fmla="*/ 5999472 h 7822352"/>
              <a:gd name="connsiteX1" fmla="*/ 470295 w 7133237"/>
              <a:gd name="connsiteY1" fmla="*/ 1427389 h 7822352"/>
              <a:gd name="connsiteX2" fmla="*/ 6999852 w 7133237"/>
              <a:gd name="connsiteY2" fmla="*/ 1208526 h 7822352"/>
              <a:gd name="connsiteX3" fmla="*/ 7088780 w 7133237"/>
              <a:gd name="connsiteY3" fmla="*/ 7822340 h 7822352"/>
              <a:gd name="connsiteX4" fmla="*/ 4076688 w 7133237"/>
              <a:gd name="connsiteY4" fmla="*/ 6501847 h 7822352"/>
              <a:gd name="connsiteX5" fmla="*/ 836657 w 7133237"/>
              <a:gd name="connsiteY5" fmla="*/ 5999472 h 7822352"/>
              <a:gd name="connsiteX0" fmla="*/ 785167 w 7081747"/>
              <a:gd name="connsiteY0" fmla="*/ 6041594 h 7864474"/>
              <a:gd name="connsiteX1" fmla="*/ 418805 w 7081747"/>
              <a:gd name="connsiteY1" fmla="*/ 1469511 h 7864474"/>
              <a:gd name="connsiteX2" fmla="*/ 6948362 w 7081747"/>
              <a:gd name="connsiteY2" fmla="*/ 1250648 h 7864474"/>
              <a:gd name="connsiteX3" fmla="*/ 7037290 w 7081747"/>
              <a:gd name="connsiteY3" fmla="*/ 7864462 h 7864474"/>
              <a:gd name="connsiteX4" fmla="*/ 4025198 w 7081747"/>
              <a:gd name="connsiteY4" fmla="*/ 6543969 h 7864474"/>
              <a:gd name="connsiteX5" fmla="*/ 785167 w 7081747"/>
              <a:gd name="connsiteY5" fmla="*/ 6041594 h 7864474"/>
              <a:gd name="connsiteX0" fmla="*/ 791601 w 7062597"/>
              <a:gd name="connsiteY0" fmla="*/ 4973221 h 6796107"/>
              <a:gd name="connsiteX1" fmla="*/ 425239 w 7062597"/>
              <a:gd name="connsiteY1" fmla="*/ 401138 h 6796107"/>
              <a:gd name="connsiteX2" fmla="*/ 5996854 w 7062597"/>
              <a:gd name="connsiteY2" fmla="*/ 1586533 h 6796107"/>
              <a:gd name="connsiteX3" fmla="*/ 7043724 w 7062597"/>
              <a:gd name="connsiteY3" fmla="*/ 6796089 h 6796107"/>
              <a:gd name="connsiteX4" fmla="*/ 4031632 w 7062597"/>
              <a:gd name="connsiteY4" fmla="*/ 5475596 h 6796107"/>
              <a:gd name="connsiteX5" fmla="*/ 791601 w 7062597"/>
              <a:gd name="connsiteY5" fmla="*/ 4973221 h 6796107"/>
              <a:gd name="connsiteX0" fmla="*/ 791601 w 7062597"/>
              <a:gd name="connsiteY0" fmla="*/ 5163390 h 6986276"/>
              <a:gd name="connsiteX1" fmla="*/ 425239 w 7062597"/>
              <a:gd name="connsiteY1" fmla="*/ 591307 h 6986276"/>
              <a:gd name="connsiteX2" fmla="*/ 5996854 w 7062597"/>
              <a:gd name="connsiteY2" fmla="*/ 1776702 h 6986276"/>
              <a:gd name="connsiteX3" fmla="*/ 7043724 w 7062597"/>
              <a:gd name="connsiteY3" fmla="*/ 6986258 h 6986276"/>
              <a:gd name="connsiteX4" fmla="*/ 4031632 w 7062597"/>
              <a:gd name="connsiteY4" fmla="*/ 5665765 h 6986276"/>
              <a:gd name="connsiteX5" fmla="*/ 791601 w 7062597"/>
              <a:gd name="connsiteY5" fmla="*/ 5163390 h 6986276"/>
              <a:gd name="connsiteX0" fmla="*/ 791601 w 7074931"/>
              <a:gd name="connsiteY0" fmla="*/ 5163390 h 6986269"/>
              <a:gd name="connsiteX1" fmla="*/ 425239 w 7074931"/>
              <a:gd name="connsiteY1" fmla="*/ 591307 h 6986269"/>
              <a:gd name="connsiteX2" fmla="*/ 5996854 w 7074931"/>
              <a:gd name="connsiteY2" fmla="*/ 1776702 h 6986269"/>
              <a:gd name="connsiteX3" fmla="*/ 7043724 w 7074931"/>
              <a:gd name="connsiteY3" fmla="*/ 6986258 h 6986269"/>
              <a:gd name="connsiteX4" fmla="*/ 4031632 w 7074931"/>
              <a:gd name="connsiteY4" fmla="*/ 5665765 h 6986269"/>
              <a:gd name="connsiteX5" fmla="*/ 791601 w 7074931"/>
              <a:gd name="connsiteY5" fmla="*/ 5163390 h 6986269"/>
              <a:gd name="connsiteX0" fmla="*/ 791601 w 6281185"/>
              <a:gd name="connsiteY0" fmla="*/ 5163390 h 5781268"/>
              <a:gd name="connsiteX1" fmla="*/ 425239 w 6281185"/>
              <a:gd name="connsiteY1" fmla="*/ 591307 h 5781268"/>
              <a:gd name="connsiteX2" fmla="*/ 5996854 w 6281185"/>
              <a:gd name="connsiteY2" fmla="*/ 1776702 h 5781268"/>
              <a:gd name="connsiteX3" fmla="*/ 6118439 w 6281185"/>
              <a:gd name="connsiteY3" fmla="*/ 4493429 h 5781268"/>
              <a:gd name="connsiteX4" fmla="*/ 4031632 w 6281185"/>
              <a:gd name="connsiteY4" fmla="*/ 5665765 h 5781268"/>
              <a:gd name="connsiteX5" fmla="*/ 791601 w 6281185"/>
              <a:gd name="connsiteY5" fmla="*/ 5163390 h 5781268"/>
              <a:gd name="connsiteX0" fmla="*/ 791601 w 6281185"/>
              <a:gd name="connsiteY0" fmla="*/ 5163390 h 5781268"/>
              <a:gd name="connsiteX1" fmla="*/ 425239 w 6281185"/>
              <a:gd name="connsiteY1" fmla="*/ 591307 h 5781268"/>
              <a:gd name="connsiteX2" fmla="*/ 5996854 w 6281185"/>
              <a:gd name="connsiteY2" fmla="*/ 1776702 h 5781268"/>
              <a:gd name="connsiteX3" fmla="*/ 6118439 w 6281185"/>
              <a:gd name="connsiteY3" fmla="*/ 4493429 h 5781268"/>
              <a:gd name="connsiteX4" fmla="*/ 4031632 w 6281185"/>
              <a:gd name="connsiteY4" fmla="*/ 5665765 h 5781268"/>
              <a:gd name="connsiteX5" fmla="*/ 791601 w 6281185"/>
              <a:gd name="connsiteY5" fmla="*/ 5163390 h 5781268"/>
              <a:gd name="connsiteX0" fmla="*/ 791601 w 6338812"/>
              <a:gd name="connsiteY0" fmla="*/ 5163390 h 5781268"/>
              <a:gd name="connsiteX1" fmla="*/ 425239 w 6338812"/>
              <a:gd name="connsiteY1" fmla="*/ 591307 h 5781268"/>
              <a:gd name="connsiteX2" fmla="*/ 5996854 w 6338812"/>
              <a:gd name="connsiteY2" fmla="*/ 1776702 h 5781268"/>
              <a:gd name="connsiteX3" fmla="*/ 6118439 w 6338812"/>
              <a:gd name="connsiteY3" fmla="*/ 4493429 h 5781268"/>
              <a:gd name="connsiteX4" fmla="*/ 4031632 w 6338812"/>
              <a:gd name="connsiteY4" fmla="*/ 5665765 h 5781268"/>
              <a:gd name="connsiteX5" fmla="*/ 791601 w 6338812"/>
              <a:gd name="connsiteY5" fmla="*/ 5163390 h 5781268"/>
              <a:gd name="connsiteX0" fmla="*/ 791601 w 6338812"/>
              <a:gd name="connsiteY0" fmla="*/ 5233463 h 5851341"/>
              <a:gd name="connsiteX1" fmla="*/ 425239 w 6338812"/>
              <a:gd name="connsiteY1" fmla="*/ 661380 h 5851341"/>
              <a:gd name="connsiteX2" fmla="*/ 5996854 w 6338812"/>
              <a:gd name="connsiteY2" fmla="*/ 1716146 h 5851341"/>
              <a:gd name="connsiteX3" fmla="*/ 6118439 w 6338812"/>
              <a:gd name="connsiteY3" fmla="*/ 4563502 h 5851341"/>
              <a:gd name="connsiteX4" fmla="*/ 4031632 w 6338812"/>
              <a:gd name="connsiteY4" fmla="*/ 5735838 h 5851341"/>
              <a:gd name="connsiteX5" fmla="*/ 791601 w 6338812"/>
              <a:gd name="connsiteY5" fmla="*/ 5233463 h 5851341"/>
              <a:gd name="connsiteX0" fmla="*/ 791601 w 6281768"/>
              <a:gd name="connsiteY0" fmla="*/ 5233463 h 5851341"/>
              <a:gd name="connsiteX1" fmla="*/ 425239 w 6281768"/>
              <a:gd name="connsiteY1" fmla="*/ 661380 h 5851341"/>
              <a:gd name="connsiteX2" fmla="*/ 5996854 w 6281768"/>
              <a:gd name="connsiteY2" fmla="*/ 1716146 h 5851341"/>
              <a:gd name="connsiteX3" fmla="*/ 6118439 w 6281768"/>
              <a:gd name="connsiteY3" fmla="*/ 4563502 h 5851341"/>
              <a:gd name="connsiteX4" fmla="*/ 4031632 w 6281768"/>
              <a:gd name="connsiteY4" fmla="*/ 5735838 h 5851341"/>
              <a:gd name="connsiteX5" fmla="*/ 791601 w 6281768"/>
              <a:gd name="connsiteY5" fmla="*/ 5233463 h 5851341"/>
              <a:gd name="connsiteX0" fmla="*/ 791601 w 6281768"/>
              <a:gd name="connsiteY0" fmla="*/ 4924433 h 5542311"/>
              <a:gd name="connsiteX1" fmla="*/ 425239 w 6281768"/>
              <a:gd name="connsiteY1" fmla="*/ 352350 h 5542311"/>
              <a:gd name="connsiteX2" fmla="*/ 5996854 w 6281768"/>
              <a:gd name="connsiteY2" fmla="*/ 1407116 h 5542311"/>
              <a:gd name="connsiteX3" fmla="*/ 6118439 w 6281768"/>
              <a:gd name="connsiteY3" fmla="*/ 4254472 h 5542311"/>
              <a:gd name="connsiteX4" fmla="*/ 4031632 w 6281768"/>
              <a:gd name="connsiteY4" fmla="*/ 5426808 h 5542311"/>
              <a:gd name="connsiteX5" fmla="*/ 791601 w 6281768"/>
              <a:gd name="connsiteY5" fmla="*/ 4924433 h 5542311"/>
              <a:gd name="connsiteX0" fmla="*/ 1124963 w 6615130"/>
              <a:gd name="connsiteY0" fmla="*/ 4698486 h 5316364"/>
              <a:gd name="connsiteX1" fmla="*/ 758601 w 6615130"/>
              <a:gd name="connsiteY1" fmla="*/ 126403 h 5316364"/>
              <a:gd name="connsiteX2" fmla="*/ 6330216 w 6615130"/>
              <a:gd name="connsiteY2" fmla="*/ 1181169 h 5316364"/>
              <a:gd name="connsiteX3" fmla="*/ 6451801 w 6615130"/>
              <a:gd name="connsiteY3" fmla="*/ 4028525 h 5316364"/>
              <a:gd name="connsiteX4" fmla="*/ 4364994 w 6615130"/>
              <a:gd name="connsiteY4" fmla="*/ 5200861 h 5316364"/>
              <a:gd name="connsiteX5" fmla="*/ 1124963 w 6615130"/>
              <a:gd name="connsiteY5" fmla="*/ 4698486 h 5316364"/>
              <a:gd name="connsiteX0" fmla="*/ 961499 w 6451666"/>
              <a:gd name="connsiteY0" fmla="*/ 4694406 h 5263006"/>
              <a:gd name="connsiteX1" fmla="*/ 595137 w 6451666"/>
              <a:gd name="connsiteY1" fmla="*/ 122323 h 5263006"/>
              <a:gd name="connsiteX2" fmla="*/ 6166752 w 6451666"/>
              <a:gd name="connsiteY2" fmla="*/ 1177089 h 5263006"/>
              <a:gd name="connsiteX3" fmla="*/ 6288337 w 6451666"/>
              <a:gd name="connsiteY3" fmla="*/ 4024445 h 5263006"/>
              <a:gd name="connsiteX4" fmla="*/ 4201530 w 6451666"/>
              <a:gd name="connsiteY4" fmla="*/ 5196781 h 5263006"/>
              <a:gd name="connsiteX5" fmla="*/ 961499 w 6451666"/>
              <a:gd name="connsiteY5" fmla="*/ 4694406 h 5263006"/>
              <a:gd name="connsiteX0" fmla="*/ 966202 w 6456369"/>
              <a:gd name="connsiteY0" fmla="*/ 4600109 h 5168709"/>
              <a:gd name="connsiteX1" fmla="*/ 599840 w 6456369"/>
              <a:gd name="connsiteY1" fmla="*/ 28026 h 5168709"/>
              <a:gd name="connsiteX2" fmla="*/ 6171455 w 6456369"/>
              <a:gd name="connsiteY2" fmla="*/ 1082792 h 5168709"/>
              <a:gd name="connsiteX3" fmla="*/ 6293040 w 6456369"/>
              <a:gd name="connsiteY3" fmla="*/ 3930148 h 5168709"/>
              <a:gd name="connsiteX4" fmla="*/ 4206233 w 6456369"/>
              <a:gd name="connsiteY4" fmla="*/ 5102484 h 5168709"/>
              <a:gd name="connsiteX5" fmla="*/ 966202 w 6456369"/>
              <a:gd name="connsiteY5" fmla="*/ 4600109 h 5168709"/>
              <a:gd name="connsiteX0" fmla="*/ 1212425 w 6702592"/>
              <a:gd name="connsiteY0" fmla="*/ 4660341 h 5228941"/>
              <a:gd name="connsiteX1" fmla="*/ 846063 w 6702592"/>
              <a:gd name="connsiteY1" fmla="*/ 88258 h 5228941"/>
              <a:gd name="connsiteX2" fmla="*/ 6417678 w 6702592"/>
              <a:gd name="connsiteY2" fmla="*/ 1143024 h 5228941"/>
              <a:gd name="connsiteX3" fmla="*/ 6539263 w 6702592"/>
              <a:gd name="connsiteY3" fmla="*/ 3990380 h 5228941"/>
              <a:gd name="connsiteX4" fmla="*/ 4452456 w 6702592"/>
              <a:gd name="connsiteY4" fmla="*/ 5162716 h 5228941"/>
              <a:gd name="connsiteX5" fmla="*/ 1212425 w 6702592"/>
              <a:gd name="connsiteY5" fmla="*/ 4660341 h 5228941"/>
              <a:gd name="connsiteX0" fmla="*/ 1225888 w 6716055"/>
              <a:gd name="connsiteY0" fmla="*/ 4669522 h 5402425"/>
              <a:gd name="connsiteX1" fmla="*/ 859526 w 6716055"/>
              <a:gd name="connsiteY1" fmla="*/ 97439 h 5402425"/>
              <a:gd name="connsiteX2" fmla="*/ 6431141 w 6716055"/>
              <a:gd name="connsiteY2" fmla="*/ 1152205 h 5402425"/>
              <a:gd name="connsiteX3" fmla="*/ 6552726 w 6716055"/>
              <a:gd name="connsiteY3" fmla="*/ 3999561 h 5402425"/>
              <a:gd name="connsiteX4" fmla="*/ 4465919 w 6716055"/>
              <a:gd name="connsiteY4" fmla="*/ 5171897 h 5402425"/>
              <a:gd name="connsiteX5" fmla="*/ 1225888 w 6716055"/>
              <a:gd name="connsiteY5" fmla="*/ 4669522 h 5402425"/>
              <a:gd name="connsiteX0" fmla="*/ 1216237 w 6706404"/>
              <a:gd name="connsiteY0" fmla="*/ 4681521 h 5635078"/>
              <a:gd name="connsiteX1" fmla="*/ 849875 w 6706404"/>
              <a:gd name="connsiteY1" fmla="*/ 109438 h 5635078"/>
              <a:gd name="connsiteX2" fmla="*/ 6421490 w 6706404"/>
              <a:gd name="connsiteY2" fmla="*/ 1164204 h 5635078"/>
              <a:gd name="connsiteX3" fmla="*/ 6543075 w 6706404"/>
              <a:gd name="connsiteY3" fmla="*/ 4011560 h 5635078"/>
              <a:gd name="connsiteX4" fmla="*/ 4456268 w 6706404"/>
              <a:gd name="connsiteY4" fmla="*/ 5183896 h 5635078"/>
              <a:gd name="connsiteX5" fmla="*/ 1216237 w 6706404"/>
              <a:gd name="connsiteY5" fmla="*/ 4681521 h 5635078"/>
              <a:gd name="connsiteX0" fmla="*/ 1398571 w 6888738"/>
              <a:gd name="connsiteY0" fmla="*/ 4664197 h 5471870"/>
              <a:gd name="connsiteX1" fmla="*/ 1032209 w 6888738"/>
              <a:gd name="connsiteY1" fmla="*/ 92114 h 5471870"/>
              <a:gd name="connsiteX2" fmla="*/ 6603824 w 6888738"/>
              <a:gd name="connsiteY2" fmla="*/ 1146880 h 5471870"/>
              <a:gd name="connsiteX3" fmla="*/ 6725409 w 6888738"/>
              <a:gd name="connsiteY3" fmla="*/ 3994236 h 5471870"/>
              <a:gd name="connsiteX4" fmla="*/ 5084916 w 6888738"/>
              <a:gd name="connsiteY4" fmla="*/ 5416943 h 5471870"/>
              <a:gd name="connsiteX5" fmla="*/ 1398571 w 6888738"/>
              <a:gd name="connsiteY5" fmla="*/ 4664197 h 5471870"/>
              <a:gd name="connsiteX0" fmla="*/ 1398571 w 6647752"/>
              <a:gd name="connsiteY0" fmla="*/ 4664197 h 5480547"/>
              <a:gd name="connsiteX1" fmla="*/ 1032209 w 6647752"/>
              <a:gd name="connsiteY1" fmla="*/ 92114 h 5480547"/>
              <a:gd name="connsiteX2" fmla="*/ 6603824 w 6647752"/>
              <a:gd name="connsiteY2" fmla="*/ 1146880 h 5480547"/>
              <a:gd name="connsiteX3" fmla="*/ 6017838 w 6647752"/>
              <a:gd name="connsiteY3" fmla="*/ 3874493 h 5480547"/>
              <a:gd name="connsiteX4" fmla="*/ 5084916 w 6647752"/>
              <a:gd name="connsiteY4" fmla="*/ 5416943 h 5480547"/>
              <a:gd name="connsiteX5" fmla="*/ 1398571 w 6647752"/>
              <a:gd name="connsiteY5" fmla="*/ 4664197 h 5480547"/>
              <a:gd name="connsiteX0" fmla="*/ 1398571 w 6683270"/>
              <a:gd name="connsiteY0" fmla="*/ 4664197 h 5480547"/>
              <a:gd name="connsiteX1" fmla="*/ 1032209 w 6683270"/>
              <a:gd name="connsiteY1" fmla="*/ 92114 h 5480547"/>
              <a:gd name="connsiteX2" fmla="*/ 6603824 w 6683270"/>
              <a:gd name="connsiteY2" fmla="*/ 1146880 h 5480547"/>
              <a:gd name="connsiteX3" fmla="*/ 6017838 w 6683270"/>
              <a:gd name="connsiteY3" fmla="*/ 3874493 h 5480547"/>
              <a:gd name="connsiteX4" fmla="*/ 5084916 w 6683270"/>
              <a:gd name="connsiteY4" fmla="*/ 5416943 h 5480547"/>
              <a:gd name="connsiteX5" fmla="*/ 1398571 w 6683270"/>
              <a:gd name="connsiteY5" fmla="*/ 4664197 h 5480547"/>
              <a:gd name="connsiteX0" fmla="*/ 1398571 w 6672109"/>
              <a:gd name="connsiteY0" fmla="*/ 4664197 h 5505113"/>
              <a:gd name="connsiteX1" fmla="*/ 1032209 w 6672109"/>
              <a:gd name="connsiteY1" fmla="*/ 92114 h 5505113"/>
              <a:gd name="connsiteX2" fmla="*/ 6603824 w 6672109"/>
              <a:gd name="connsiteY2" fmla="*/ 1146880 h 5505113"/>
              <a:gd name="connsiteX3" fmla="*/ 5952524 w 6672109"/>
              <a:gd name="connsiteY3" fmla="*/ 3537035 h 5505113"/>
              <a:gd name="connsiteX4" fmla="*/ 5084916 w 6672109"/>
              <a:gd name="connsiteY4" fmla="*/ 5416943 h 5505113"/>
              <a:gd name="connsiteX5" fmla="*/ 1398571 w 6672109"/>
              <a:gd name="connsiteY5" fmla="*/ 4664197 h 5505113"/>
              <a:gd name="connsiteX0" fmla="*/ 1431801 w 6705339"/>
              <a:gd name="connsiteY0" fmla="*/ 4664133 h 5487117"/>
              <a:gd name="connsiteX1" fmla="*/ 1065439 w 6705339"/>
              <a:gd name="connsiteY1" fmla="*/ 92050 h 5487117"/>
              <a:gd name="connsiteX2" fmla="*/ 6637054 w 6705339"/>
              <a:gd name="connsiteY2" fmla="*/ 1146816 h 5487117"/>
              <a:gd name="connsiteX3" fmla="*/ 5985754 w 6705339"/>
              <a:gd name="connsiteY3" fmla="*/ 3536971 h 5487117"/>
              <a:gd name="connsiteX4" fmla="*/ 5945460 w 6705339"/>
              <a:gd name="connsiteY4" fmla="*/ 5395107 h 5487117"/>
              <a:gd name="connsiteX5" fmla="*/ 1431801 w 6705339"/>
              <a:gd name="connsiteY5" fmla="*/ 4664133 h 5487117"/>
              <a:gd name="connsiteX0" fmla="*/ 1431801 w 6851965"/>
              <a:gd name="connsiteY0" fmla="*/ 4664133 h 5470355"/>
              <a:gd name="connsiteX1" fmla="*/ 1065439 w 6851965"/>
              <a:gd name="connsiteY1" fmla="*/ 92050 h 5470355"/>
              <a:gd name="connsiteX2" fmla="*/ 6637054 w 6851965"/>
              <a:gd name="connsiteY2" fmla="*/ 1146816 h 5470355"/>
              <a:gd name="connsiteX3" fmla="*/ 6432068 w 6851965"/>
              <a:gd name="connsiteY3" fmla="*/ 3765571 h 5470355"/>
              <a:gd name="connsiteX4" fmla="*/ 5945460 w 6851965"/>
              <a:gd name="connsiteY4" fmla="*/ 5395107 h 5470355"/>
              <a:gd name="connsiteX5" fmla="*/ 1431801 w 6851965"/>
              <a:gd name="connsiteY5" fmla="*/ 4664133 h 5470355"/>
              <a:gd name="connsiteX0" fmla="*/ 982935 w 6185385"/>
              <a:gd name="connsiteY0" fmla="*/ 4936117 h 5734556"/>
              <a:gd name="connsiteX1" fmla="*/ 398859 w 6185385"/>
              <a:gd name="connsiteY1" fmla="*/ 353148 h 5734556"/>
              <a:gd name="connsiteX2" fmla="*/ 5970474 w 6185385"/>
              <a:gd name="connsiteY2" fmla="*/ 1407914 h 5734556"/>
              <a:gd name="connsiteX3" fmla="*/ 5765488 w 6185385"/>
              <a:gd name="connsiteY3" fmla="*/ 4026669 h 5734556"/>
              <a:gd name="connsiteX4" fmla="*/ 5278880 w 6185385"/>
              <a:gd name="connsiteY4" fmla="*/ 5656205 h 5734556"/>
              <a:gd name="connsiteX5" fmla="*/ 982935 w 6185385"/>
              <a:gd name="connsiteY5" fmla="*/ 4936117 h 5734556"/>
              <a:gd name="connsiteX0" fmla="*/ 974554 w 6177004"/>
              <a:gd name="connsiteY0" fmla="*/ 4807772 h 5600284"/>
              <a:gd name="connsiteX1" fmla="*/ 401364 w 6177004"/>
              <a:gd name="connsiteY1" fmla="*/ 420746 h 5600284"/>
              <a:gd name="connsiteX2" fmla="*/ 5962093 w 6177004"/>
              <a:gd name="connsiteY2" fmla="*/ 1279569 h 5600284"/>
              <a:gd name="connsiteX3" fmla="*/ 5757107 w 6177004"/>
              <a:gd name="connsiteY3" fmla="*/ 3898324 h 5600284"/>
              <a:gd name="connsiteX4" fmla="*/ 5270499 w 6177004"/>
              <a:gd name="connsiteY4" fmla="*/ 5527860 h 5600284"/>
              <a:gd name="connsiteX5" fmla="*/ 974554 w 6177004"/>
              <a:gd name="connsiteY5" fmla="*/ 4807772 h 5600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77004" h="5600284">
                <a:moveTo>
                  <a:pt x="974554" y="4807772"/>
                </a:moveTo>
                <a:cubicBezTo>
                  <a:pt x="163031" y="3956586"/>
                  <a:pt x="-429892" y="1008780"/>
                  <a:pt x="401364" y="420746"/>
                </a:cubicBezTo>
                <a:cubicBezTo>
                  <a:pt x="1232621" y="-167288"/>
                  <a:pt x="5451454" y="-345292"/>
                  <a:pt x="5962093" y="1279569"/>
                </a:cubicBezTo>
                <a:cubicBezTo>
                  <a:pt x="6144182" y="1972215"/>
                  <a:pt x="6419970" y="3199386"/>
                  <a:pt x="5757107" y="3898324"/>
                </a:cubicBezTo>
                <a:cubicBezTo>
                  <a:pt x="5220584" y="4623319"/>
                  <a:pt x="6067591" y="5376285"/>
                  <a:pt x="5270499" y="5527860"/>
                </a:cubicBezTo>
                <a:cubicBezTo>
                  <a:pt x="4473407" y="5679435"/>
                  <a:pt x="1786077" y="5658958"/>
                  <a:pt x="974554" y="480777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/>
          <a:lstStyle/>
          <a:p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8C502C8-393C-81C5-F435-86A79863D806}"/>
              </a:ext>
            </a:extLst>
          </p:cNvPr>
          <p:cNvSpPr/>
          <p:nvPr userDrawn="1"/>
        </p:nvSpPr>
        <p:spPr>
          <a:xfrm>
            <a:off x="5525330" y="415998"/>
            <a:ext cx="6323812" cy="5919694"/>
          </a:xfrm>
          <a:custGeom>
            <a:avLst/>
            <a:gdLst>
              <a:gd name="connsiteX0" fmla="*/ 6133270 w 6323812"/>
              <a:gd name="connsiteY0" fmla="*/ 1108002 h 5919694"/>
              <a:gd name="connsiteX1" fmla="*/ 3836384 w 6323812"/>
              <a:gd name="connsiteY1" fmla="*/ 19431 h 5919694"/>
              <a:gd name="connsiteX2" fmla="*/ 1049641 w 6323812"/>
              <a:gd name="connsiteY2" fmla="*/ 541945 h 5919694"/>
              <a:gd name="connsiteX3" fmla="*/ 26384 w 6323812"/>
              <a:gd name="connsiteY3" fmla="*/ 2153031 h 5919694"/>
              <a:gd name="connsiteX4" fmla="*/ 461813 w 6323812"/>
              <a:gd name="connsiteY4" fmla="*/ 4395488 h 5919694"/>
              <a:gd name="connsiteX5" fmla="*/ 2138213 w 6323812"/>
              <a:gd name="connsiteY5" fmla="*/ 5364316 h 5919694"/>
              <a:gd name="connsiteX6" fmla="*/ 3379184 w 6323812"/>
              <a:gd name="connsiteY6" fmla="*/ 5919488 h 5919694"/>
              <a:gd name="connsiteX7" fmla="*/ 5501899 w 6323812"/>
              <a:gd name="connsiteY7" fmla="*/ 5418745 h 5919694"/>
              <a:gd name="connsiteX8" fmla="*/ 5904670 w 6323812"/>
              <a:gd name="connsiteY8" fmla="*/ 4613202 h 5919694"/>
              <a:gd name="connsiteX9" fmla="*/ 6165927 w 6323812"/>
              <a:gd name="connsiteY9" fmla="*/ 2425173 h 5919694"/>
              <a:gd name="connsiteX10" fmla="*/ 6133270 w 6323812"/>
              <a:gd name="connsiteY10" fmla="*/ 1108002 h 5919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23812" h="5919694">
                <a:moveTo>
                  <a:pt x="6133270" y="1108002"/>
                </a:moveTo>
                <a:cubicBezTo>
                  <a:pt x="5745013" y="707045"/>
                  <a:pt x="4683655" y="113774"/>
                  <a:pt x="3836384" y="19431"/>
                </a:cubicBezTo>
                <a:cubicBezTo>
                  <a:pt x="2989113" y="-74912"/>
                  <a:pt x="1684641" y="186345"/>
                  <a:pt x="1049641" y="541945"/>
                </a:cubicBezTo>
                <a:cubicBezTo>
                  <a:pt x="414641" y="897545"/>
                  <a:pt x="124355" y="1510774"/>
                  <a:pt x="26384" y="2153031"/>
                </a:cubicBezTo>
                <a:cubicBezTo>
                  <a:pt x="-71587" y="2795288"/>
                  <a:pt x="109841" y="3860274"/>
                  <a:pt x="461813" y="4395488"/>
                </a:cubicBezTo>
                <a:cubicBezTo>
                  <a:pt x="813784" y="4930702"/>
                  <a:pt x="1651984" y="5110316"/>
                  <a:pt x="2138213" y="5364316"/>
                </a:cubicBezTo>
                <a:cubicBezTo>
                  <a:pt x="2624441" y="5618316"/>
                  <a:pt x="2818570" y="5910417"/>
                  <a:pt x="3379184" y="5919488"/>
                </a:cubicBezTo>
                <a:cubicBezTo>
                  <a:pt x="3939798" y="5928560"/>
                  <a:pt x="5080985" y="5636459"/>
                  <a:pt x="5501899" y="5418745"/>
                </a:cubicBezTo>
                <a:cubicBezTo>
                  <a:pt x="5922813" y="5201031"/>
                  <a:pt x="5793999" y="5112131"/>
                  <a:pt x="5904670" y="4613202"/>
                </a:cubicBezTo>
                <a:cubicBezTo>
                  <a:pt x="6015341" y="4114273"/>
                  <a:pt x="6129641" y="3009373"/>
                  <a:pt x="6165927" y="2425173"/>
                </a:cubicBezTo>
                <a:cubicBezTo>
                  <a:pt x="6202213" y="1840973"/>
                  <a:pt x="6521527" y="1508959"/>
                  <a:pt x="6133270" y="1108002"/>
                </a:cubicBezTo>
                <a:close/>
              </a:path>
            </a:pathLst>
          </a:custGeom>
          <a:noFill/>
          <a:ln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27E5FBD-1C76-F621-F810-E8DB1FC2AFD5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65218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FA4E3-08F0-17BC-AD61-6A8492B1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2386940"/>
            <a:ext cx="4694916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163FB7-BFAA-D476-A504-D0B62BD24BD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441396" y="2386940"/>
            <a:ext cx="4694916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4681976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52053" y="5267325"/>
            <a:ext cx="4681976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F769FFC6-D336-3832-0826-7C6769220B94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B20CA3B-E841-403F-D1B9-019BEB09ABBB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4651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FA4E3-08F0-17BC-AD61-6A8492B1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163FB7-BFAA-D476-A504-D0B62BD24BD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56139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E28279-3930-31CD-7EEA-0C8F09F5762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248425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796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0F4DB2-54E9-726A-F185-786B5CC6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967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50C352B2-2D17-3796-5F0D-8A4A92E5F926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8FF1E223-8E50-AABC-3A73-6098D5ADBBD1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16356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796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0F4DB2-54E9-726A-F185-786B5CC6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967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1B6F8A8-C8FC-C179-69C4-DC060799C7B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80760" y="2310493"/>
            <a:ext cx="2637518" cy="263751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506587D5-D92A-0C5D-8368-A95B61AD383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83931" y="2310493"/>
            <a:ext cx="2637518" cy="263751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66AA7056-9D9E-55F4-04AA-86670098716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387102" y="2310493"/>
            <a:ext cx="2637518" cy="263751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9613C47-8DBB-C250-54CF-E86A9E30BC6B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D6E418A-3EC9-CFF8-30D0-991B66507AB5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00030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796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0F4DB2-54E9-726A-F185-786B5CC6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967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9613C47-8DBB-C250-54CF-E86A9E30BC6B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D6E418A-3EC9-CFF8-30D0-991B66507AB5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icture Placeholder 17">
            <a:extLst>
              <a:ext uri="{FF2B5EF4-FFF2-40B4-BE49-F238E27FC236}">
                <a16:creationId xmlns:a16="http://schemas.microsoft.com/office/drawing/2014/main" id="{4E8606A6-631C-1AAC-D8F3-36DB3E9EF8F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380514" y="2476161"/>
            <a:ext cx="2650697" cy="2319361"/>
          </a:xfrm>
          <a:prstGeom prst="hexagon">
            <a:avLst>
              <a:gd name="adj" fmla="val 28479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4" name="Picture Placeholder 17">
            <a:extLst>
              <a:ext uri="{FF2B5EF4-FFF2-40B4-BE49-F238E27FC236}">
                <a16:creationId xmlns:a16="http://schemas.microsoft.com/office/drawing/2014/main" id="{43F8A1C8-6E56-2740-6C8C-1505F2B1F9E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76702" y="2476161"/>
            <a:ext cx="2650697" cy="2319361"/>
          </a:xfrm>
          <a:prstGeom prst="hexagon">
            <a:avLst>
              <a:gd name="adj" fmla="val 28479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8" name="Picture Placeholder 17">
            <a:extLst>
              <a:ext uri="{FF2B5EF4-FFF2-40B4-BE49-F238E27FC236}">
                <a16:creationId xmlns:a16="http://schemas.microsoft.com/office/drawing/2014/main" id="{4E0B1FB6-3FDE-F062-574F-F5A11C1E822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179613" y="2476161"/>
            <a:ext cx="2650697" cy="2319361"/>
          </a:xfrm>
          <a:prstGeom prst="hexagon">
            <a:avLst>
              <a:gd name="adj" fmla="val 28479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840061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25" y="1244513"/>
            <a:ext cx="10080625" cy="70921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FA4E3-08F0-17BC-AD61-6A8492B1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163FB7-BFAA-D476-A504-D0B62BD24BD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56139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E28279-3930-31CD-7EEA-0C8F09F5762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248425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796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0F4DB2-54E9-726A-F185-786B5CC6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967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6296C89-FBC6-E882-BF2B-A8774F151BD0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F60FE0B2-9BEE-F10D-D1FF-117F7DA871DD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878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019E2-EEBC-948F-B3DA-EB2E9356F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9C87332-55B1-BD1E-6886-3EC5E03ED7D8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817696E-B709-1C77-5B5E-704C94E8F683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36C7DBC-8EF2-D4DE-44DD-6982CD23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6140" y="191974"/>
            <a:ext cx="7200898" cy="289270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6AFEFE3-B7E8-5332-49E9-553B4EB05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5599534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52B6F-50FA-806B-6A93-B5A353623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299700" cy="720725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3BCE9C-D9D4-27A8-3D26-E9C7FD19D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688" y="2323049"/>
            <a:ext cx="4680744" cy="823912"/>
          </a:xfrm>
        </p:spPr>
        <p:txBody>
          <a:bodyPr anchor="b">
            <a:normAutofit/>
          </a:bodyPr>
          <a:lstStyle>
            <a:lvl1pPr marL="0" indent="0">
              <a:buNone/>
              <a:defRPr sz="21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24F50D-D027-8A05-3E3F-C163FF105C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688" y="3428999"/>
            <a:ext cx="4681083" cy="287972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CE4DAA-EC49-D657-699B-57D32EE986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55568" y="2323049"/>
            <a:ext cx="4680744" cy="823912"/>
          </a:xfrm>
        </p:spPr>
        <p:txBody>
          <a:bodyPr anchor="b">
            <a:normAutofit/>
          </a:bodyPr>
          <a:lstStyle>
            <a:lvl1pPr marL="0" indent="0">
              <a:buNone/>
              <a:defRPr sz="21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B824D1-6434-D086-7955-7E2BA175C7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55568" y="3428999"/>
            <a:ext cx="4680745" cy="28797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021C4C-C36D-AC90-2385-CDFBCEA8F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29E3AE-2872-6E2E-FB31-84706D37F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E2FB9B-27D3-2E95-7561-66280B69D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B431B72-780E-0FE1-901F-505D3DD588EF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DD189F5A-577F-0C67-742D-C5140CEE99FC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44454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5D1E38-948E-EA43-A4BC-F76E98CA4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6A0E76-D0A2-6789-ECCC-F42B48AE9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D88A33-4BC6-2236-5B43-EF5029738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A1A67F16-2D57-19D3-5301-62A73D84FA95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5E11474-2FDE-2651-89D5-C4493F654D8D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47126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5137-D396-458F-2B1A-512457401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72072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74B99-AEBC-FD68-B380-AD8AFD133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689" y="2708274"/>
            <a:ext cx="4681082" cy="360045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E0DE2-54C5-0C43-416D-1C359185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51AC2-A3B3-13EE-B04E-ECCA55E7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9C95E-A626-C2B1-DC04-985F91CA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D755A6D-4CF4-7E36-2901-029BACC78692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455231" y="2708274"/>
            <a:ext cx="5401807" cy="360045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7E70A6A8-CE9C-8567-CC6D-F49210799101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8C5314F-9B61-CD47-3EE4-3AA9A944EEF7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39863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5137-D396-458F-2B1A-512457401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72072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74B99-AEBC-FD68-B380-AD8AFD133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689" y="2708274"/>
            <a:ext cx="4681082" cy="360045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E0DE2-54C5-0C43-416D-1C359185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51AC2-A3B3-13EE-B04E-ECCA55E7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9C95E-A626-C2B1-DC04-985F91CA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5ED8F8F-37A0-68FE-4651-3E95B19F4D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54775" y="2708275"/>
            <a:ext cx="5402263" cy="3600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5F3CA0C-F594-9E02-812D-0851D7F48A38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B21F76FB-B0C8-3134-19FD-1D24E5FFF4A0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85644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5137-D396-458F-2B1A-512457401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72072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74B99-AEBC-FD68-B380-AD8AFD133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688" y="2708275"/>
            <a:ext cx="10801349" cy="7207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E0DE2-54C5-0C43-416D-1C359185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51AC2-A3B3-13EE-B04E-ECCA55E7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9C95E-A626-C2B1-DC04-985F91CA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5ED8F8F-37A0-68FE-4651-3E95B19F4D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55689" y="3408593"/>
            <a:ext cx="10801350" cy="290013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8E60B5F5-36AF-CC65-01B8-F230304B0057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ACCF8C9B-8E14-2EF5-23DA-9FA1A68B141C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36020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5D1E38-948E-EA43-A4BC-F76E98CA4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6A0E76-D0A2-6789-ECCC-F42B48AE9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D88A33-4BC6-2236-5B43-EF5029738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A1A67F16-2D57-19D3-5301-62A73D84FA95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5E11474-2FDE-2651-89D5-C4493F654D8D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48941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019E2-EEBC-948F-B3DA-EB2E9356F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9C87332-55B1-BD1E-6886-3EC5E03ED7D8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817696E-B709-1C77-5B5E-704C94E8F683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FEE14E-48C5-4140-F319-E77797C8245D}"/>
              </a:ext>
            </a:extLst>
          </p:cNvPr>
          <p:cNvSpPr/>
          <p:nvPr userDrawn="1"/>
        </p:nvSpPr>
        <p:spPr>
          <a:xfrm>
            <a:off x="0" y="-1"/>
            <a:ext cx="12192000" cy="83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36C7DBC-8EF2-D4DE-44DD-6982CD23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6140" y="191974"/>
            <a:ext cx="7200898" cy="28927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6AFEFE3-B7E8-5332-49E9-553B4EB05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E1B408-EE89-FFB5-AF9D-F866854FD39B}"/>
              </a:ext>
            </a:extLst>
          </p:cNvPr>
          <p:cNvSpPr/>
          <p:nvPr userDrawn="1"/>
        </p:nvSpPr>
        <p:spPr>
          <a:xfrm>
            <a:off x="0" y="812822"/>
            <a:ext cx="12192000" cy="6045178"/>
          </a:xfrm>
          <a:prstGeom prst="rect">
            <a:avLst/>
          </a:prstGeom>
          <a:solidFill>
            <a:srgbClr val="D715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297E38DA-26E8-6783-1761-8EB6B0252F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16725" y="1102659"/>
            <a:ext cx="5040313" cy="5206065"/>
          </a:xfrm>
        </p:spPr>
        <p:txBody>
          <a:bodyPr/>
          <a:lstStyle/>
          <a:p>
            <a:endParaRPr lang="x-none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3B80F77-1B78-5FC4-E055-D2EB2CBB84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917" y="2803870"/>
            <a:ext cx="7926964" cy="1465524"/>
          </a:xfrm>
        </p:spPr>
        <p:txBody>
          <a:bodyPr anchor="t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74959783-AC1C-3E06-AD9D-69BB34E1FD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9917" y="4723077"/>
            <a:ext cx="5041900" cy="1585647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pic>
        <p:nvPicPr>
          <p:cNvPr id="2" name="Picture 19">
            <a:extLst>
              <a:ext uri="{FF2B5EF4-FFF2-40B4-BE49-F238E27FC236}">
                <a16:creationId xmlns:a16="http://schemas.microsoft.com/office/drawing/2014/main" id="{0B1FB151-8CB1-B2F8-CE8E-35E9801DA1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07" y="166636"/>
            <a:ext cx="3343731" cy="4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9556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019E2-EEBC-948F-B3DA-EB2E9356F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9C87332-55B1-BD1E-6886-3EC5E03ED7D8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817696E-B709-1C77-5B5E-704C94E8F683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FEE14E-48C5-4140-F319-E77797C8245D}"/>
              </a:ext>
            </a:extLst>
          </p:cNvPr>
          <p:cNvSpPr/>
          <p:nvPr userDrawn="1"/>
        </p:nvSpPr>
        <p:spPr>
          <a:xfrm>
            <a:off x="0" y="-1"/>
            <a:ext cx="12192000" cy="83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36C7DBC-8EF2-D4DE-44DD-6982CD23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6140" y="191974"/>
            <a:ext cx="7200898" cy="28927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6AFEFE3-B7E8-5332-49E9-553B4EB05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E1B408-EE89-FFB5-AF9D-F866854FD39B}"/>
              </a:ext>
            </a:extLst>
          </p:cNvPr>
          <p:cNvSpPr/>
          <p:nvPr userDrawn="1"/>
        </p:nvSpPr>
        <p:spPr>
          <a:xfrm>
            <a:off x="0" y="812822"/>
            <a:ext cx="12192000" cy="6045178"/>
          </a:xfrm>
          <a:prstGeom prst="rect">
            <a:avLst/>
          </a:prstGeom>
          <a:solidFill>
            <a:srgbClr val="0B3F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297E38DA-26E8-6783-1761-8EB6B0252F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16725" y="1024827"/>
            <a:ext cx="5040313" cy="5283897"/>
          </a:xfrm>
        </p:spPr>
        <p:txBody>
          <a:bodyPr/>
          <a:lstStyle/>
          <a:p>
            <a:endParaRPr lang="x-none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3B80F77-1B78-5FC4-E055-D2EB2CBB84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917" y="2803870"/>
            <a:ext cx="7926964" cy="1465524"/>
          </a:xfrm>
        </p:spPr>
        <p:txBody>
          <a:bodyPr anchor="t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74959783-AC1C-3E06-AD9D-69BB34E1FD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9917" y="4723077"/>
            <a:ext cx="5041900" cy="1585647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pic>
        <p:nvPicPr>
          <p:cNvPr id="2" name="Picture 19">
            <a:extLst>
              <a:ext uri="{FF2B5EF4-FFF2-40B4-BE49-F238E27FC236}">
                <a16:creationId xmlns:a16="http://schemas.microsoft.com/office/drawing/2014/main" id="{ADAC9833-C8FA-318D-983F-6244682E9F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07" y="166636"/>
            <a:ext cx="3343731" cy="4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89051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019E2-EEBC-948F-B3DA-EB2E9356F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9C87332-55B1-BD1E-6886-3EC5E03ED7D8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817696E-B709-1C77-5B5E-704C94E8F683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FEE14E-48C5-4140-F319-E77797C8245D}"/>
              </a:ext>
            </a:extLst>
          </p:cNvPr>
          <p:cNvSpPr/>
          <p:nvPr userDrawn="1"/>
        </p:nvSpPr>
        <p:spPr>
          <a:xfrm>
            <a:off x="0" y="-1"/>
            <a:ext cx="12192000" cy="83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36C7DBC-8EF2-D4DE-44DD-6982CD23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6140" y="191974"/>
            <a:ext cx="7200898" cy="28927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6AFEFE3-B7E8-5332-49E9-553B4EB05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297E38DA-26E8-6783-1761-8EB6B0252F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16725" y="1024827"/>
            <a:ext cx="5040313" cy="5283897"/>
          </a:xfrm>
        </p:spPr>
        <p:txBody>
          <a:bodyPr/>
          <a:lstStyle/>
          <a:p>
            <a:endParaRPr lang="x-none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3B80F77-1B78-5FC4-E055-D2EB2CBB84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917" y="2803870"/>
            <a:ext cx="7926964" cy="1465524"/>
          </a:xfrm>
        </p:spPr>
        <p:txBody>
          <a:bodyPr anchor="t">
            <a:normAutofit/>
          </a:bodyPr>
          <a:lstStyle>
            <a:lvl1pPr algn="l">
              <a:defRPr sz="4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74959783-AC1C-3E06-AD9D-69BB34E1FD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9917" y="4723077"/>
            <a:ext cx="5041900" cy="1585647"/>
          </a:xfrm>
        </p:spPr>
        <p:txBody>
          <a:bodyPr>
            <a:normAutofit/>
          </a:bodyPr>
          <a:lstStyle>
            <a:lvl1pPr marL="0" indent="0" algn="l">
              <a:buNone/>
              <a:defRPr sz="21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5C8FF00-9F3F-A5BC-5A19-982FECD5BEBE}"/>
              </a:ext>
            </a:extLst>
          </p:cNvPr>
          <p:cNvCxnSpPr/>
          <p:nvPr userDrawn="1"/>
        </p:nvCxnSpPr>
        <p:spPr>
          <a:xfrm>
            <a:off x="463325" y="826994"/>
            <a:ext cx="113937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9">
            <a:extLst>
              <a:ext uri="{FF2B5EF4-FFF2-40B4-BE49-F238E27FC236}">
                <a16:creationId xmlns:a16="http://schemas.microsoft.com/office/drawing/2014/main" id="{0EC0D6EC-DDEF-ADA2-FDCE-051D8CFC38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07" y="166636"/>
            <a:ext cx="3343731" cy="4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8364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158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A98E0-6CC2-3D2B-7651-CD2381374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8" y="3428999"/>
            <a:ext cx="10080624" cy="28797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85D7D4CD-C033-06EB-B36B-55B16108168F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3765326-8D95-E85C-C0D2-8069FABF7F7F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056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796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0F4DB2-54E9-726A-F185-786B5CC6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967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1B6F8A8-C8FC-C179-69C4-DC060799C7B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80760" y="2310493"/>
            <a:ext cx="2637518" cy="263751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506587D5-D92A-0C5D-8368-A95B61AD383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83931" y="2310493"/>
            <a:ext cx="2637518" cy="263751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66AA7056-9D9E-55F4-04AA-86670098716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387102" y="2310493"/>
            <a:ext cx="2637518" cy="263751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9613C47-8DBB-C250-54CF-E86A9E30BC6B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D6E418A-3EC9-CFF8-30D0-991B66507AB5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214499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158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A98E0-6CC2-3D2B-7651-CD2381374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8" y="3428999"/>
            <a:ext cx="4659312" cy="28797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EFECE2-6D0D-8AE4-3C36-0CCF9406890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78588" y="3428999"/>
            <a:ext cx="4659312" cy="28797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EF61FFF-A112-F7A2-FC07-EC8B151BDBFE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ACDACE0-F941-D523-EEF9-0330D83B7498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19596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552620"/>
            <a:ext cx="5761038" cy="575610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4195916C-5BAF-9570-5EAD-95678AB46A76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CB89D43-F41C-E8D8-9E39-D71371D4319E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42547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935412" y="549276"/>
            <a:ext cx="7921626" cy="5759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2160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C501CC2-8D68-8549-7A09-DD7FD57DFB86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FFA8FE8-E33A-29B9-4D6E-04608712E5DE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15427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7">
            <a:extLst>
              <a:ext uri="{FF2B5EF4-FFF2-40B4-BE49-F238E27FC236}">
                <a16:creationId xmlns:a16="http://schemas.microsoft.com/office/drawing/2014/main" id="{465FAB28-E3CC-C6AD-AA36-3B07C69EEA3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 rot="2891678">
            <a:off x="5700014" y="507024"/>
            <a:ext cx="7029548" cy="6150858"/>
          </a:xfrm>
          <a:prstGeom prst="hexagon">
            <a:avLst>
              <a:gd name="adj" fmla="val 30818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2160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C501CC2-8D68-8549-7A09-DD7FD57DFB86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FFA8FE8-E33A-29B9-4D6E-04608712E5DE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3F9305AB-27A3-77EA-D230-B5AB901CABCA}"/>
              </a:ext>
            </a:extLst>
          </p:cNvPr>
          <p:cNvSpPr/>
          <p:nvPr userDrawn="1"/>
        </p:nvSpPr>
        <p:spPr>
          <a:xfrm rot="2870698">
            <a:off x="5885762" y="417089"/>
            <a:ext cx="7050547" cy="6494168"/>
          </a:xfrm>
          <a:prstGeom prst="hexagon">
            <a:avLst>
              <a:gd name="adj" fmla="val 31096"/>
              <a:gd name="vf" fmla="val 115470"/>
            </a:avLst>
          </a:prstGeom>
          <a:noFill/>
          <a:ln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74949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6480175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6480175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56588" y="549276"/>
            <a:ext cx="3600450" cy="5759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48E77492-D4ED-C0AF-8141-5E9F7843E97F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515AA6B-F57D-1D1B-D625-C2A28A40DA71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0414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1998"/>
            <a:ext cx="12192000" cy="630872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7F479B2-B73A-C2F3-90C8-288EC0F8BAFA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17A52A8-0653-37F5-E09C-D96284BA0DC9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0F4544E-4F69-42A3-3264-D27C8EC128D7}"/>
              </a:ext>
            </a:extLst>
          </p:cNvPr>
          <p:cNvSpPr/>
          <p:nvPr userDrawn="1"/>
        </p:nvSpPr>
        <p:spPr>
          <a:xfrm>
            <a:off x="0" y="0"/>
            <a:ext cx="3826276" cy="816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19">
            <a:extLst>
              <a:ext uri="{FF2B5EF4-FFF2-40B4-BE49-F238E27FC236}">
                <a16:creationId xmlns:a16="http://schemas.microsoft.com/office/drawing/2014/main" id="{876B4F13-8760-FCDE-61DD-9B482E5C93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07" y="166636"/>
            <a:ext cx="3343731" cy="4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7637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1998"/>
            <a:ext cx="12192000" cy="630872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214858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3811979"/>
            <a:ext cx="10080624" cy="249674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34C80492-EA6E-535F-38A7-859403A2F720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058AD4D-62C5-0FD5-D499-FD5933C30379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A8564F5F-ED11-9ECB-BB10-9A4815F62939}"/>
              </a:ext>
            </a:extLst>
          </p:cNvPr>
          <p:cNvSpPr/>
          <p:nvPr userDrawn="1"/>
        </p:nvSpPr>
        <p:spPr>
          <a:xfrm>
            <a:off x="0" y="0"/>
            <a:ext cx="3826276" cy="816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19">
            <a:extLst>
              <a:ext uri="{FF2B5EF4-FFF2-40B4-BE49-F238E27FC236}">
                <a16:creationId xmlns:a16="http://schemas.microsoft.com/office/drawing/2014/main" id="{8CC007C7-2E38-27DA-FA25-7116BACCEB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07" y="166636"/>
            <a:ext cx="3343731" cy="4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22197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3428999"/>
            <a:ext cx="4319587" cy="28797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57164" y="549276"/>
            <a:ext cx="2879724" cy="5759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4E8E7DD5-D569-5084-EBDE-7EF3E4867A9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75724" y="549276"/>
            <a:ext cx="2881314" cy="5759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23CBA51-0DC2-1EA1-D2E6-51E44277B6B0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E59640D-B748-74A2-FE96-DC971D160CFC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10358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57164" y="5263909"/>
            <a:ext cx="2879724" cy="77830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57164" y="549275"/>
            <a:ext cx="2879724" cy="431772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4E8E7DD5-D569-5084-EBDE-7EF3E4867A9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75724" y="549275"/>
            <a:ext cx="2881314" cy="431958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A2D9E6F-98ED-3E8F-9020-8FE1720B4EB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76157" y="3443825"/>
            <a:ext cx="4299117" cy="28649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F855A12E-80EA-5D92-61A2-749A1A595BC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987252" y="5263909"/>
            <a:ext cx="2869786" cy="77830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58542355-C1E7-B998-F0DE-F16C41BB4893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5E684FA4-3438-D43B-6FB8-CDE8F9C626E8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50511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4941C-0D99-DD82-FDA2-1F82C4CFB6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6996" y="-607471"/>
            <a:ext cx="7187657" cy="7187747"/>
          </a:xfrm>
          <a:custGeom>
            <a:avLst/>
            <a:gdLst>
              <a:gd name="connsiteX0" fmla="*/ 0 w 2576594"/>
              <a:gd name="connsiteY0" fmla="*/ 1246982 h 2493963"/>
              <a:gd name="connsiteX1" fmla="*/ 1288297 w 2576594"/>
              <a:gd name="connsiteY1" fmla="*/ 0 h 2493963"/>
              <a:gd name="connsiteX2" fmla="*/ 2576594 w 2576594"/>
              <a:gd name="connsiteY2" fmla="*/ 1246982 h 2493963"/>
              <a:gd name="connsiteX3" fmla="*/ 1288297 w 2576594"/>
              <a:gd name="connsiteY3" fmla="*/ 2493964 h 2493963"/>
              <a:gd name="connsiteX4" fmla="*/ 0 w 2576594"/>
              <a:gd name="connsiteY4" fmla="*/ 1246982 h 2493963"/>
              <a:gd name="connsiteX0" fmla="*/ 0 w 3455368"/>
              <a:gd name="connsiteY0" fmla="*/ 3526848 h 3727854"/>
              <a:gd name="connsiteX1" fmla="*/ 2167071 w 3455368"/>
              <a:gd name="connsiteY1" fmla="*/ 82931 h 3727854"/>
              <a:gd name="connsiteX2" fmla="*/ 3455368 w 3455368"/>
              <a:gd name="connsiteY2" fmla="*/ 1329913 h 3727854"/>
              <a:gd name="connsiteX3" fmla="*/ 2167071 w 3455368"/>
              <a:gd name="connsiteY3" fmla="*/ 2576895 h 3727854"/>
              <a:gd name="connsiteX4" fmla="*/ 0 w 3455368"/>
              <a:gd name="connsiteY4" fmla="*/ 3526848 h 3727854"/>
              <a:gd name="connsiteX0" fmla="*/ 69316 w 3524684"/>
              <a:gd name="connsiteY0" fmla="*/ 4930853 h 5119588"/>
              <a:gd name="connsiteX1" fmla="*/ 811348 w 3524684"/>
              <a:gd name="connsiteY1" fmla="*/ 38146 h 5119588"/>
              <a:gd name="connsiteX2" fmla="*/ 3524684 w 3524684"/>
              <a:gd name="connsiteY2" fmla="*/ 2733918 h 5119588"/>
              <a:gd name="connsiteX3" fmla="*/ 2236387 w 3524684"/>
              <a:gd name="connsiteY3" fmla="*/ 3980900 h 5119588"/>
              <a:gd name="connsiteX4" fmla="*/ 69316 w 3524684"/>
              <a:gd name="connsiteY4" fmla="*/ 4930853 h 5119588"/>
              <a:gd name="connsiteX0" fmla="*/ 374922 w 3830290"/>
              <a:gd name="connsiteY0" fmla="*/ 4901976 h 5090711"/>
              <a:gd name="connsiteX1" fmla="*/ 1116954 w 3830290"/>
              <a:gd name="connsiteY1" fmla="*/ 9269 h 5090711"/>
              <a:gd name="connsiteX2" fmla="*/ 3830290 w 3830290"/>
              <a:gd name="connsiteY2" fmla="*/ 2705041 h 5090711"/>
              <a:gd name="connsiteX3" fmla="*/ 2541993 w 3830290"/>
              <a:gd name="connsiteY3" fmla="*/ 3952023 h 5090711"/>
              <a:gd name="connsiteX4" fmla="*/ 374922 w 3830290"/>
              <a:gd name="connsiteY4" fmla="*/ 4901976 h 5090711"/>
              <a:gd name="connsiteX0" fmla="*/ 104255 w 5162792"/>
              <a:gd name="connsiteY0" fmla="*/ 5035789 h 5247620"/>
              <a:gd name="connsiteX1" fmla="*/ 846287 w 5162792"/>
              <a:gd name="connsiteY1" fmla="*/ 143082 h 5247620"/>
              <a:gd name="connsiteX2" fmla="*/ 5162792 w 5162792"/>
              <a:gd name="connsiteY2" fmla="*/ 1568194 h 5247620"/>
              <a:gd name="connsiteX3" fmla="*/ 2271326 w 5162792"/>
              <a:gd name="connsiteY3" fmla="*/ 4085836 h 5247620"/>
              <a:gd name="connsiteX4" fmla="*/ 104255 w 5162792"/>
              <a:gd name="connsiteY4" fmla="*/ 5035789 h 5247620"/>
              <a:gd name="connsiteX0" fmla="*/ 316117 w 5745097"/>
              <a:gd name="connsiteY0" fmla="*/ 5035789 h 5625173"/>
              <a:gd name="connsiteX1" fmla="*/ 1058149 w 5745097"/>
              <a:gd name="connsiteY1" fmla="*/ 143082 h 5625173"/>
              <a:gd name="connsiteX2" fmla="*/ 5374654 w 5745097"/>
              <a:gd name="connsiteY2" fmla="*/ 1568194 h 5625173"/>
              <a:gd name="connsiteX3" fmla="*/ 5368892 w 5745097"/>
              <a:gd name="connsiteY3" fmla="*/ 5154616 h 5625173"/>
              <a:gd name="connsiteX4" fmla="*/ 316117 w 5745097"/>
              <a:gd name="connsiteY4" fmla="*/ 5035789 h 5625173"/>
              <a:gd name="connsiteX0" fmla="*/ 316117 w 5439005"/>
              <a:gd name="connsiteY0" fmla="*/ 5035789 h 5872726"/>
              <a:gd name="connsiteX1" fmla="*/ 1058149 w 5439005"/>
              <a:gd name="connsiteY1" fmla="*/ 143082 h 5872726"/>
              <a:gd name="connsiteX2" fmla="*/ 5374654 w 5439005"/>
              <a:gd name="connsiteY2" fmla="*/ 1568194 h 5872726"/>
              <a:gd name="connsiteX3" fmla="*/ 5368892 w 5439005"/>
              <a:gd name="connsiteY3" fmla="*/ 5154616 h 5872726"/>
              <a:gd name="connsiteX4" fmla="*/ 316117 w 5439005"/>
              <a:gd name="connsiteY4" fmla="*/ 5035789 h 5872726"/>
              <a:gd name="connsiteX0" fmla="*/ 316117 w 5745098"/>
              <a:gd name="connsiteY0" fmla="*/ 5200377 h 5840238"/>
              <a:gd name="connsiteX1" fmla="*/ 1058149 w 5745098"/>
              <a:gd name="connsiteY1" fmla="*/ 307670 h 5840238"/>
              <a:gd name="connsiteX2" fmla="*/ 5374654 w 5745098"/>
              <a:gd name="connsiteY2" fmla="*/ 937136 h 5840238"/>
              <a:gd name="connsiteX3" fmla="*/ 5368892 w 5745098"/>
              <a:gd name="connsiteY3" fmla="*/ 5319204 h 5840238"/>
              <a:gd name="connsiteX4" fmla="*/ 316117 w 5745098"/>
              <a:gd name="connsiteY4" fmla="*/ 5200377 h 5840238"/>
              <a:gd name="connsiteX0" fmla="*/ 316117 w 5745098"/>
              <a:gd name="connsiteY0" fmla="*/ 5193520 h 5833381"/>
              <a:gd name="connsiteX1" fmla="*/ 1058149 w 5745098"/>
              <a:gd name="connsiteY1" fmla="*/ 300813 h 5833381"/>
              <a:gd name="connsiteX2" fmla="*/ 5374654 w 5745098"/>
              <a:gd name="connsiteY2" fmla="*/ 930279 h 5833381"/>
              <a:gd name="connsiteX3" fmla="*/ 5368892 w 5745098"/>
              <a:gd name="connsiteY3" fmla="*/ 5312347 h 5833381"/>
              <a:gd name="connsiteX4" fmla="*/ 316117 w 5745098"/>
              <a:gd name="connsiteY4" fmla="*/ 5193520 h 5833381"/>
              <a:gd name="connsiteX0" fmla="*/ 316117 w 5648721"/>
              <a:gd name="connsiteY0" fmla="*/ 5193520 h 5833381"/>
              <a:gd name="connsiteX1" fmla="*/ 1058149 w 5648721"/>
              <a:gd name="connsiteY1" fmla="*/ 300813 h 5833381"/>
              <a:gd name="connsiteX2" fmla="*/ 5374654 w 5648721"/>
              <a:gd name="connsiteY2" fmla="*/ 930279 h 5833381"/>
              <a:gd name="connsiteX3" fmla="*/ 5368892 w 5648721"/>
              <a:gd name="connsiteY3" fmla="*/ 5312347 h 5833381"/>
              <a:gd name="connsiteX4" fmla="*/ 316117 w 5648721"/>
              <a:gd name="connsiteY4" fmla="*/ 5193520 h 5833381"/>
              <a:gd name="connsiteX0" fmla="*/ 316117 w 5634786"/>
              <a:gd name="connsiteY0" fmla="*/ 5193520 h 5833381"/>
              <a:gd name="connsiteX1" fmla="*/ 1058149 w 5634786"/>
              <a:gd name="connsiteY1" fmla="*/ 300813 h 5833381"/>
              <a:gd name="connsiteX2" fmla="*/ 5374654 w 5634786"/>
              <a:gd name="connsiteY2" fmla="*/ 930279 h 5833381"/>
              <a:gd name="connsiteX3" fmla="*/ 5368892 w 5634786"/>
              <a:gd name="connsiteY3" fmla="*/ 5312347 h 5833381"/>
              <a:gd name="connsiteX4" fmla="*/ 316117 w 5634786"/>
              <a:gd name="connsiteY4" fmla="*/ 5193520 h 5833381"/>
              <a:gd name="connsiteX0" fmla="*/ 316117 w 5634786"/>
              <a:gd name="connsiteY0" fmla="*/ 5207452 h 5847313"/>
              <a:gd name="connsiteX1" fmla="*/ 1058149 w 5634786"/>
              <a:gd name="connsiteY1" fmla="*/ 314745 h 5847313"/>
              <a:gd name="connsiteX2" fmla="*/ 5374654 w 5634786"/>
              <a:gd name="connsiteY2" fmla="*/ 944211 h 5847313"/>
              <a:gd name="connsiteX3" fmla="*/ 5368892 w 5634786"/>
              <a:gd name="connsiteY3" fmla="*/ 5326279 h 5847313"/>
              <a:gd name="connsiteX4" fmla="*/ 316117 w 5634786"/>
              <a:gd name="connsiteY4" fmla="*/ 5207452 h 5847313"/>
              <a:gd name="connsiteX0" fmla="*/ 312570 w 5631239"/>
              <a:gd name="connsiteY0" fmla="*/ 4784006 h 5384789"/>
              <a:gd name="connsiteX1" fmla="*/ 1066478 w 5631239"/>
              <a:gd name="connsiteY1" fmla="*/ 556317 h 5384789"/>
              <a:gd name="connsiteX2" fmla="*/ 5371107 w 5631239"/>
              <a:gd name="connsiteY2" fmla="*/ 520765 h 5384789"/>
              <a:gd name="connsiteX3" fmla="*/ 5365345 w 5631239"/>
              <a:gd name="connsiteY3" fmla="*/ 4902833 h 5384789"/>
              <a:gd name="connsiteX4" fmla="*/ 312570 w 5631239"/>
              <a:gd name="connsiteY4" fmla="*/ 4784006 h 5384789"/>
              <a:gd name="connsiteX0" fmla="*/ 252936 w 5571605"/>
              <a:gd name="connsiteY0" fmla="*/ 4940044 h 5540827"/>
              <a:gd name="connsiteX1" fmla="*/ 1006844 w 5571605"/>
              <a:gd name="connsiteY1" fmla="*/ 712355 h 5540827"/>
              <a:gd name="connsiteX2" fmla="*/ 5311473 w 5571605"/>
              <a:gd name="connsiteY2" fmla="*/ 676803 h 5540827"/>
              <a:gd name="connsiteX3" fmla="*/ 5305711 w 5571605"/>
              <a:gd name="connsiteY3" fmla="*/ 5058871 h 5540827"/>
              <a:gd name="connsiteX4" fmla="*/ 252936 w 5571605"/>
              <a:gd name="connsiteY4" fmla="*/ 4940044 h 5540827"/>
              <a:gd name="connsiteX0" fmla="*/ 312955 w 5634077"/>
              <a:gd name="connsiteY0" fmla="*/ 4750174 h 5346986"/>
              <a:gd name="connsiteX1" fmla="*/ 1066863 w 5634077"/>
              <a:gd name="connsiteY1" fmla="*/ 522485 h 5346986"/>
              <a:gd name="connsiteX2" fmla="*/ 5383368 w 5634077"/>
              <a:gd name="connsiteY2" fmla="*/ 546310 h 5346986"/>
              <a:gd name="connsiteX3" fmla="*/ 5365730 w 5634077"/>
              <a:gd name="connsiteY3" fmla="*/ 4869001 h 5346986"/>
              <a:gd name="connsiteX4" fmla="*/ 312955 w 5634077"/>
              <a:gd name="connsiteY4" fmla="*/ 4750174 h 5346986"/>
              <a:gd name="connsiteX0" fmla="*/ 312955 w 5998729"/>
              <a:gd name="connsiteY0" fmla="*/ 4750174 h 5346986"/>
              <a:gd name="connsiteX1" fmla="*/ 1066863 w 5998729"/>
              <a:gd name="connsiteY1" fmla="*/ 522485 h 5346986"/>
              <a:gd name="connsiteX2" fmla="*/ 5383368 w 5998729"/>
              <a:gd name="connsiteY2" fmla="*/ 546310 h 5346986"/>
              <a:gd name="connsiteX3" fmla="*/ 5365730 w 5998729"/>
              <a:gd name="connsiteY3" fmla="*/ 4869001 h 5346986"/>
              <a:gd name="connsiteX4" fmla="*/ 312955 w 5998729"/>
              <a:gd name="connsiteY4" fmla="*/ 4750174 h 5346986"/>
              <a:gd name="connsiteX0" fmla="*/ 312955 w 5998729"/>
              <a:gd name="connsiteY0" fmla="*/ 5229731 h 5826543"/>
              <a:gd name="connsiteX1" fmla="*/ 1066863 w 5998729"/>
              <a:gd name="connsiteY1" fmla="*/ 1002042 h 5826543"/>
              <a:gd name="connsiteX2" fmla="*/ 5383368 w 5998729"/>
              <a:gd name="connsiteY2" fmla="*/ 1025867 h 5826543"/>
              <a:gd name="connsiteX3" fmla="*/ 5365730 w 5998729"/>
              <a:gd name="connsiteY3" fmla="*/ 5348558 h 5826543"/>
              <a:gd name="connsiteX4" fmla="*/ 312955 w 5998729"/>
              <a:gd name="connsiteY4" fmla="*/ 5229731 h 5826543"/>
              <a:gd name="connsiteX0" fmla="*/ 312955 w 5686866"/>
              <a:gd name="connsiteY0" fmla="*/ 5229731 h 5826543"/>
              <a:gd name="connsiteX1" fmla="*/ 1066863 w 5686866"/>
              <a:gd name="connsiteY1" fmla="*/ 1002042 h 5826543"/>
              <a:gd name="connsiteX2" fmla="*/ 5383368 w 5686866"/>
              <a:gd name="connsiteY2" fmla="*/ 1025867 h 5826543"/>
              <a:gd name="connsiteX3" fmla="*/ 5365730 w 5686866"/>
              <a:gd name="connsiteY3" fmla="*/ 5348558 h 5826543"/>
              <a:gd name="connsiteX4" fmla="*/ 312955 w 5686866"/>
              <a:gd name="connsiteY4" fmla="*/ 5229731 h 5826543"/>
              <a:gd name="connsiteX0" fmla="*/ 310697 w 5697348"/>
              <a:gd name="connsiteY0" fmla="*/ 5316895 h 5874584"/>
              <a:gd name="connsiteX1" fmla="*/ 1076480 w 5697348"/>
              <a:gd name="connsiteY1" fmla="*/ 1006078 h 5874584"/>
              <a:gd name="connsiteX2" fmla="*/ 5392985 w 5697348"/>
              <a:gd name="connsiteY2" fmla="*/ 1029903 h 5874584"/>
              <a:gd name="connsiteX3" fmla="*/ 5375347 w 5697348"/>
              <a:gd name="connsiteY3" fmla="*/ 5352594 h 5874584"/>
              <a:gd name="connsiteX4" fmla="*/ 310697 w 5697348"/>
              <a:gd name="connsiteY4" fmla="*/ 5316895 h 5874584"/>
              <a:gd name="connsiteX0" fmla="*/ 247809 w 5634460"/>
              <a:gd name="connsiteY0" fmla="*/ 5316895 h 5887740"/>
              <a:gd name="connsiteX1" fmla="*/ 1013592 w 5634460"/>
              <a:gd name="connsiteY1" fmla="*/ 1006078 h 5887740"/>
              <a:gd name="connsiteX2" fmla="*/ 5330097 w 5634460"/>
              <a:gd name="connsiteY2" fmla="*/ 1029903 h 5887740"/>
              <a:gd name="connsiteX3" fmla="*/ 5312459 w 5634460"/>
              <a:gd name="connsiteY3" fmla="*/ 5352594 h 5887740"/>
              <a:gd name="connsiteX4" fmla="*/ 247809 w 5634460"/>
              <a:gd name="connsiteY4" fmla="*/ 5316895 h 5887740"/>
              <a:gd name="connsiteX0" fmla="*/ 314217 w 5700868"/>
              <a:gd name="connsiteY0" fmla="*/ 5304278 h 5859792"/>
              <a:gd name="connsiteX1" fmla="*/ 1068124 w 5700868"/>
              <a:gd name="connsiteY1" fmla="*/ 1029087 h 5859792"/>
              <a:gd name="connsiteX2" fmla="*/ 5396505 w 5700868"/>
              <a:gd name="connsiteY2" fmla="*/ 1017286 h 5859792"/>
              <a:gd name="connsiteX3" fmla="*/ 5378867 w 5700868"/>
              <a:gd name="connsiteY3" fmla="*/ 5339977 h 5859792"/>
              <a:gd name="connsiteX4" fmla="*/ 314217 w 5700868"/>
              <a:gd name="connsiteY4" fmla="*/ 5304278 h 5859792"/>
              <a:gd name="connsiteX0" fmla="*/ 323691 w 5710342"/>
              <a:gd name="connsiteY0" fmla="*/ 5251442 h 5806956"/>
              <a:gd name="connsiteX1" fmla="*/ 1077598 w 5710342"/>
              <a:gd name="connsiteY1" fmla="*/ 976251 h 5806956"/>
              <a:gd name="connsiteX2" fmla="*/ 5405979 w 5710342"/>
              <a:gd name="connsiteY2" fmla="*/ 964450 h 5806956"/>
              <a:gd name="connsiteX3" fmla="*/ 5388341 w 5710342"/>
              <a:gd name="connsiteY3" fmla="*/ 5287141 h 5806956"/>
              <a:gd name="connsiteX4" fmla="*/ 323691 w 5710342"/>
              <a:gd name="connsiteY4" fmla="*/ 5251442 h 5806956"/>
              <a:gd name="connsiteX0" fmla="*/ 309620 w 5696271"/>
              <a:gd name="connsiteY0" fmla="*/ 5307691 h 5863205"/>
              <a:gd name="connsiteX1" fmla="*/ 1063527 w 5696271"/>
              <a:gd name="connsiteY1" fmla="*/ 1032500 h 5863205"/>
              <a:gd name="connsiteX2" fmla="*/ 5391908 w 5696271"/>
              <a:gd name="connsiteY2" fmla="*/ 1020699 h 5863205"/>
              <a:gd name="connsiteX3" fmla="*/ 5374270 w 5696271"/>
              <a:gd name="connsiteY3" fmla="*/ 5343390 h 5863205"/>
              <a:gd name="connsiteX4" fmla="*/ 309620 w 5696271"/>
              <a:gd name="connsiteY4" fmla="*/ 5307691 h 5863205"/>
              <a:gd name="connsiteX0" fmla="*/ 272236 w 5658887"/>
              <a:gd name="connsiteY0" fmla="*/ 5290752 h 5846266"/>
              <a:gd name="connsiteX1" fmla="*/ 1026143 w 5658887"/>
              <a:gd name="connsiteY1" fmla="*/ 1015561 h 5846266"/>
              <a:gd name="connsiteX2" fmla="*/ 5354524 w 5658887"/>
              <a:gd name="connsiteY2" fmla="*/ 1003760 h 5846266"/>
              <a:gd name="connsiteX3" fmla="*/ 5336886 w 5658887"/>
              <a:gd name="connsiteY3" fmla="*/ 5326451 h 5846266"/>
              <a:gd name="connsiteX4" fmla="*/ 272236 w 5658887"/>
              <a:gd name="connsiteY4" fmla="*/ 5290752 h 5846266"/>
              <a:gd name="connsiteX0" fmla="*/ 323691 w 5710342"/>
              <a:gd name="connsiteY0" fmla="*/ 5367708 h 5923222"/>
              <a:gd name="connsiteX1" fmla="*/ 1077598 w 5710342"/>
              <a:gd name="connsiteY1" fmla="*/ 1092517 h 5923222"/>
              <a:gd name="connsiteX2" fmla="*/ 5405979 w 5710342"/>
              <a:gd name="connsiteY2" fmla="*/ 1080716 h 5923222"/>
              <a:gd name="connsiteX3" fmla="*/ 5388341 w 5710342"/>
              <a:gd name="connsiteY3" fmla="*/ 5403407 h 5923222"/>
              <a:gd name="connsiteX4" fmla="*/ 323691 w 5710342"/>
              <a:gd name="connsiteY4" fmla="*/ 5367708 h 5923222"/>
              <a:gd name="connsiteX0" fmla="*/ 320182 w 5668940"/>
              <a:gd name="connsiteY0" fmla="*/ 5367708 h 5621071"/>
              <a:gd name="connsiteX1" fmla="*/ 1074089 w 5668940"/>
              <a:gd name="connsiteY1" fmla="*/ 1092517 h 5621071"/>
              <a:gd name="connsiteX2" fmla="*/ 5402470 w 5668940"/>
              <a:gd name="connsiteY2" fmla="*/ 1080716 h 5621071"/>
              <a:gd name="connsiteX3" fmla="*/ 5337331 w 5668940"/>
              <a:gd name="connsiteY3" fmla="*/ 4690887 h 5621071"/>
              <a:gd name="connsiteX4" fmla="*/ 320182 w 5668940"/>
              <a:gd name="connsiteY4" fmla="*/ 5367708 h 5621071"/>
              <a:gd name="connsiteX0" fmla="*/ 320182 w 5632436"/>
              <a:gd name="connsiteY0" fmla="*/ 5367708 h 5644430"/>
              <a:gd name="connsiteX1" fmla="*/ 1074089 w 5632436"/>
              <a:gd name="connsiteY1" fmla="*/ 1092517 h 5644430"/>
              <a:gd name="connsiteX2" fmla="*/ 5402470 w 5632436"/>
              <a:gd name="connsiteY2" fmla="*/ 1080716 h 5644430"/>
              <a:gd name="connsiteX3" fmla="*/ 5337331 w 5632436"/>
              <a:gd name="connsiteY3" fmla="*/ 4690887 h 5644430"/>
              <a:gd name="connsiteX4" fmla="*/ 320182 w 5632436"/>
              <a:gd name="connsiteY4" fmla="*/ 5367708 h 5644430"/>
              <a:gd name="connsiteX0" fmla="*/ 325446 w 5695150"/>
              <a:gd name="connsiteY0" fmla="*/ 5367708 h 5640715"/>
              <a:gd name="connsiteX1" fmla="*/ 1079353 w 5695150"/>
              <a:gd name="connsiteY1" fmla="*/ 1092517 h 5640715"/>
              <a:gd name="connsiteX2" fmla="*/ 5407734 w 5695150"/>
              <a:gd name="connsiteY2" fmla="*/ 1080716 h 5640715"/>
              <a:gd name="connsiteX3" fmla="*/ 5413847 w 5695150"/>
              <a:gd name="connsiteY3" fmla="*/ 4679012 h 5640715"/>
              <a:gd name="connsiteX4" fmla="*/ 325446 w 5695150"/>
              <a:gd name="connsiteY4" fmla="*/ 5367708 h 5640715"/>
              <a:gd name="connsiteX0" fmla="*/ 325446 w 5746772"/>
              <a:gd name="connsiteY0" fmla="*/ 5367708 h 5827579"/>
              <a:gd name="connsiteX1" fmla="*/ 1079353 w 5746772"/>
              <a:gd name="connsiteY1" fmla="*/ 1092517 h 5827579"/>
              <a:gd name="connsiteX2" fmla="*/ 5407734 w 5746772"/>
              <a:gd name="connsiteY2" fmla="*/ 1080716 h 5827579"/>
              <a:gd name="connsiteX3" fmla="*/ 5413847 w 5746772"/>
              <a:gd name="connsiteY3" fmla="*/ 4679012 h 5827579"/>
              <a:gd name="connsiteX4" fmla="*/ 325446 w 5746772"/>
              <a:gd name="connsiteY4" fmla="*/ 5367708 h 5827579"/>
              <a:gd name="connsiteX0" fmla="*/ 325446 w 5649004"/>
              <a:gd name="connsiteY0" fmla="*/ 5367708 h 5859444"/>
              <a:gd name="connsiteX1" fmla="*/ 1079353 w 5649004"/>
              <a:gd name="connsiteY1" fmla="*/ 1092517 h 5859444"/>
              <a:gd name="connsiteX2" fmla="*/ 5407734 w 5649004"/>
              <a:gd name="connsiteY2" fmla="*/ 1080716 h 5859444"/>
              <a:gd name="connsiteX3" fmla="*/ 5413847 w 5649004"/>
              <a:gd name="connsiteY3" fmla="*/ 4679012 h 5859444"/>
              <a:gd name="connsiteX4" fmla="*/ 325446 w 5649004"/>
              <a:gd name="connsiteY4" fmla="*/ 5367708 h 5859444"/>
              <a:gd name="connsiteX0" fmla="*/ 315969 w 5721778"/>
              <a:gd name="connsiteY0" fmla="*/ 4993736 h 5229879"/>
              <a:gd name="connsiteX1" fmla="*/ 1069876 w 5721778"/>
              <a:gd name="connsiteY1" fmla="*/ 718545 h 5229879"/>
              <a:gd name="connsiteX2" fmla="*/ 5398257 w 5721778"/>
              <a:gd name="connsiteY2" fmla="*/ 1181757 h 5229879"/>
              <a:gd name="connsiteX3" fmla="*/ 5404370 w 5721778"/>
              <a:gd name="connsiteY3" fmla="*/ 4305040 h 5229879"/>
              <a:gd name="connsiteX4" fmla="*/ 315969 w 5721778"/>
              <a:gd name="connsiteY4" fmla="*/ 4993736 h 5229879"/>
              <a:gd name="connsiteX0" fmla="*/ 315969 w 5721778"/>
              <a:gd name="connsiteY0" fmla="*/ 5036433 h 5272576"/>
              <a:gd name="connsiteX1" fmla="*/ 1069876 w 5721778"/>
              <a:gd name="connsiteY1" fmla="*/ 761242 h 5272576"/>
              <a:gd name="connsiteX2" fmla="*/ 5398257 w 5721778"/>
              <a:gd name="connsiteY2" fmla="*/ 1224454 h 5272576"/>
              <a:gd name="connsiteX3" fmla="*/ 5404370 w 5721778"/>
              <a:gd name="connsiteY3" fmla="*/ 4347737 h 5272576"/>
              <a:gd name="connsiteX4" fmla="*/ 315969 w 5721778"/>
              <a:gd name="connsiteY4" fmla="*/ 5036433 h 5272576"/>
              <a:gd name="connsiteX0" fmla="*/ 295424 w 5701233"/>
              <a:gd name="connsiteY0" fmla="*/ 4961804 h 5185044"/>
              <a:gd name="connsiteX1" fmla="*/ 1120583 w 5701233"/>
              <a:gd name="connsiteY1" fmla="*/ 864743 h 5185044"/>
              <a:gd name="connsiteX2" fmla="*/ 5377712 w 5701233"/>
              <a:gd name="connsiteY2" fmla="*/ 1149825 h 5185044"/>
              <a:gd name="connsiteX3" fmla="*/ 5383825 w 5701233"/>
              <a:gd name="connsiteY3" fmla="*/ 4273108 h 5185044"/>
              <a:gd name="connsiteX4" fmla="*/ 295424 w 5701233"/>
              <a:gd name="connsiteY4" fmla="*/ 4961804 h 5185044"/>
              <a:gd name="connsiteX0" fmla="*/ 227944 w 6156019"/>
              <a:gd name="connsiteY0" fmla="*/ 4249685 h 4653160"/>
              <a:gd name="connsiteX1" fmla="*/ 1539991 w 6156019"/>
              <a:gd name="connsiteY1" fmla="*/ 829518 h 4653160"/>
              <a:gd name="connsiteX2" fmla="*/ 5797120 w 6156019"/>
              <a:gd name="connsiteY2" fmla="*/ 1114600 h 4653160"/>
              <a:gd name="connsiteX3" fmla="*/ 5803233 w 6156019"/>
              <a:gd name="connsiteY3" fmla="*/ 4237883 h 4653160"/>
              <a:gd name="connsiteX4" fmla="*/ 227944 w 6156019"/>
              <a:gd name="connsiteY4" fmla="*/ 4249685 h 4653160"/>
              <a:gd name="connsiteX0" fmla="*/ 2254 w 5930329"/>
              <a:gd name="connsiteY0" fmla="*/ 4249685 h 4728827"/>
              <a:gd name="connsiteX1" fmla="*/ 1314301 w 5930329"/>
              <a:gd name="connsiteY1" fmla="*/ 829518 h 4728827"/>
              <a:gd name="connsiteX2" fmla="*/ 5571430 w 5930329"/>
              <a:gd name="connsiteY2" fmla="*/ 1114600 h 4728827"/>
              <a:gd name="connsiteX3" fmla="*/ 5577543 w 5930329"/>
              <a:gd name="connsiteY3" fmla="*/ 4237883 h 4728827"/>
              <a:gd name="connsiteX4" fmla="*/ 2254 w 5930329"/>
              <a:gd name="connsiteY4" fmla="*/ 4249685 h 4728827"/>
              <a:gd name="connsiteX0" fmla="*/ 2203 w 6070417"/>
              <a:gd name="connsiteY0" fmla="*/ 3625988 h 4413820"/>
              <a:gd name="connsiteX1" fmla="*/ 1444879 w 6070417"/>
              <a:gd name="connsiteY1" fmla="*/ 799587 h 4413820"/>
              <a:gd name="connsiteX2" fmla="*/ 5702008 w 6070417"/>
              <a:gd name="connsiteY2" fmla="*/ 1084669 h 4413820"/>
              <a:gd name="connsiteX3" fmla="*/ 5708121 w 6070417"/>
              <a:gd name="connsiteY3" fmla="*/ 4207952 h 4413820"/>
              <a:gd name="connsiteX4" fmla="*/ 2203 w 6070417"/>
              <a:gd name="connsiteY4" fmla="*/ 3625988 h 4413820"/>
              <a:gd name="connsiteX0" fmla="*/ 53060 w 6121274"/>
              <a:gd name="connsiteY0" fmla="*/ 3625988 h 4456797"/>
              <a:gd name="connsiteX1" fmla="*/ 1495736 w 6121274"/>
              <a:gd name="connsiteY1" fmla="*/ 799587 h 4456797"/>
              <a:gd name="connsiteX2" fmla="*/ 5752865 w 6121274"/>
              <a:gd name="connsiteY2" fmla="*/ 1084669 h 4456797"/>
              <a:gd name="connsiteX3" fmla="*/ 5758978 w 6121274"/>
              <a:gd name="connsiteY3" fmla="*/ 4207952 h 4456797"/>
              <a:gd name="connsiteX4" fmla="*/ 53060 w 6121274"/>
              <a:gd name="connsiteY4" fmla="*/ 3625988 h 4456797"/>
              <a:gd name="connsiteX0" fmla="*/ 193599 w 6018185"/>
              <a:gd name="connsiteY0" fmla="*/ 3625988 h 4743687"/>
              <a:gd name="connsiteX1" fmla="*/ 1636275 w 6018185"/>
              <a:gd name="connsiteY1" fmla="*/ 799587 h 4743687"/>
              <a:gd name="connsiteX2" fmla="*/ 5893404 w 6018185"/>
              <a:gd name="connsiteY2" fmla="*/ 1084669 h 4743687"/>
              <a:gd name="connsiteX3" fmla="*/ 5578883 w 6018185"/>
              <a:gd name="connsiteY3" fmla="*/ 4623588 h 4743687"/>
              <a:gd name="connsiteX4" fmla="*/ 193599 w 6018185"/>
              <a:gd name="connsiteY4" fmla="*/ 3625988 h 4743687"/>
              <a:gd name="connsiteX0" fmla="*/ 193599 w 6018185"/>
              <a:gd name="connsiteY0" fmla="*/ 3625988 h 4915691"/>
              <a:gd name="connsiteX1" fmla="*/ 1636275 w 6018185"/>
              <a:gd name="connsiteY1" fmla="*/ 799587 h 4915691"/>
              <a:gd name="connsiteX2" fmla="*/ 5893404 w 6018185"/>
              <a:gd name="connsiteY2" fmla="*/ 1084669 h 4915691"/>
              <a:gd name="connsiteX3" fmla="*/ 5578883 w 6018185"/>
              <a:gd name="connsiteY3" fmla="*/ 4623588 h 4915691"/>
              <a:gd name="connsiteX4" fmla="*/ 3091886 w 6018185"/>
              <a:gd name="connsiteY4" fmla="*/ 4595458 h 4915691"/>
              <a:gd name="connsiteX5" fmla="*/ 193599 w 6018185"/>
              <a:gd name="connsiteY5" fmla="*/ 3625988 h 4915691"/>
              <a:gd name="connsiteX0" fmla="*/ 29539 w 5759925"/>
              <a:gd name="connsiteY0" fmla="*/ 3625988 h 5631302"/>
              <a:gd name="connsiteX1" fmla="*/ 1472215 w 5759925"/>
              <a:gd name="connsiteY1" fmla="*/ 799587 h 5631302"/>
              <a:gd name="connsiteX2" fmla="*/ 5729344 w 5759925"/>
              <a:gd name="connsiteY2" fmla="*/ 1084669 h 5631302"/>
              <a:gd name="connsiteX3" fmla="*/ 5414823 w 5759925"/>
              <a:gd name="connsiteY3" fmla="*/ 4623588 h 5631302"/>
              <a:gd name="connsiteX4" fmla="*/ 2559691 w 5759925"/>
              <a:gd name="connsiteY4" fmla="*/ 5592986 h 5631302"/>
              <a:gd name="connsiteX5" fmla="*/ 29539 w 5759925"/>
              <a:gd name="connsiteY5" fmla="*/ 3625988 h 5631302"/>
              <a:gd name="connsiteX0" fmla="*/ 27945 w 5817782"/>
              <a:gd name="connsiteY0" fmla="*/ 3937721 h 5646152"/>
              <a:gd name="connsiteX1" fmla="*/ 1529998 w 5817782"/>
              <a:gd name="connsiteY1" fmla="*/ 814437 h 5646152"/>
              <a:gd name="connsiteX2" fmla="*/ 5787127 w 5817782"/>
              <a:gd name="connsiteY2" fmla="*/ 1099519 h 5646152"/>
              <a:gd name="connsiteX3" fmla="*/ 5472606 w 5817782"/>
              <a:gd name="connsiteY3" fmla="*/ 4638438 h 5646152"/>
              <a:gd name="connsiteX4" fmla="*/ 2617474 w 5817782"/>
              <a:gd name="connsiteY4" fmla="*/ 5607836 h 5646152"/>
              <a:gd name="connsiteX5" fmla="*/ 27945 w 5817782"/>
              <a:gd name="connsiteY5" fmla="*/ 3937721 h 5646152"/>
              <a:gd name="connsiteX0" fmla="*/ 27066 w 5852574"/>
              <a:gd name="connsiteY0" fmla="*/ 4000095 h 5649150"/>
              <a:gd name="connsiteX1" fmla="*/ 1564745 w 5852574"/>
              <a:gd name="connsiteY1" fmla="*/ 817435 h 5649150"/>
              <a:gd name="connsiteX2" fmla="*/ 5821874 w 5852574"/>
              <a:gd name="connsiteY2" fmla="*/ 1102517 h 5649150"/>
              <a:gd name="connsiteX3" fmla="*/ 5507353 w 5852574"/>
              <a:gd name="connsiteY3" fmla="*/ 4641436 h 5649150"/>
              <a:gd name="connsiteX4" fmla="*/ 2652221 w 5852574"/>
              <a:gd name="connsiteY4" fmla="*/ 5610834 h 5649150"/>
              <a:gd name="connsiteX5" fmla="*/ 27066 w 5852574"/>
              <a:gd name="connsiteY5" fmla="*/ 4000095 h 5649150"/>
              <a:gd name="connsiteX0" fmla="*/ 39943 w 5865451"/>
              <a:gd name="connsiteY0" fmla="*/ 4000095 h 5785122"/>
              <a:gd name="connsiteX1" fmla="*/ 1577622 w 5865451"/>
              <a:gd name="connsiteY1" fmla="*/ 817435 h 5785122"/>
              <a:gd name="connsiteX2" fmla="*/ 5834751 w 5865451"/>
              <a:gd name="connsiteY2" fmla="*/ 1102517 h 5785122"/>
              <a:gd name="connsiteX3" fmla="*/ 5520230 w 5865451"/>
              <a:gd name="connsiteY3" fmla="*/ 4641436 h 5785122"/>
              <a:gd name="connsiteX4" fmla="*/ 2961981 w 5865451"/>
              <a:gd name="connsiteY4" fmla="*/ 5753338 h 5785122"/>
              <a:gd name="connsiteX5" fmla="*/ 39943 w 5865451"/>
              <a:gd name="connsiteY5" fmla="*/ 4000095 h 5785122"/>
              <a:gd name="connsiteX0" fmla="*/ 39943 w 7000658"/>
              <a:gd name="connsiteY0" fmla="*/ 4000095 h 5820006"/>
              <a:gd name="connsiteX1" fmla="*/ 1577622 w 7000658"/>
              <a:gd name="connsiteY1" fmla="*/ 817435 h 5820006"/>
              <a:gd name="connsiteX2" fmla="*/ 5834751 w 7000658"/>
              <a:gd name="connsiteY2" fmla="*/ 1102517 h 5820006"/>
              <a:gd name="connsiteX3" fmla="*/ 6921518 w 7000658"/>
              <a:gd name="connsiteY3" fmla="*/ 5033321 h 5820006"/>
              <a:gd name="connsiteX4" fmla="*/ 2961981 w 7000658"/>
              <a:gd name="connsiteY4" fmla="*/ 5753338 h 5820006"/>
              <a:gd name="connsiteX5" fmla="*/ 39943 w 7000658"/>
              <a:gd name="connsiteY5" fmla="*/ 4000095 h 5820006"/>
              <a:gd name="connsiteX0" fmla="*/ 39943 w 7324239"/>
              <a:gd name="connsiteY0" fmla="*/ 4000095 h 5770571"/>
              <a:gd name="connsiteX1" fmla="*/ 1577622 w 7324239"/>
              <a:gd name="connsiteY1" fmla="*/ 817435 h 5770571"/>
              <a:gd name="connsiteX2" fmla="*/ 5834751 w 7324239"/>
              <a:gd name="connsiteY2" fmla="*/ 1102517 h 5770571"/>
              <a:gd name="connsiteX3" fmla="*/ 6921518 w 7324239"/>
              <a:gd name="connsiteY3" fmla="*/ 5033321 h 5770571"/>
              <a:gd name="connsiteX4" fmla="*/ 2961981 w 7324239"/>
              <a:gd name="connsiteY4" fmla="*/ 5753338 h 5770571"/>
              <a:gd name="connsiteX5" fmla="*/ 39943 w 7324239"/>
              <a:gd name="connsiteY5" fmla="*/ 4000095 h 5770571"/>
              <a:gd name="connsiteX0" fmla="*/ 39943 w 6939952"/>
              <a:gd name="connsiteY0" fmla="*/ 4000095 h 5770571"/>
              <a:gd name="connsiteX1" fmla="*/ 1577622 w 6939952"/>
              <a:gd name="connsiteY1" fmla="*/ 817435 h 5770571"/>
              <a:gd name="connsiteX2" fmla="*/ 5834751 w 6939952"/>
              <a:gd name="connsiteY2" fmla="*/ 1102517 h 5770571"/>
              <a:gd name="connsiteX3" fmla="*/ 6921518 w 6939952"/>
              <a:gd name="connsiteY3" fmla="*/ 5033321 h 5770571"/>
              <a:gd name="connsiteX4" fmla="*/ 2961981 w 6939952"/>
              <a:gd name="connsiteY4" fmla="*/ 5753338 h 5770571"/>
              <a:gd name="connsiteX5" fmla="*/ 39943 w 6939952"/>
              <a:gd name="connsiteY5" fmla="*/ 4000095 h 5770571"/>
              <a:gd name="connsiteX0" fmla="*/ 39943 w 6939952"/>
              <a:gd name="connsiteY0" fmla="*/ 4000095 h 5774179"/>
              <a:gd name="connsiteX1" fmla="*/ 1577622 w 6939952"/>
              <a:gd name="connsiteY1" fmla="*/ 817435 h 5774179"/>
              <a:gd name="connsiteX2" fmla="*/ 5834751 w 6939952"/>
              <a:gd name="connsiteY2" fmla="*/ 1102517 h 5774179"/>
              <a:gd name="connsiteX3" fmla="*/ 6921518 w 6939952"/>
              <a:gd name="connsiteY3" fmla="*/ 5033321 h 5774179"/>
              <a:gd name="connsiteX4" fmla="*/ 2961981 w 6939952"/>
              <a:gd name="connsiteY4" fmla="*/ 5753338 h 5774179"/>
              <a:gd name="connsiteX5" fmla="*/ 39943 w 6939952"/>
              <a:gd name="connsiteY5" fmla="*/ 4000095 h 5774179"/>
              <a:gd name="connsiteX0" fmla="*/ 62517 w 6962526"/>
              <a:gd name="connsiteY0" fmla="*/ 4000095 h 5914074"/>
              <a:gd name="connsiteX1" fmla="*/ 1600196 w 6962526"/>
              <a:gd name="connsiteY1" fmla="*/ 817435 h 5914074"/>
              <a:gd name="connsiteX2" fmla="*/ 5857325 w 6962526"/>
              <a:gd name="connsiteY2" fmla="*/ 1102517 h 5914074"/>
              <a:gd name="connsiteX3" fmla="*/ 6944092 w 6962526"/>
              <a:gd name="connsiteY3" fmla="*/ 5033321 h 5914074"/>
              <a:gd name="connsiteX4" fmla="*/ 3447693 w 6962526"/>
              <a:gd name="connsiteY4" fmla="*/ 5895842 h 5914074"/>
              <a:gd name="connsiteX5" fmla="*/ 62517 w 6962526"/>
              <a:gd name="connsiteY5" fmla="*/ 4000095 h 5914074"/>
              <a:gd name="connsiteX0" fmla="*/ 62517 w 6962526"/>
              <a:gd name="connsiteY0" fmla="*/ 4000095 h 5909063"/>
              <a:gd name="connsiteX1" fmla="*/ 1600196 w 6962526"/>
              <a:gd name="connsiteY1" fmla="*/ 817435 h 5909063"/>
              <a:gd name="connsiteX2" fmla="*/ 5857325 w 6962526"/>
              <a:gd name="connsiteY2" fmla="*/ 1102517 h 5909063"/>
              <a:gd name="connsiteX3" fmla="*/ 6944092 w 6962526"/>
              <a:gd name="connsiteY3" fmla="*/ 5033321 h 5909063"/>
              <a:gd name="connsiteX4" fmla="*/ 3447693 w 6962526"/>
              <a:gd name="connsiteY4" fmla="*/ 5895842 h 5909063"/>
              <a:gd name="connsiteX5" fmla="*/ 62517 w 6962526"/>
              <a:gd name="connsiteY5" fmla="*/ 4000095 h 5909063"/>
              <a:gd name="connsiteX0" fmla="*/ 72715 w 7004788"/>
              <a:gd name="connsiteY0" fmla="*/ 4473865 h 6382833"/>
              <a:gd name="connsiteX1" fmla="*/ 1610394 w 7004788"/>
              <a:gd name="connsiteY1" fmla="*/ 1291205 h 6382833"/>
              <a:gd name="connsiteX2" fmla="*/ 6948178 w 7004788"/>
              <a:gd name="connsiteY2" fmla="*/ 923144 h 6382833"/>
              <a:gd name="connsiteX3" fmla="*/ 6954290 w 7004788"/>
              <a:gd name="connsiteY3" fmla="*/ 5507091 h 6382833"/>
              <a:gd name="connsiteX4" fmla="*/ 3457891 w 7004788"/>
              <a:gd name="connsiteY4" fmla="*/ 6369612 h 6382833"/>
              <a:gd name="connsiteX5" fmla="*/ 72715 w 7004788"/>
              <a:gd name="connsiteY5" fmla="*/ 4473865 h 6382833"/>
              <a:gd name="connsiteX0" fmla="*/ 106881 w 7038954"/>
              <a:gd name="connsiteY0" fmla="*/ 4547924 h 6456892"/>
              <a:gd name="connsiteX1" fmla="*/ 1415960 w 7038954"/>
              <a:gd name="connsiteY1" fmla="*/ 1109770 h 6456892"/>
              <a:gd name="connsiteX2" fmla="*/ 6982344 w 7038954"/>
              <a:gd name="connsiteY2" fmla="*/ 997203 h 6456892"/>
              <a:gd name="connsiteX3" fmla="*/ 6988456 w 7038954"/>
              <a:gd name="connsiteY3" fmla="*/ 5581150 h 6456892"/>
              <a:gd name="connsiteX4" fmla="*/ 3492057 w 7038954"/>
              <a:gd name="connsiteY4" fmla="*/ 6443671 h 6456892"/>
              <a:gd name="connsiteX5" fmla="*/ 106881 w 7038954"/>
              <a:gd name="connsiteY5" fmla="*/ 4547924 h 6456892"/>
              <a:gd name="connsiteX0" fmla="*/ 107112 w 7040332"/>
              <a:gd name="connsiteY0" fmla="*/ 4975368 h 6884336"/>
              <a:gd name="connsiteX1" fmla="*/ 1416191 w 7040332"/>
              <a:gd name="connsiteY1" fmla="*/ 1537214 h 6884336"/>
              <a:gd name="connsiteX2" fmla="*/ 6996022 w 7040332"/>
              <a:gd name="connsiteY2" fmla="*/ 866594 h 6884336"/>
              <a:gd name="connsiteX3" fmla="*/ 6988687 w 7040332"/>
              <a:gd name="connsiteY3" fmla="*/ 6008594 h 6884336"/>
              <a:gd name="connsiteX4" fmla="*/ 3492288 w 7040332"/>
              <a:gd name="connsiteY4" fmla="*/ 6871115 h 6884336"/>
              <a:gd name="connsiteX5" fmla="*/ 107112 w 7040332"/>
              <a:gd name="connsiteY5" fmla="*/ 4975368 h 6884336"/>
              <a:gd name="connsiteX0" fmla="*/ 125032 w 7058252"/>
              <a:gd name="connsiteY0" fmla="*/ 5026174 h 6935142"/>
              <a:gd name="connsiteX1" fmla="*/ 1339981 w 7058252"/>
              <a:gd name="connsiteY1" fmla="*/ 1386314 h 6935142"/>
              <a:gd name="connsiteX2" fmla="*/ 7013942 w 7058252"/>
              <a:gd name="connsiteY2" fmla="*/ 917400 h 6935142"/>
              <a:gd name="connsiteX3" fmla="*/ 7006607 w 7058252"/>
              <a:gd name="connsiteY3" fmla="*/ 6059400 h 6935142"/>
              <a:gd name="connsiteX4" fmla="*/ 3510208 w 7058252"/>
              <a:gd name="connsiteY4" fmla="*/ 6921921 h 6935142"/>
              <a:gd name="connsiteX5" fmla="*/ 125032 w 7058252"/>
              <a:gd name="connsiteY5" fmla="*/ 5026174 h 6935142"/>
              <a:gd name="connsiteX0" fmla="*/ 96994 w 7030214"/>
              <a:gd name="connsiteY0" fmla="*/ 5112058 h 7021026"/>
              <a:gd name="connsiteX1" fmla="*/ 1311943 w 7030214"/>
              <a:gd name="connsiteY1" fmla="*/ 1472198 h 7021026"/>
              <a:gd name="connsiteX2" fmla="*/ 6985904 w 7030214"/>
              <a:gd name="connsiteY2" fmla="*/ 1003284 h 7021026"/>
              <a:gd name="connsiteX3" fmla="*/ 6978569 w 7030214"/>
              <a:gd name="connsiteY3" fmla="*/ 6145284 h 7021026"/>
              <a:gd name="connsiteX4" fmla="*/ 3482170 w 7030214"/>
              <a:gd name="connsiteY4" fmla="*/ 7007805 h 7021026"/>
              <a:gd name="connsiteX5" fmla="*/ 96994 w 7030214"/>
              <a:gd name="connsiteY5" fmla="*/ 5112058 h 7021026"/>
              <a:gd name="connsiteX0" fmla="*/ 165399 w 7098619"/>
              <a:gd name="connsiteY0" fmla="*/ 5137158 h 7046126"/>
              <a:gd name="connsiteX1" fmla="*/ 1030724 w 7098619"/>
              <a:gd name="connsiteY1" fmla="*/ 1416616 h 7046126"/>
              <a:gd name="connsiteX2" fmla="*/ 7054309 w 7098619"/>
              <a:gd name="connsiteY2" fmla="*/ 1028384 h 7046126"/>
              <a:gd name="connsiteX3" fmla="*/ 7046974 w 7098619"/>
              <a:gd name="connsiteY3" fmla="*/ 6170384 h 7046126"/>
              <a:gd name="connsiteX4" fmla="*/ 3550575 w 7098619"/>
              <a:gd name="connsiteY4" fmla="*/ 7032905 h 7046126"/>
              <a:gd name="connsiteX5" fmla="*/ 165399 w 7098619"/>
              <a:gd name="connsiteY5" fmla="*/ 5137158 h 7046126"/>
              <a:gd name="connsiteX0" fmla="*/ 175351 w 7108571"/>
              <a:gd name="connsiteY0" fmla="*/ 5226784 h 7135752"/>
              <a:gd name="connsiteX1" fmla="*/ 1040676 w 7108571"/>
              <a:gd name="connsiteY1" fmla="*/ 1506242 h 7135752"/>
              <a:gd name="connsiteX2" fmla="*/ 7064261 w 7108571"/>
              <a:gd name="connsiteY2" fmla="*/ 1118010 h 7135752"/>
              <a:gd name="connsiteX3" fmla="*/ 7056926 w 7108571"/>
              <a:gd name="connsiteY3" fmla="*/ 6260010 h 7135752"/>
              <a:gd name="connsiteX4" fmla="*/ 3560527 w 7108571"/>
              <a:gd name="connsiteY4" fmla="*/ 7122531 h 7135752"/>
              <a:gd name="connsiteX5" fmla="*/ 175351 w 7108571"/>
              <a:gd name="connsiteY5" fmla="*/ 5226784 h 7135752"/>
              <a:gd name="connsiteX0" fmla="*/ 175351 w 7108571"/>
              <a:gd name="connsiteY0" fmla="*/ 5226784 h 7127573"/>
              <a:gd name="connsiteX1" fmla="*/ 1040676 w 7108571"/>
              <a:gd name="connsiteY1" fmla="*/ 1506242 h 7127573"/>
              <a:gd name="connsiteX2" fmla="*/ 7064261 w 7108571"/>
              <a:gd name="connsiteY2" fmla="*/ 1118010 h 7127573"/>
              <a:gd name="connsiteX3" fmla="*/ 7056926 w 7108571"/>
              <a:gd name="connsiteY3" fmla="*/ 6260010 h 7127573"/>
              <a:gd name="connsiteX4" fmla="*/ 3560527 w 7108571"/>
              <a:gd name="connsiteY4" fmla="*/ 7122531 h 7127573"/>
              <a:gd name="connsiteX5" fmla="*/ 175351 w 7108571"/>
              <a:gd name="connsiteY5" fmla="*/ 5226784 h 7127573"/>
              <a:gd name="connsiteX0" fmla="*/ 175351 w 7170557"/>
              <a:gd name="connsiteY0" fmla="*/ 5226784 h 7154795"/>
              <a:gd name="connsiteX1" fmla="*/ 1040676 w 7170557"/>
              <a:gd name="connsiteY1" fmla="*/ 1506242 h 7154795"/>
              <a:gd name="connsiteX2" fmla="*/ 7064261 w 7170557"/>
              <a:gd name="connsiteY2" fmla="*/ 1118010 h 7154795"/>
              <a:gd name="connsiteX3" fmla="*/ 7124161 w 7170557"/>
              <a:gd name="connsiteY3" fmla="*/ 6643252 h 7154795"/>
              <a:gd name="connsiteX4" fmla="*/ 3560527 w 7170557"/>
              <a:gd name="connsiteY4" fmla="*/ 7122531 h 7154795"/>
              <a:gd name="connsiteX5" fmla="*/ 175351 w 7170557"/>
              <a:gd name="connsiteY5" fmla="*/ 5226784 h 7154795"/>
              <a:gd name="connsiteX0" fmla="*/ 175351 w 7170557"/>
              <a:gd name="connsiteY0" fmla="*/ 5226784 h 7135754"/>
              <a:gd name="connsiteX1" fmla="*/ 1040676 w 7170557"/>
              <a:gd name="connsiteY1" fmla="*/ 1506242 h 7135754"/>
              <a:gd name="connsiteX2" fmla="*/ 7064261 w 7170557"/>
              <a:gd name="connsiteY2" fmla="*/ 1118010 h 7135754"/>
              <a:gd name="connsiteX3" fmla="*/ 7124161 w 7170557"/>
              <a:gd name="connsiteY3" fmla="*/ 6643252 h 7135754"/>
              <a:gd name="connsiteX4" fmla="*/ 3560527 w 7170557"/>
              <a:gd name="connsiteY4" fmla="*/ 7122531 h 7135754"/>
              <a:gd name="connsiteX5" fmla="*/ 175351 w 7170557"/>
              <a:gd name="connsiteY5" fmla="*/ 5226784 h 7135754"/>
              <a:gd name="connsiteX0" fmla="*/ 192451 w 7187657"/>
              <a:gd name="connsiteY0" fmla="*/ 5278777 h 7187747"/>
              <a:gd name="connsiteX1" fmla="*/ 1057776 w 7187657"/>
              <a:gd name="connsiteY1" fmla="*/ 1558235 h 7187747"/>
              <a:gd name="connsiteX2" fmla="*/ 7081361 w 7187657"/>
              <a:gd name="connsiteY2" fmla="*/ 1170003 h 7187747"/>
              <a:gd name="connsiteX3" fmla="*/ 7141261 w 7187657"/>
              <a:gd name="connsiteY3" fmla="*/ 6695245 h 7187747"/>
              <a:gd name="connsiteX4" fmla="*/ 3577627 w 7187657"/>
              <a:gd name="connsiteY4" fmla="*/ 7174524 h 7187747"/>
              <a:gd name="connsiteX5" fmla="*/ 192451 w 7187657"/>
              <a:gd name="connsiteY5" fmla="*/ 5278777 h 7187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657" h="7187747">
                <a:moveTo>
                  <a:pt x="192451" y="5278777"/>
                </a:moveTo>
                <a:cubicBezTo>
                  <a:pt x="-227524" y="4342729"/>
                  <a:pt x="30647" y="3096919"/>
                  <a:pt x="1057776" y="1558235"/>
                </a:cubicBezTo>
                <a:cubicBezTo>
                  <a:pt x="2084905" y="19551"/>
                  <a:pt x="7485122" y="-824972"/>
                  <a:pt x="7081361" y="1170003"/>
                </a:cubicBezTo>
                <a:cubicBezTo>
                  <a:pt x="6784478" y="3343107"/>
                  <a:pt x="7346924" y="6703879"/>
                  <a:pt x="7141261" y="6695245"/>
                </a:cubicBezTo>
                <a:cubicBezTo>
                  <a:pt x="5534310" y="6259098"/>
                  <a:pt x="4823168" y="7316473"/>
                  <a:pt x="3577627" y="7174524"/>
                </a:cubicBezTo>
                <a:cubicBezTo>
                  <a:pt x="2332086" y="7032575"/>
                  <a:pt x="612426" y="6214825"/>
                  <a:pt x="192451" y="527877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1E99A95-D090-6491-7751-205E09F97B77}"/>
              </a:ext>
            </a:extLst>
          </p:cNvPr>
          <p:cNvSpPr/>
          <p:nvPr userDrawn="1"/>
        </p:nvSpPr>
        <p:spPr>
          <a:xfrm>
            <a:off x="5663376" y="-127747"/>
            <a:ext cx="6949964" cy="6703159"/>
          </a:xfrm>
          <a:custGeom>
            <a:avLst/>
            <a:gdLst>
              <a:gd name="connsiteX0" fmla="*/ 2287518 w 6940200"/>
              <a:gd name="connsiteY0" fmla="*/ 0 h 6651654"/>
              <a:gd name="connsiteX1" fmla="*/ 1023494 w 6940200"/>
              <a:gd name="connsiteY1" fmla="*/ 766482 h 6651654"/>
              <a:gd name="connsiteX2" fmla="*/ 21688 w 6940200"/>
              <a:gd name="connsiteY2" fmla="*/ 2413747 h 6651654"/>
              <a:gd name="connsiteX3" fmla="*/ 344418 w 6940200"/>
              <a:gd name="connsiteY3" fmla="*/ 4417359 h 6651654"/>
              <a:gd name="connsiteX4" fmla="*/ 458718 w 6940200"/>
              <a:gd name="connsiteY4" fmla="*/ 5681382 h 6651654"/>
              <a:gd name="connsiteX5" fmla="*/ 2482500 w 6940200"/>
              <a:gd name="connsiteY5" fmla="*/ 6642847 h 6651654"/>
              <a:gd name="connsiteX6" fmla="*/ 5467747 w 6940200"/>
              <a:gd name="connsiteY6" fmla="*/ 6165476 h 6651654"/>
              <a:gd name="connsiteX7" fmla="*/ 6940200 w 6940200"/>
              <a:gd name="connsiteY7" fmla="*/ 6286500 h 6651654"/>
              <a:gd name="connsiteX0" fmla="*/ 2287518 w 6940200"/>
              <a:gd name="connsiteY0" fmla="*/ 0 h 6651654"/>
              <a:gd name="connsiteX1" fmla="*/ 1023494 w 6940200"/>
              <a:gd name="connsiteY1" fmla="*/ 766482 h 6651654"/>
              <a:gd name="connsiteX2" fmla="*/ 21688 w 6940200"/>
              <a:gd name="connsiteY2" fmla="*/ 2413747 h 6651654"/>
              <a:gd name="connsiteX3" fmla="*/ 344418 w 6940200"/>
              <a:gd name="connsiteY3" fmla="*/ 4417359 h 6651654"/>
              <a:gd name="connsiteX4" fmla="*/ 458718 w 6940200"/>
              <a:gd name="connsiteY4" fmla="*/ 5681382 h 6651654"/>
              <a:gd name="connsiteX5" fmla="*/ 2482500 w 6940200"/>
              <a:gd name="connsiteY5" fmla="*/ 6642847 h 6651654"/>
              <a:gd name="connsiteX6" fmla="*/ 5467747 w 6940200"/>
              <a:gd name="connsiteY6" fmla="*/ 6165476 h 6651654"/>
              <a:gd name="connsiteX7" fmla="*/ 6940200 w 6940200"/>
              <a:gd name="connsiteY7" fmla="*/ 6286500 h 6651654"/>
              <a:gd name="connsiteX0" fmla="*/ 2288319 w 6941001"/>
              <a:gd name="connsiteY0" fmla="*/ 0 h 6652975"/>
              <a:gd name="connsiteX1" fmla="*/ 1024295 w 6941001"/>
              <a:gd name="connsiteY1" fmla="*/ 766482 h 6652975"/>
              <a:gd name="connsiteX2" fmla="*/ 22489 w 6941001"/>
              <a:gd name="connsiteY2" fmla="*/ 2413747 h 6652975"/>
              <a:gd name="connsiteX3" fmla="*/ 345219 w 6941001"/>
              <a:gd name="connsiteY3" fmla="*/ 4417359 h 6652975"/>
              <a:gd name="connsiteX4" fmla="*/ 560372 w 6941001"/>
              <a:gd name="connsiteY4" fmla="*/ 5641041 h 6652975"/>
              <a:gd name="connsiteX5" fmla="*/ 2483301 w 6941001"/>
              <a:gd name="connsiteY5" fmla="*/ 6642847 h 6652975"/>
              <a:gd name="connsiteX6" fmla="*/ 5468548 w 6941001"/>
              <a:gd name="connsiteY6" fmla="*/ 6165476 h 6652975"/>
              <a:gd name="connsiteX7" fmla="*/ 6941001 w 6941001"/>
              <a:gd name="connsiteY7" fmla="*/ 6286500 h 6652975"/>
              <a:gd name="connsiteX0" fmla="*/ 2290490 w 6943172"/>
              <a:gd name="connsiteY0" fmla="*/ 0 h 6652975"/>
              <a:gd name="connsiteX1" fmla="*/ 1026466 w 6943172"/>
              <a:gd name="connsiteY1" fmla="*/ 766482 h 6652975"/>
              <a:gd name="connsiteX2" fmla="*/ 24660 w 6943172"/>
              <a:gd name="connsiteY2" fmla="*/ 2413747 h 6652975"/>
              <a:gd name="connsiteX3" fmla="*/ 327220 w 6943172"/>
              <a:gd name="connsiteY3" fmla="*/ 4350124 h 6652975"/>
              <a:gd name="connsiteX4" fmla="*/ 562543 w 6943172"/>
              <a:gd name="connsiteY4" fmla="*/ 5641041 h 6652975"/>
              <a:gd name="connsiteX5" fmla="*/ 2485472 w 6943172"/>
              <a:gd name="connsiteY5" fmla="*/ 6642847 h 6652975"/>
              <a:gd name="connsiteX6" fmla="*/ 5470719 w 6943172"/>
              <a:gd name="connsiteY6" fmla="*/ 6165476 h 6652975"/>
              <a:gd name="connsiteX7" fmla="*/ 6943172 w 6943172"/>
              <a:gd name="connsiteY7" fmla="*/ 6286500 h 6652975"/>
              <a:gd name="connsiteX0" fmla="*/ 2290490 w 6943172"/>
              <a:gd name="connsiteY0" fmla="*/ 0 h 6606825"/>
              <a:gd name="connsiteX1" fmla="*/ 1026466 w 6943172"/>
              <a:gd name="connsiteY1" fmla="*/ 766482 h 6606825"/>
              <a:gd name="connsiteX2" fmla="*/ 24660 w 6943172"/>
              <a:gd name="connsiteY2" fmla="*/ 2413747 h 6606825"/>
              <a:gd name="connsiteX3" fmla="*/ 327220 w 6943172"/>
              <a:gd name="connsiteY3" fmla="*/ 4350124 h 6606825"/>
              <a:gd name="connsiteX4" fmla="*/ 562543 w 6943172"/>
              <a:gd name="connsiteY4" fmla="*/ 5641041 h 6606825"/>
              <a:gd name="connsiteX5" fmla="*/ 2572877 w 6943172"/>
              <a:gd name="connsiteY5" fmla="*/ 6595782 h 6606825"/>
              <a:gd name="connsiteX6" fmla="*/ 5470719 w 6943172"/>
              <a:gd name="connsiteY6" fmla="*/ 6165476 h 6606825"/>
              <a:gd name="connsiteX7" fmla="*/ 6943172 w 6943172"/>
              <a:gd name="connsiteY7" fmla="*/ 6286500 h 6606825"/>
              <a:gd name="connsiteX0" fmla="*/ 2290490 w 6943172"/>
              <a:gd name="connsiteY0" fmla="*/ 0 h 6705887"/>
              <a:gd name="connsiteX1" fmla="*/ 1026466 w 6943172"/>
              <a:gd name="connsiteY1" fmla="*/ 766482 h 6705887"/>
              <a:gd name="connsiteX2" fmla="*/ 24660 w 6943172"/>
              <a:gd name="connsiteY2" fmla="*/ 2413747 h 6705887"/>
              <a:gd name="connsiteX3" fmla="*/ 327220 w 6943172"/>
              <a:gd name="connsiteY3" fmla="*/ 4350124 h 6705887"/>
              <a:gd name="connsiteX4" fmla="*/ 562543 w 6943172"/>
              <a:gd name="connsiteY4" fmla="*/ 5641041 h 6705887"/>
              <a:gd name="connsiteX5" fmla="*/ 2868712 w 6943172"/>
              <a:gd name="connsiteY5" fmla="*/ 6696635 h 6705887"/>
              <a:gd name="connsiteX6" fmla="*/ 5470719 w 6943172"/>
              <a:gd name="connsiteY6" fmla="*/ 6165476 h 6705887"/>
              <a:gd name="connsiteX7" fmla="*/ 6943172 w 6943172"/>
              <a:gd name="connsiteY7" fmla="*/ 6286500 h 6705887"/>
              <a:gd name="connsiteX0" fmla="*/ 2297282 w 6949964"/>
              <a:gd name="connsiteY0" fmla="*/ 0 h 6705887"/>
              <a:gd name="connsiteX1" fmla="*/ 1033258 w 6949964"/>
              <a:gd name="connsiteY1" fmla="*/ 766482 h 6705887"/>
              <a:gd name="connsiteX2" fmla="*/ 31452 w 6949964"/>
              <a:gd name="connsiteY2" fmla="*/ 2413747 h 6705887"/>
              <a:gd name="connsiteX3" fmla="*/ 280224 w 6949964"/>
              <a:gd name="connsiteY3" fmla="*/ 4262719 h 6705887"/>
              <a:gd name="connsiteX4" fmla="*/ 569335 w 6949964"/>
              <a:gd name="connsiteY4" fmla="*/ 5641041 h 6705887"/>
              <a:gd name="connsiteX5" fmla="*/ 2875504 w 6949964"/>
              <a:gd name="connsiteY5" fmla="*/ 6696635 h 6705887"/>
              <a:gd name="connsiteX6" fmla="*/ 5477511 w 6949964"/>
              <a:gd name="connsiteY6" fmla="*/ 6165476 h 6705887"/>
              <a:gd name="connsiteX7" fmla="*/ 6949964 w 6949964"/>
              <a:gd name="connsiteY7" fmla="*/ 6286500 h 6705887"/>
              <a:gd name="connsiteX0" fmla="*/ 2297282 w 6949964"/>
              <a:gd name="connsiteY0" fmla="*/ 0 h 6705887"/>
              <a:gd name="connsiteX1" fmla="*/ 1033258 w 6949964"/>
              <a:gd name="connsiteY1" fmla="*/ 726141 h 6705887"/>
              <a:gd name="connsiteX2" fmla="*/ 31452 w 6949964"/>
              <a:gd name="connsiteY2" fmla="*/ 2413747 h 6705887"/>
              <a:gd name="connsiteX3" fmla="*/ 280224 w 6949964"/>
              <a:gd name="connsiteY3" fmla="*/ 4262719 h 6705887"/>
              <a:gd name="connsiteX4" fmla="*/ 569335 w 6949964"/>
              <a:gd name="connsiteY4" fmla="*/ 5641041 h 6705887"/>
              <a:gd name="connsiteX5" fmla="*/ 2875504 w 6949964"/>
              <a:gd name="connsiteY5" fmla="*/ 6696635 h 6705887"/>
              <a:gd name="connsiteX6" fmla="*/ 5477511 w 6949964"/>
              <a:gd name="connsiteY6" fmla="*/ 6165476 h 6705887"/>
              <a:gd name="connsiteX7" fmla="*/ 6949964 w 6949964"/>
              <a:gd name="connsiteY7" fmla="*/ 6286500 h 6705887"/>
              <a:gd name="connsiteX0" fmla="*/ 2297282 w 6949964"/>
              <a:gd name="connsiteY0" fmla="*/ 0 h 6703159"/>
              <a:gd name="connsiteX1" fmla="*/ 1033258 w 6949964"/>
              <a:gd name="connsiteY1" fmla="*/ 726141 h 6703159"/>
              <a:gd name="connsiteX2" fmla="*/ 31452 w 6949964"/>
              <a:gd name="connsiteY2" fmla="*/ 2413747 h 6703159"/>
              <a:gd name="connsiteX3" fmla="*/ 280224 w 6949964"/>
              <a:gd name="connsiteY3" fmla="*/ 4262719 h 6703159"/>
              <a:gd name="connsiteX4" fmla="*/ 569335 w 6949964"/>
              <a:gd name="connsiteY4" fmla="*/ 5641041 h 6703159"/>
              <a:gd name="connsiteX5" fmla="*/ 2875504 w 6949964"/>
              <a:gd name="connsiteY5" fmla="*/ 6696635 h 6703159"/>
              <a:gd name="connsiteX6" fmla="*/ 5524575 w 6949964"/>
              <a:gd name="connsiteY6" fmla="*/ 6098241 h 6703159"/>
              <a:gd name="connsiteX7" fmla="*/ 6949964 w 6949964"/>
              <a:gd name="connsiteY7" fmla="*/ 6286500 h 670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49964" h="6703159">
                <a:moveTo>
                  <a:pt x="2297282" y="0"/>
                </a:moveTo>
                <a:cubicBezTo>
                  <a:pt x="1854089" y="182095"/>
                  <a:pt x="1410896" y="323850"/>
                  <a:pt x="1033258" y="726141"/>
                </a:cubicBezTo>
                <a:cubicBezTo>
                  <a:pt x="655620" y="1128432"/>
                  <a:pt x="156958" y="1824317"/>
                  <a:pt x="31452" y="2413747"/>
                </a:cubicBezTo>
                <a:cubicBezTo>
                  <a:pt x="-94054" y="3003177"/>
                  <a:pt x="190577" y="3724837"/>
                  <a:pt x="280224" y="4262719"/>
                </a:cubicBezTo>
                <a:cubicBezTo>
                  <a:pt x="369871" y="4800601"/>
                  <a:pt x="136788" y="5235388"/>
                  <a:pt x="569335" y="5641041"/>
                </a:cubicBezTo>
                <a:cubicBezTo>
                  <a:pt x="1001882" y="6046694"/>
                  <a:pt x="2049631" y="6620435"/>
                  <a:pt x="2875504" y="6696635"/>
                </a:cubicBezTo>
                <a:cubicBezTo>
                  <a:pt x="3701377" y="6772835"/>
                  <a:pt x="4781625" y="6157632"/>
                  <a:pt x="5524575" y="6098241"/>
                </a:cubicBezTo>
                <a:cubicBezTo>
                  <a:pt x="6277611" y="6044452"/>
                  <a:pt x="6459146" y="6246159"/>
                  <a:pt x="6949964" y="6286500"/>
                </a:cubicBezTo>
              </a:path>
            </a:pathLst>
          </a:custGeom>
          <a:noFill/>
          <a:ln w="9525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 w="6350"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92FB4195-14AB-AB7B-D788-16B9C0102FF1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346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1582737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A98E0-6CC2-3D2B-7651-CD2381374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8" y="3428999"/>
            <a:ext cx="10080624" cy="28797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4B3726A1-675A-3D77-2DB5-2B6AB2D52433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B54D76A-80C0-B090-8BEB-1B1518BE15FD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4518491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4941C-0D99-DD82-FDA2-1F82C4CFB6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39996" y="-688115"/>
            <a:ext cx="7081747" cy="7864474"/>
          </a:xfrm>
          <a:custGeom>
            <a:avLst/>
            <a:gdLst>
              <a:gd name="connsiteX0" fmla="*/ 0 w 2576594"/>
              <a:gd name="connsiteY0" fmla="*/ 1246982 h 2493963"/>
              <a:gd name="connsiteX1" fmla="*/ 1288297 w 2576594"/>
              <a:gd name="connsiteY1" fmla="*/ 0 h 2493963"/>
              <a:gd name="connsiteX2" fmla="*/ 2576594 w 2576594"/>
              <a:gd name="connsiteY2" fmla="*/ 1246982 h 2493963"/>
              <a:gd name="connsiteX3" fmla="*/ 1288297 w 2576594"/>
              <a:gd name="connsiteY3" fmla="*/ 2493964 h 2493963"/>
              <a:gd name="connsiteX4" fmla="*/ 0 w 2576594"/>
              <a:gd name="connsiteY4" fmla="*/ 1246982 h 2493963"/>
              <a:gd name="connsiteX0" fmla="*/ 0 w 3455368"/>
              <a:gd name="connsiteY0" fmla="*/ 3526848 h 3727854"/>
              <a:gd name="connsiteX1" fmla="*/ 2167071 w 3455368"/>
              <a:gd name="connsiteY1" fmla="*/ 82931 h 3727854"/>
              <a:gd name="connsiteX2" fmla="*/ 3455368 w 3455368"/>
              <a:gd name="connsiteY2" fmla="*/ 1329913 h 3727854"/>
              <a:gd name="connsiteX3" fmla="*/ 2167071 w 3455368"/>
              <a:gd name="connsiteY3" fmla="*/ 2576895 h 3727854"/>
              <a:gd name="connsiteX4" fmla="*/ 0 w 3455368"/>
              <a:gd name="connsiteY4" fmla="*/ 3526848 h 3727854"/>
              <a:gd name="connsiteX0" fmla="*/ 69316 w 3524684"/>
              <a:gd name="connsiteY0" fmla="*/ 4930853 h 5119588"/>
              <a:gd name="connsiteX1" fmla="*/ 811348 w 3524684"/>
              <a:gd name="connsiteY1" fmla="*/ 38146 h 5119588"/>
              <a:gd name="connsiteX2" fmla="*/ 3524684 w 3524684"/>
              <a:gd name="connsiteY2" fmla="*/ 2733918 h 5119588"/>
              <a:gd name="connsiteX3" fmla="*/ 2236387 w 3524684"/>
              <a:gd name="connsiteY3" fmla="*/ 3980900 h 5119588"/>
              <a:gd name="connsiteX4" fmla="*/ 69316 w 3524684"/>
              <a:gd name="connsiteY4" fmla="*/ 4930853 h 5119588"/>
              <a:gd name="connsiteX0" fmla="*/ 374922 w 3830290"/>
              <a:gd name="connsiteY0" fmla="*/ 4901976 h 5090711"/>
              <a:gd name="connsiteX1" fmla="*/ 1116954 w 3830290"/>
              <a:gd name="connsiteY1" fmla="*/ 9269 h 5090711"/>
              <a:gd name="connsiteX2" fmla="*/ 3830290 w 3830290"/>
              <a:gd name="connsiteY2" fmla="*/ 2705041 h 5090711"/>
              <a:gd name="connsiteX3" fmla="*/ 2541993 w 3830290"/>
              <a:gd name="connsiteY3" fmla="*/ 3952023 h 5090711"/>
              <a:gd name="connsiteX4" fmla="*/ 374922 w 3830290"/>
              <a:gd name="connsiteY4" fmla="*/ 4901976 h 5090711"/>
              <a:gd name="connsiteX0" fmla="*/ 104255 w 5162792"/>
              <a:gd name="connsiteY0" fmla="*/ 5035789 h 5247620"/>
              <a:gd name="connsiteX1" fmla="*/ 846287 w 5162792"/>
              <a:gd name="connsiteY1" fmla="*/ 143082 h 5247620"/>
              <a:gd name="connsiteX2" fmla="*/ 5162792 w 5162792"/>
              <a:gd name="connsiteY2" fmla="*/ 1568194 h 5247620"/>
              <a:gd name="connsiteX3" fmla="*/ 2271326 w 5162792"/>
              <a:gd name="connsiteY3" fmla="*/ 4085836 h 5247620"/>
              <a:gd name="connsiteX4" fmla="*/ 104255 w 5162792"/>
              <a:gd name="connsiteY4" fmla="*/ 5035789 h 5247620"/>
              <a:gd name="connsiteX0" fmla="*/ 316117 w 5745097"/>
              <a:gd name="connsiteY0" fmla="*/ 5035789 h 5625173"/>
              <a:gd name="connsiteX1" fmla="*/ 1058149 w 5745097"/>
              <a:gd name="connsiteY1" fmla="*/ 143082 h 5625173"/>
              <a:gd name="connsiteX2" fmla="*/ 5374654 w 5745097"/>
              <a:gd name="connsiteY2" fmla="*/ 1568194 h 5625173"/>
              <a:gd name="connsiteX3" fmla="*/ 5368892 w 5745097"/>
              <a:gd name="connsiteY3" fmla="*/ 5154616 h 5625173"/>
              <a:gd name="connsiteX4" fmla="*/ 316117 w 5745097"/>
              <a:gd name="connsiteY4" fmla="*/ 5035789 h 5625173"/>
              <a:gd name="connsiteX0" fmla="*/ 316117 w 5439005"/>
              <a:gd name="connsiteY0" fmla="*/ 5035789 h 5872726"/>
              <a:gd name="connsiteX1" fmla="*/ 1058149 w 5439005"/>
              <a:gd name="connsiteY1" fmla="*/ 143082 h 5872726"/>
              <a:gd name="connsiteX2" fmla="*/ 5374654 w 5439005"/>
              <a:gd name="connsiteY2" fmla="*/ 1568194 h 5872726"/>
              <a:gd name="connsiteX3" fmla="*/ 5368892 w 5439005"/>
              <a:gd name="connsiteY3" fmla="*/ 5154616 h 5872726"/>
              <a:gd name="connsiteX4" fmla="*/ 316117 w 5439005"/>
              <a:gd name="connsiteY4" fmla="*/ 5035789 h 5872726"/>
              <a:gd name="connsiteX0" fmla="*/ 316117 w 5745098"/>
              <a:gd name="connsiteY0" fmla="*/ 5200377 h 5840238"/>
              <a:gd name="connsiteX1" fmla="*/ 1058149 w 5745098"/>
              <a:gd name="connsiteY1" fmla="*/ 307670 h 5840238"/>
              <a:gd name="connsiteX2" fmla="*/ 5374654 w 5745098"/>
              <a:gd name="connsiteY2" fmla="*/ 937136 h 5840238"/>
              <a:gd name="connsiteX3" fmla="*/ 5368892 w 5745098"/>
              <a:gd name="connsiteY3" fmla="*/ 5319204 h 5840238"/>
              <a:gd name="connsiteX4" fmla="*/ 316117 w 5745098"/>
              <a:gd name="connsiteY4" fmla="*/ 5200377 h 5840238"/>
              <a:gd name="connsiteX0" fmla="*/ 316117 w 5745098"/>
              <a:gd name="connsiteY0" fmla="*/ 5193520 h 5833381"/>
              <a:gd name="connsiteX1" fmla="*/ 1058149 w 5745098"/>
              <a:gd name="connsiteY1" fmla="*/ 300813 h 5833381"/>
              <a:gd name="connsiteX2" fmla="*/ 5374654 w 5745098"/>
              <a:gd name="connsiteY2" fmla="*/ 930279 h 5833381"/>
              <a:gd name="connsiteX3" fmla="*/ 5368892 w 5745098"/>
              <a:gd name="connsiteY3" fmla="*/ 5312347 h 5833381"/>
              <a:gd name="connsiteX4" fmla="*/ 316117 w 5745098"/>
              <a:gd name="connsiteY4" fmla="*/ 5193520 h 5833381"/>
              <a:gd name="connsiteX0" fmla="*/ 316117 w 5648721"/>
              <a:gd name="connsiteY0" fmla="*/ 5193520 h 5833381"/>
              <a:gd name="connsiteX1" fmla="*/ 1058149 w 5648721"/>
              <a:gd name="connsiteY1" fmla="*/ 300813 h 5833381"/>
              <a:gd name="connsiteX2" fmla="*/ 5374654 w 5648721"/>
              <a:gd name="connsiteY2" fmla="*/ 930279 h 5833381"/>
              <a:gd name="connsiteX3" fmla="*/ 5368892 w 5648721"/>
              <a:gd name="connsiteY3" fmla="*/ 5312347 h 5833381"/>
              <a:gd name="connsiteX4" fmla="*/ 316117 w 5648721"/>
              <a:gd name="connsiteY4" fmla="*/ 5193520 h 5833381"/>
              <a:gd name="connsiteX0" fmla="*/ 316117 w 5634786"/>
              <a:gd name="connsiteY0" fmla="*/ 5193520 h 5833381"/>
              <a:gd name="connsiteX1" fmla="*/ 1058149 w 5634786"/>
              <a:gd name="connsiteY1" fmla="*/ 300813 h 5833381"/>
              <a:gd name="connsiteX2" fmla="*/ 5374654 w 5634786"/>
              <a:gd name="connsiteY2" fmla="*/ 930279 h 5833381"/>
              <a:gd name="connsiteX3" fmla="*/ 5368892 w 5634786"/>
              <a:gd name="connsiteY3" fmla="*/ 5312347 h 5833381"/>
              <a:gd name="connsiteX4" fmla="*/ 316117 w 5634786"/>
              <a:gd name="connsiteY4" fmla="*/ 5193520 h 5833381"/>
              <a:gd name="connsiteX0" fmla="*/ 316117 w 5634786"/>
              <a:gd name="connsiteY0" fmla="*/ 5207452 h 5847313"/>
              <a:gd name="connsiteX1" fmla="*/ 1058149 w 5634786"/>
              <a:gd name="connsiteY1" fmla="*/ 314745 h 5847313"/>
              <a:gd name="connsiteX2" fmla="*/ 5374654 w 5634786"/>
              <a:gd name="connsiteY2" fmla="*/ 944211 h 5847313"/>
              <a:gd name="connsiteX3" fmla="*/ 5368892 w 5634786"/>
              <a:gd name="connsiteY3" fmla="*/ 5326279 h 5847313"/>
              <a:gd name="connsiteX4" fmla="*/ 316117 w 5634786"/>
              <a:gd name="connsiteY4" fmla="*/ 5207452 h 5847313"/>
              <a:gd name="connsiteX0" fmla="*/ 312570 w 5631239"/>
              <a:gd name="connsiteY0" fmla="*/ 4784006 h 5384789"/>
              <a:gd name="connsiteX1" fmla="*/ 1066478 w 5631239"/>
              <a:gd name="connsiteY1" fmla="*/ 556317 h 5384789"/>
              <a:gd name="connsiteX2" fmla="*/ 5371107 w 5631239"/>
              <a:gd name="connsiteY2" fmla="*/ 520765 h 5384789"/>
              <a:gd name="connsiteX3" fmla="*/ 5365345 w 5631239"/>
              <a:gd name="connsiteY3" fmla="*/ 4902833 h 5384789"/>
              <a:gd name="connsiteX4" fmla="*/ 312570 w 5631239"/>
              <a:gd name="connsiteY4" fmla="*/ 4784006 h 5384789"/>
              <a:gd name="connsiteX0" fmla="*/ 252936 w 5571605"/>
              <a:gd name="connsiteY0" fmla="*/ 4940044 h 5540827"/>
              <a:gd name="connsiteX1" fmla="*/ 1006844 w 5571605"/>
              <a:gd name="connsiteY1" fmla="*/ 712355 h 5540827"/>
              <a:gd name="connsiteX2" fmla="*/ 5311473 w 5571605"/>
              <a:gd name="connsiteY2" fmla="*/ 676803 h 5540827"/>
              <a:gd name="connsiteX3" fmla="*/ 5305711 w 5571605"/>
              <a:gd name="connsiteY3" fmla="*/ 5058871 h 5540827"/>
              <a:gd name="connsiteX4" fmla="*/ 252936 w 5571605"/>
              <a:gd name="connsiteY4" fmla="*/ 4940044 h 5540827"/>
              <a:gd name="connsiteX0" fmla="*/ 312955 w 5634077"/>
              <a:gd name="connsiteY0" fmla="*/ 4750174 h 5346986"/>
              <a:gd name="connsiteX1" fmla="*/ 1066863 w 5634077"/>
              <a:gd name="connsiteY1" fmla="*/ 522485 h 5346986"/>
              <a:gd name="connsiteX2" fmla="*/ 5383368 w 5634077"/>
              <a:gd name="connsiteY2" fmla="*/ 546310 h 5346986"/>
              <a:gd name="connsiteX3" fmla="*/ 5365730 w 5634077"/>
              <a:gd name="connsiteY3" fmla="*/ 4869001 h 5346986"/>
              <a:gd name="connsiteX4" fmla="*/ 312955 w 5634077"/>
              <a:gd name="connsiteY4" fmla="*/ 4750174 h 5346986"/>
              <a:gd name="connsiteX0" fmla="*/ 312955 w 5998729"/>
              <a:gd name="connsiteY0" fmla="*/ 4750174 h 5346986"/>
              <a:gd name="connsiteX1" fmla="*/ 1066863 w 5998729"/>
              <a:gd name="connsiteY1" fmla="*/ 522485 h 5346986"/>
              <a:gd name="connsiteX2" fmla="*/ 5383368 w 5998729"/>
              <a:gd name="connsiteY2" fmla="*/ 546310 h 5346986"/>
              <a:gd name="connsiteX3" fmla="*/ 5365730 w 5998729"/>
              <a:gd name="connsiteY3" fmla="*/ 4869001 h 5346986"/>
              <a:gd name="connsiteX4" fmla="*/ 312955 w 5998729"/>
              <a:gd name="connsiteY4" fmla="*/ 4750174 h 5346986"/>
              <a:gd name="connsiteX0" fmla="*/ 312955 w 5998729"/>
              <a:gd name="connsiteY0" fmla="*/ 5229731 h 5826543"/>
              <a:gd name="connsiteX1" fmla="*/ 1066863 w 5998729"/>
              <a:gd name="connsiteY1" fmla="*/ 1002042 h 5826543"/>
              <a:gd name="connsiteX2" fmla="*/ 5383368 w 5998729"/>
              <a:gd name="connsiteY2" fmla="*/ 1025867 h 5826543"/>
              <a:gd name="connsiteX3" fmla="*/ 5365730 w 5998729"/>
              <a:gd name="connsiteY3" fmla="*/ 5348558 h 5826543"/>
              <a:gd name="connsiteX4" fmla="*/ 312955 w 5998729"/>
              <a:gd name="connsiteY4" fmla="*/ 5229731 h 5826543"/>
              <a:gd name="connsiteX0" fmla="*/ 312955 w 5686866"/>
              <a:gd name="connsiteY0" fmla="*/ 5229731 h 5826543"/>
              <a:gd name="connsiteX1" fmla="*/ 1066863 w 5686866"/>
              <a:gd name="connsiteY1" fmla="*/ 1002042 h 5826543"/>
              <a:gd name="connsiteX2" fmla="*/ 5383368 w 5686866"/>
              <a:gd name="connsiteY2" fmla="*/ 1025867 h 5826543"/>
              <a:gd name="connsiteX3" fmla="*/ 5365730 w 5686866"/>
              <a:gd name="connsiteY3" fmla="*/ 5348558 h 5826543"/>
              <a:gd name="connsiteX4" fmla="*/ 312955 w 5686866"/>
              <a:gd name="connsiteY4" fmla="*/ 5229731 h 5826543"/>
              <a:gd name="connsiteX0" fmla="*/ 310697 w 5697348"/>
              <a:gd name="connsiteY0" fmla="*/ 5316895 h 5874584"/>
              <a:gd name="connsiteX1" fmla="*/ 1076480 w 5697348"/>
              <a:gd name="connsiteY1" fmla="*/ 1006078 h 5874584"/>
              <a:gd name="connsiteX2" fmla="*/ 5392985 w 5697348"/>
              <a:gd name="connsiteY2" fmla="*/ 1029903 h 5874584"/>
              <a:gd name="connsiteX3" fmla="*/ 5375347 w 5697348"/>
              <a:gd name="connsiteY3" fmla="*/ 5352594 h 5874584"/>
              <a:gd name="connsiteX4" fmla="*/ 310697 w 5697348"/>
              <a:gd name="connsiteY4" fmla="*/ 5316895 h 5874584"/>
              <a:gd name="connsiteX0" fmla="*/ 247809 w 5634460"/>
              <a:gd name="connsiteY0" fmla="*/ 5316895 h 5887740"/>
              <a:gd name="connsiteX1" fmla="*/ 1013592 w 5634460"/>
              <a:gd name="connsiteY1" fmla="*/ 1006078 h 5887740"/>
              <a:gd name="connsiteX2" fmla="*/ 5330097 w 5634460"/>
              <a:gd name="connsiteY2" fmla="*/ 1029903 h 5887740"/>
              <a:gd name="connsiteX3" fmla="*/ 5312459 w 5634460"/>
              <a:gd name="connsiteY3" fmla="*/ 5352594 h 5887740"/>
              <a:gd name="connsiteX4" fmla="*/ 247809 w 5634460"/>
              <a:gd name="connsiteY4" fmla="*/ 5316895 h 5887740"/>
              <a:gd name="connsiteX0" fmla="*/ 314217 w 5700868"/>
              <a:gd name="connsiteY0" fmla="*/ 5304278 h 5859792"/>
              <a:gd name="connsiteX1" fmla="*/ 1068124 w 5700868"/>
              <a:gd name="connsiteY1" fmla="*/ 1029087 h 5859792"/>
              <a:gd name="connsiteX2" fmla="*/ 5396505 w 5700868"/>
              <a:gd name="connsiteY2" fmla="*/ 1017286 h 5859792"/>
              <a:gd name="connsiteX3" fmla="*/ 5378867 w 5700868"/>
              <a:gd name="connsiteY3" fmla="*/ 5339977 h 5859792"/>
              <a:gd name="connsiteX4" fmla="*/ 314217 w 5700868"/>
              <a:gd name="connsiteY4" fmla="*/ 5304278 h 5859792"/>
              <a:gd name="connsiteX0" fmla="*/ 323691 w 5710342"/>
              <a:gd name="connsiteY0" fmla="*/ 5251442 h 5806956"/>
              <a:gd name="connsiteX1" fmla="*/ 1077598 w 5710342"/>
              <a:gd name="connsiteY1" fmla="*/ 976251 h 5806956"/>
              <a:gd name="connsiteX2" fmla="*/ 5405979 w 5710342"/>
              <a:gd name="connsiteY2" fmla="*/ 964450 h 5806956"/>
              <a:gd name="connsiteX3" fmla="*/ 5388341 w 5710342"/>
              <a:gd name="connsiteY3" fmla="*/ 5287141 h 5806956"/>
              <a:gd name="connsiteX4" fmla="*/ 323691 w 5710342"/>
              <a:gd name="connsiteY4" fmla="*/ 5251442 h 5806956"/>
              <a:gd name="connsiteX0" fmla="*/ 309620 w 5696271"/>
              <a:gd name="connsiteY0" fmla="*/ 5307691 h 5863205"/>
              <a:gd name="connsiteX1" fmla="*/ 1063527 w 5696271"/>
              <a:gd name="connsiteY1" fmla="*/ 1032500 h 5863205"/>
              <a:gd name="connsiteX2" fmla="*/ 5391908 w 5696271"/>
              <a:gd name="connsiteY2" fmla="*/ 1020699 h 5863205"/>
              <a:gd name="connsiteX3" fmla="*/ 5374270 w 5696271"/>
              <a:gd name="connsiteY3" fmla="*/ 5343390 h 5863205"/>
              <a:gd name="connsiteX4" fmla="*/ 309620 w 5696271"/>
              <a:gd name="connsiteY4" fmla="*/ 5307691 h 5863205"/>
              <a:gd name="connsiteX0" fmla="*/ 272236 w 5658887"/>
              <a:gd name="connsiteY0" fmla="*/ 5290752 h 5846266"/>
              <a:gd name="connsiteX1" fmla="*/ 1026143 w 5658887"/>
              <a:gd name="connsiteY1" fmla="*/ 1015561 h 5846266"/>
              <a:gd name="connsiteX2" fmla="*/ 5354524 w 5658887"/>
              <a:gd name="connsiteY2" fmla="*/ 1003760 h 5846266"/>
              <a:gd name="connsiteX3" fmla="*/ 5336886 w 5658887"/>
              <a:gd name="connsiteY3" fmla="*/ 5326451 h 5846266"/>
              <a:gd name="connsiteX4" fmla="*/ 272236 w 5658887"/>
              <a:gd name="connsiteY4" fmla="*/ 5290752 h 5846266"/>
              <a:gd name="connsiteX0" fmla="*/ 323691 w 5710342"/>
              <a:gd name="connsiteY0" fmla="*/ 5367708 h 5923222"/>
              <a:gd name="connsiteX1" fmla="*/ 1077598 w 5710342"/>
              <a:gd name="connsiteY1" fmla="*/ 1092517 h 5923222"/>
              <a:gd name="connsiteX2" fmla="*/ 5405979 w 5710342"/>
              <a:gd name="connsiteY2" fmla="*/ 1080716 h 5923222"/>
              <a:gd name="connsiteX3" fmla="*/ 5388341 w 5710342"/>
              <a:gd name="connsiteY3" fmla="*/ 5403407 h 5923222"/>
              <a:gd name="connsiteX4" fmla="*/ 323691 w 5710342"/>
              <a:gd name="connsiteY4" fmla="*/ 5367708 h 5923222"/>
              <a:gd name="connsiteX0" fmla="*/ 320182 w 5668940"/>
              <a:gd name="connsiteY0" fmla="*/ 5367708 h 5621071"/>
              <a:gd name="connsiteX1" fmla="*/ 1074089 w 5668940"/>
              <a:gd name="connsiteY1" fmla="*/ 1092517 h 5621071"/>
              <a:gd name="connsiteX2" fmla="*/ 5402470 w 5668940"/>
              <a:gd name="connsiteY2" fmla="*/ 1080716 h 5621071"/>
              <a:gd name="connsiteX3" fmla="*/ 5337331 w 5668940"/>
              <a:gd name="connsiteY3" fmla="*/ 4690887 h 5621071"/>
              <a:gd name="connsiteX4" fmla="*/ 320182 w 5668940"/>
              <a:gd name="connsiteY4" fmla="*/ 5367708 h 5621071"/>
              <a:gd name="connsiteX0" fmla="*/ 320182 w 5632436"/>
              <a:gd name="connsiteY0" fmla="*/ 5367708 h 5644430"/>
              <a:gd name="connsiteX1" fmla="*/ 1074089 w 5632436"/>
              <a:gd name="connsiteY1" fmla="*/ 1092517 h 5644430"/>
              <a:gd name="connsiteX2" fmla="*/ 5402470 w 5632436"/>
              <a:gd name="connsiteY2" fmla="*/ 1080716 h 5644430"/>
              <a:gd name="connsiteX3" fmla="*/ 5337331 w 5632436"/>
              <a:gd name="connsiteY3" fmla="*/ 4690887 h 5644430"/>
              <a:gd name="connsiteX4" fmla="*/ 320182 w 5632436"/>
              <a:gd name="connsiteY4" fmla="*/ 5367708 h 5644430"/>
              <a:gd name="connsiteX0" fmla="*/ 325446 w 5695150"/>
              <a:gd name="connsiteY0" fmla="*/ 5367708 h 5640715"/>
              <a:gd name="connsiteX1" fmla="*/ 1079353 w 5695150"/>
              <a:gd name="connsiteY1" fmla="*/ 1092517 h 5640715"/>
              <a:gd name="connsiteX2" fmla="*/ 5407734 w 5695150"/>
              <a:gd name="connsiteY2" fmla="*/ 1080716 h 5640715"/>
              <a:gd name="connsiteX3" fmla="*/ 5413847 w 5695150"/>
              <a:gd name="connsiteY3" fmla="*/ 4679012 h 5640715"/>
              <a:gd name="connsiteX4" fmla="*/ 325446 w 5695150"/>
              <a:gd name="connsiteY4" fmla="*/ 5367708 h 5640715"/>
              <a:gd name="connsiteX0" fmla="*/ 325446 w 5746772"/>
              <a:gd name="connsiteY0" fmla="*/ 5367708 h 5827579"/>
              <a:gd name="connsiteX1" fmla="*/ 1079353 w 5746772"/>
              <a:gd name="connsiteY1" fmla="*/ 1092517 h 5827579"/>
              <a:gd name="connsiteX2" fmla="*/ 5407734 w 5746772"/>
              <a:gd name="connsiteY2" fmla="*/ 1080716 h 5827579"/>
              <a:gd name="connsiteX3" fmla="*/ 5413847 w 5746772"/>
              <a:gd name="connsiteY3" fmla="*/ 4679012 h 5827579"/>
              <a:gd name="connsiteX4" fmla="*/ 325446 w 5746772"/>
              <a:gd name="connsiteY4" fmla="*/ 5367708 h 5827579"/>
              <a:gd name="connsiteX0" fmla="*/ 325446 w 5649004"/>
              <a:gd name="connsiteY0" fmla="*/ 5367708 h 5859444"/>
              <a:gd name="connsiteX1" fmla="*/ 1079353 w 5649004"/>
              <a:gd name="connsiteY1" fmla="*/ 1092517 h 5859444"/>
              <a:gd name="connsiteX2" fmla="*/ 5407734 w 5649004"/>
              <a:gd name="connsiteY2" fmla="*/ 1080716 h 5859444"/>
              <a:gd name="connsiteX3" fmla="*/ 5413847 w 5649004"/>
              <a:gd name="connsiteY3" fmla="*/ 4679012 h 5859444"/>
              <a:gd name="connsiteX4" fmla="*/ 325446 w 5649004"/>
              <a:gd name="connsiteY4" fmla="*/ 5367708 h 5859444"/>
              <a:gd name="connsiteX0" fmla="*/ 315969 w 5721778"/>
              <a:gd name="connsiteY0" fmla="*/ 4993736 h 5229879"/>
              <a:gd name="connsiteX1" fmla="*/ 1069876 w 5721778"/>
              <a:gd name="connsiteY1" fmla="*/ 718545 h 5229879"/>
              <a:gd name="connsiteX2" fmla="*/ 5398257 w 5721778"/>
              <a:gd name="connsiteY2" fmla="*/ 1181757 h 5229879"/>
              <a:gd name="connsiteX3" fmla="*/ 5404370 w 5721778"/>
              <a:gd name="connsiteY3" fmla="*/ 4305040 h 5229879"/>
              <a:gd name="connsiteX4" fmla="*/ 315969 w 5721778"/>
              <a:gd name="connsiteY4" fmla="*/ 4993736 h 5229879"/>
              <a:gd name="connsiteX0" fmla="*/ 315969 w 5721778"/>
              <a:gd name="connsiteY0" fmla="*/ 5036433 h 5272576"/>
              <a:gd name="connsiteX1" fmla="*/ 1069876 w 5721778"/>
              <a:gd name="connsiteY1" fmla="*/ 761242 h 5272576"/>
              <a:gd name="connsiteX2" fmla="*/ 5398257 w 5721778"/>
              <a:gd name="connsiteY2" fmla="*/ 1224454 h 5272576"/>
              <a:gd name="connsiteX3" fmla="*/ 5404370 w 5721778"/>
              <a:gd name="connsiteY3" fmla="*/ 4347737 h 5272576"/>
              <a:gd name="connsiteX4" fmla="*/ 315969 w 5721778"/>
              <a:gd name="connsiteY4" fmla="*/ 5036433 h 5272576"/>
              <a:gd name="connsiteX0" fmla="*/ 295424 w 5701233"/>
              <a:gd name="connsiteY0" fmla="*/ 4961804 h 5185044"/>
              <a:gd name="connsiteX1" fmla="*/ 1120583 w 5701233"/>
              <a:gd name="connsiteY1" fmla="*/ 864743 h 5185044"/>
              <a:gd name="connsiteX2" fmla="*/ 5377712 w 5701233"/>
              <a:gd name="connsiteY2" fmla="*/ 1149825 h 5185044"/>
              <a:gd name="connsiteX3" fmla="*/ 5383825 w 5701233"/>
              <a:gd name="connsiteY3" fmla="*/ 4273108 h 5185044"/>
              <a:gd name="connsiteX4" fmla="*/ 295424 w 5701233"/>
              <a:gd name="connsiteY4" fmla="*/ 4961804 h 5185044"/>
              <a:gd name="connsiteX0" fmla="*/ 227944 w 6156019"/>
              <a:gd name="connsiteY0" fmla="*/ 4249685 h 4653160"/>
              <a:gd name="connsiteX1" fmla="*/ 1539991 w 6156019"/>
              <a:gd name="connsiteY1" fmla="*/ 829518 h 4653160"/>
              <a:gd name="connsiteX2" fmla="*/ 5797120 w 6156019"/>
              <a:gd name="connsiteY2" fmla="*/ 1114600 h 4653160"/>
              <a:gd name="connsiteX3" fmla="*/ 5803233 w 6156019"/>
              <a:gd name="connsiteY3" fmla="*/ 4237883 h 4653160"/>
              <a:gd name="connsiteX4" fmla="*/ 227944 w 6156019"/>
              <a:gd name="connsiteY4" fmla="*/ 4249685 h 4653160"/>
              <a:gd name="connsiteX0" fmla="*/ 2254 w 5930329"/>
              <a:gd name="connsiteY0" fmla="*/ 4249685 h 4728827"/>
              <a:gd name="connsiteX1" fmla="*/ 1314301 w 5930329"/>
              <a:gd name="connsiteY1" fmla="*/ 829518 h 4728827"/>
              <a:gd name="connsiteX2" fmla="*/ 5571430 w 5930329"/>
              <a:gd name="connsiteY2" fmla="*/ 1114600 h 4728827"/>
              <a:gd name="connsiteX3" fmla="*/ 5577543 w 5930329"/>
              <a:gd name="connsiteY3" fmla="*/ 4237883 h 4728827"/>
              <a:gd name="connsiteX4" fmla="*/ 2254 w 5930329"/>
              <a:gd name="connsiteY4" fmla="*/ 4249685 h 4728827"/>
              <a:gd name="connsiteX0" fmla="*/ 2203 w 6070417"/>
              <a:gd name="connsiteY0" fmla="*/ 3625988 h 4413820"/>
              <a:gd name="connsiteX1" fmla="*/ 1444879 w 6070417"/>
              <a:gd name="connsiteY1" fmla="*/ 799587 h 4413820"/>
              <a:gd name="connsiteX2" fmla="*/ 5702008 w 6070417"/>
              <a:gd name="connsiteY2" fmla="*/ 1084669 h 4413820"/>
              <a:gd name="connsiteX3" fmla="*/ 5708121 w 6070417"/>
              <a:gd name="connsiteY3" fmla="*/ 4207952 h 4413820"/>
              <a:gd name="connsiteX4" fmla="*/ 2203 w 6070417"/>
              <a:gd name="connsiteY4" fmla="*/ 3625988 h 4413820"/>
              <a:gd name="connsiteX0" fmla="*/ 53060 w 6121274"/>
              <a:gd name="connsiteY0" fmla="*/ 3625988 h 4456797"/>
              <a:gd name="connsiteX1" fmla="*/ 1495736 w 6121274"/>
              <a:gd name="connsiteY1" fmla="*/ 799587 h 4456797"/>
              <a:gd name="connsiteX2" fmla="*/ 5752865 w 6121274"/>
              <a:gd name="connsiteY2" fmla="*/ 1084669 h 4456797"/>
              <a:gd name="connsiteX3" fmla="*/ 5758978 w 6121274"/>
              <a:gd name="connsiteY3" fmla="*/ 4207952 h 4456797"/>
              <a:gd name="connsiteX4" fmla="*/ 53060 w 6121274"/>
              <a:gd name="connsiteY4" fmla="*/ 3625988 h 4456797"/>
              <a:gd name="connsiteX0" fmla="*/ 193599 w 6018185"/>
              <a:gd name="connsiteY0" fmla="*/ 3625988 h 4743687"/>
              <a:gd name="connsiteX1" fmla="*/ 1636275 w 6018185"/>
              <a:gd name="connsiteY1" fmla="*/ 799587 h 4743687"/>
              <a:gd name="connsiteX2" fmla="*/ 5893404 w 6018185"/>
              <a:gd name="connsiteY2" fmla="*/ 1084669 h 4743687"/>
              <a:gd name="connsiteX3" fmla="*/ 5578883 w 6018185"/>
              <a:gd name="connsiteY3" fmla="*/ 4623588 h 4743687"/>
              <a:gd name="connsiteX4" fmla="*/ 193599 w 6018185"/>
              <a:gd name="connsiteY4" fmla="*/ 3625988 h 4743687"/>
              <a:gd name="connsiteX0" fmla="*/ 193599 w 6018185"/>
              <a:gd name="connsiteY0" fmla="*/ 3625988 h 4915691"/>
              <a:gd name="connsiteX1" fmla="*/ 1636275 w 6018185"/>
              <a:gd name="connsiteY1" fmla="*/ 799587 h 4915691"/>
              <a:gd name="connsiteX2" fmla="*/ 5893404 w 6018185"/>
              <a:gd name="connsiteY2" fmla="*/ 1084669 h 4915691"/>
              <a:gd name="connsiteX3" fmla="*/ 5578883 w 6018185"/>
              <a:gd name="connsiteY3" fmla="*/ 4623588 h 4915691"/>
              <a:gd name="connsiteX4" fmla="*/ 3091886 w 6018185"/>
              <a:gd name="connsiteY4" fmla="*/ 4595458 h 4915691"/>
              <a:gd name="connsiteX5" fmla="*/ 193599 w 6018185"/>
              <a:gd name="connsiteY5" fmla="*/ 3625988 h 4915691"/>
              <a:gd name="connsiteX0" fmla="*/ 29539 w 5759925"/>
              <a:gd name="connsiteY0" fmla="*/ 3625988 h 5631302"/>
              <a:gd name="connsiteX1" fmla="*/ 1472215 w 5759925"/>
              <a:gd name="connsiteY1" fmla="*/ 799587 h 5631302"/>
              <a:gd name="connsiteX2" fmla="*/ 5729344 w 5759925"/>
              <a:gd name="connsiteY2" fmla="*/ 1084669 h 5631302"/>
              <a:gd name="connsiteX3" fmla="*/ 5414823 w 5759925"/>
              <a:gd name="connsiteY3" fmla="*/ 4623588 h 5631302"/>
              <a:gd name="connsiteX4" fmla="*/ 2559691 w 5759925"/>
              <a:gd name="connsiteY4" fmla="*/ 5592986 h 5631302"/>
              <a:gd name="connsiteX5" fmla="*/ 29539 w 5759925"/>
              <a:gd name="connsiteY5" fmla="*/ 3625988 h 5631302"/>
              <a:gd name="connsiteX0" fmla="*/ 27945 w 5817782"/>
              <a:gd name="connsiteY0" fmla="*/ 3937721 h 5646152"/>
              <a:gd name="connsiteX1" fmla="*/ 1529998 w 5817782"/>
              <a:gd name="connsiteY1" fmla="*/ 814437 h 5646152"/>
              <a:gd name="connsiteX2" fmla="*/ 5787127 w 5817782"/>
              <a:gd name="connsiteY2" fmla="*/ 1099519 h 5646152"/>
              <a:gd name="connsiteX3" fmla="*/ 5472606 w 5817782"/>
              <a:gd name="connsiteY3" fmla="*/ 4638438 h 5646152"/>
              <a:gd name="connsiteX4" fmla="*/ 2617474 w 5817782"/>
              <a:gd name="connsiteY4" fmla="*/ 5607836 h 5646152"/>
              <a:gd name="connsiteX5" fmla="*/ 27945 w 5817782"/>
              <a:gd name="connsiteY5" fmla="*/ 3937721 h 5646152"/>
              <a:gd name="connsiteX0" fmla="*/ 27066 w 5852574"/>
              <a:gd name="connsiteY0" fmla="*/ 4000095 h 5649150"/>
              <a:gd name="connsiteX1" fmla="*/ 1564745 w 5852574"/>
              <a:gd name="connsiteY1" fmla="*/ 817435 h 5649150"/>
              <a:gd name="connsiteX2" fmla="*/ 5821874 w 5852574"/>
              <a:gd name="connsiteY2" fmla="*/ 1102517 h 5649150"/>
              <a:gd name="connsiteX3" fmla="*/ 5507353 w 5852574"/>
              <a:gd name="connsiteY3" fmla="*/ 4641436 h 5649150"/>
              <a:gd name="connsiteX4" fmla="*/ 2652221 w 5852574"/>
              <a:gd name="connsiteY4" fmla="*/ 5610834 h 5649150"/>
              <a:gd name="connsiteX5" fmla="*/ 27066 w 5852574"/>
              <a:gd name="connsiteY5" fmla="*/ 4000095 h 5649150"/>
              <a:gd name="connsiteX0" fmla="*/ 39943 w 5865451"/>
              <a:gd name="connsiteY0" fmla="*/ 4000095 h 5785122"/>
              <a:gd name="connsiteX1" fmla="*/ 1577622 w 5865451"/>
              <a:gd name="connsiteY1" fmla="*/ 817435 h 5785122"/>
              <a:gd name="connsiteX2" fmla="*/ 5834751 w 5865451"/>
              <a:gd name="connsiteY2" fmla="*/ 1102517 h 5785122"/>
              <a:gd name="connsiteX3" fmla="*/ 5520230 w 5865451"/>
              <a:gd name="connsiteY3" fmla="*/ 4641436 h 5785122"/>
              <a:gd name="connsiteX4" fmla="*/ 2961981 w 5865451"/>
              <a:gd name="connsiteY4" fmla="*/ 5753338 h 5785122"/>
              <a:gd name="connsiteX5" fmla="*/ 39943 w 5865451"/>
              <a:gd name="connsiteY5" fmla="*/ 4000095 h 5785122"/>
              <a:gd name="connsiteX0" fmla="*/ 39943 w 7000658"/>
              <a:gd name="connsiteY0" fmla="*/ 4000095 h 5820006"/>
              <a:gd name="connsiteX1" fmla="*/ 1577622 w 7000658"/>
              <a:gd name="connsiteY1" fmla="*/ 817435 h 5820006"/>
              <a:gd name="connsiteX2" fmla="*/ 5834751 w 7000658"/>
              <a:gd name="connsiteY2" fmla="*/ 1102517 h 5820006"/>
              <a:gd name="connsiteX3" fmla="*/ 6921518 w 7000658"/>
              <a:gd name="connsiteY3" fmla="*/ 5033321 h 5820006"/>
              <a:gd name="connsiteX4" fmla="*/ 2961981 w 7000658"/>
              <a:gd name="connsiteY4" fmla="*/ 5753338 h 5820006"/>
              <a:gd name="connsiteX5" fmla="*/ 39943 w 7000658"/>
              <a:gd name="connsiteY5" fmla="*/ 4000095 h 5820006"/>
              <a:gd name="connsiteX0" fmla="*/ 39943 w 7324239"/>
              <a:gd name="connsiteY0" fmla="*/ 4000095 h 5770571"/>
              <a:gd name="connsiteX1" fmla="*/ 1577622 w 7324239"/>
              <a:gd name="connsiteY1" fmla="*/ 817435 h 5770571"/>
              <a:gd name="connsiteX2" fmla="*/ 5834751 w 7324239"/>
              <a:gd name="connsiteY2" fmla="*/ 1102517 h 5770571"/>
              <a:gd name="connsiteX3" fmla="*/ 6921518 w 7324239"/>
              <a:gd name="connsiteY3" fmla="*/ 5033321 h 5770571"/>
              <a:gd name="connsiteX4" fmla="*/ 2961981 w 7324239"/>
              <a:gd name="connsiteY4" fmla="*/ 5753338 h 5770571"/>
              <a:gd name="connsiteX5" fmla="*/ 39943 w 7324239"/>
              <a:gd name="connsiteY5" fmla="*/ 4000095 h 5770571"/>
              <a:gd name="connsiteX0" fmla="*/ 39943 w 6939952"/>
              <a:gd name="connsiteY0" fmla="*/ 4000095 h 5770571"/>
              <a:gd name="connsiteX1" fmla="*/ 1577622 w 6939952"/>
              <a:gd name="connsiteY1" fmla="*/ 817435 h 5770571"/>
              <a:gd name="connsiteX2" fmla="*/ 5834751 w 6939952"/>
              <a:gd name="connsiteY2" fmla="*/ 1102517 h 5770571"/>
              <a:gd name="connsiteX3" fmla="*/ 6921518 w 6939952"/>
              <a:gd name="connsiteY3" fmla="*/ 5033321 h 5770571"/>
              <a:gd name="connsiteX4" fmla="*/ 2961981 w 6939952"/>
              <a:gd name="connsiteY4" fmla="*/ 5753338 h 5770571"/>
              <a:gd name="connsiteX5" fmla="*/ 39943 w 6939952"/>
              <a:gd name="connsiteY5" fmla="*/ 4000095 h 5770571"/>
              <a:gd name="connsiteX0" fmla="*/ 39943 w 6939952"/>
              <a:gd name="connsiteY0" fmla="*/ 4000095 h 5774179"/>
              <a:gd name="connsiteX1" fmla="*/ 1577622 w 6939952"/>
              <a:gd name="connsiteY1" fmla="*/ 817435 h 5774179"/>
              <a:gd name="connsiteX2" fmla="*/ 5834751 w 6939952"/>
              <a:gd name="connsiteY2" fmla="*/ 1102517 h 5774179"/>
              <a:gd name="connsiteX3" fmla="*/ 6921518 w 6939952"/>
              <a:gd name="connsiteY3" fmla="*/ 5033321 h 5774179"/>
              <a:gd name="connsiteX4" fmla="*/ 2961981 w 6939952"/>
              <a:gd name="connsiteY4" fmla="*/ 5753338 h 5774179"/>
              <a:gd name="connsiteX5" fmla="*/ 39943 w 6939952"/>
              <a:gd name="connsiteY5" fmla="*/ 4000095 h 5774179"/>
              <a:gd name="connsiteX0" fmla="*/ 62517 w 6962526"/>
              <a:gd name="connsiteY0" fmla="*/ 4000095 h 5914074"/>
              <a:gd name="connsiteX1" fmla="*/ 1600196 w 6962526"/>
              <a:gd name="connsiteY1" fmla="*/ 817435 h 5914074"/>
              <a:gd name="connsiteX2" fmla="*/ 5857325 w 6962526"/>
              <a:gd name="connsiteY2" fmla="*/ 1102517 h 5914074"/>
              <a:gd name="connsiteX3" fmla="*/ 6944092 w 6962526"/>
              <a:gd name="connsiteY3" fmla="*/ 5033321 h 5914074"/>
              <a:gd name="connsiteX4" fmla="*/ 3447693 w 6962526"/>
              <a:gd name="connsiteY4" fmla="*/ 5895842 h 5914074"/>
              <a:gd name="connsiteX5" fmla="*/ 62517 w 6962526"/>
              <a:gd name="connsiteY5" fmla="*/ 4000095 h 5914074"/>
              <a:gd name="connsiteX0" fmla="*/ 62517 w 6962526"/>
              <a:gd name="connsiteY0" fmla="*/ 4000095 h 5909063"/>
              <a:gd name="connsiteX1" fmla="*/ 1600196 w 6962526"/>
              <a:gd name="connsiteY1" fmla="*/ 817435 h 5909063"/>
              <a:gd name="connsiteX2" fmla="*/ 5857325 w 6962526"/>
              <a:gd name="connsiteY2" fmla="*/ 1102517 h 5909063"/>
              <a:gd name="connsiteX3" fmla="*/ 6944092 w 6962526"/>
              <a:gd name="connsiteY3" fmla="*/ 5033321 h 5909063"/>
              <a:gd name="connsiteX4" fmla="*/ 3447693 w 6962526"/>
              <a:gd name="connsiteY4" fmla="*/ 5895842 h 5909063"/>
              <a:gd name="connsiteX5" fmla="*/ 62517 w 6962526"/>
              <a:gd name="connsiteY5" fmla="*/ 4000095 h 5909063"/>
              <a:gd name="connsiteX0" fmla="*/ 72715 w 7004788"/>
              <a:gd name="connsiteY0" fmla="*/ 4473865 h 6382833"/>
              <a:gd name="connsiteX1" fmla="*/ 1610394 w 7004788"/>
              <a:gd name="connsiteY1" fmla="*/ 1291205 h 6382833"/>
              <a:gd name="connsiteX2" fmla="*/ 6948178 w 7004788"/>
              <a:gd name="connsiteY2" fmla="*/ 923144 h 6382833"/>
              <a:gd name="connsiteX3" fmla="*/ 6954290 w 7004788"/>
              <a:gd name="connsiteY3" fmla="*/ 5507091 h 6382833"/>
              <a:gd name="connsiteX4" fmla="*/ 3457891 w 7004788"/>
              <a:gd name="connsiteY4" fmla="*/ 6369612 h 6382833"/>
              <a:gd name="connsiteX5" fmla="*/ 72715 w 7004788"/>
              <a:gd name="connsiteY5" fmla="*/ 4473865 h 6382833"/>
              <a:gd name="connsiteX0" fmla="*/ 106881 w 7038954"/>
              <a:gd name="connsiteY0" fmla="*/ 4547924 h 6456892"/>
              <a:gd name="connsiteX1" fmla="*/ 1415960 w 7038954"/>
              <a:gd name="connsiteY1" fmla="*/ 1109770 h 6456892"/>
              <a:gd name="connsiteX2" fmla="*/ 6982344 w 7038954"/>
              <a:gd name="connsiteY2" fmla="*/ 997203 h 6456892"/>
              <a:gd name="connsiteX3" fmla="*/ 6988456 w 7038954"/>
              <a:gd name="connsiteY3" fmla="*/ 5581150 h 6456892"/>
              <a:gd name="connsiteX4" fmla="*/ 3492057 w 7038954"/>
              <a:gd name="connsiteY4" fmla="*/ 6443671 h 6456892"/>
              <a:gd name="connsiteX5" fmla="*/ 106881 w 7038954"/>
              <a:gd name="connsiteY5" fmla="*/ 4547924 h 6456892"/>
              <a:gd name="connsiteX0" fmla="*/ 107112 w 7040332"/>
              <a:gd name="connsiteY0" fmla="*/ 4975368 h 6884336"/>
              <a:gd name="connsiteX1" fmla="*/ 1416191 w 7040332"/>
              <a:gd name="connsiteY1" fmla="*/ 1537214 h 6884336"/>
              <a:gd name="connsiteX2" fmla="*/ 6996022 w 7040332"/>
              <a:gd name="connsiteY2" fmla="*/ 866594 h 6884336"/>
              <a:gd name="connsiteX3" fmla="*/ 6988687 w 7040332"/>
              <a:gd name="connsiteY3" fmla="*/ 6008594 h 6884336"/>
              <a:gd name="connsiteX4" fmla="*/ 3492288 w 7040332"/>
              <a:gd name="connsiteY4" fmla="*/ 6871115 h 6884336"/>
              <a:gd name="connsiteX5" fmla="*/ 107112 w 7040332"/>
              <a:gd name="connsiteY5" fmla="*/ 4975368 h 6884336"/>
              <a:gd name="connsiteX0" fmla="*/ 125032 w 7058252"/>
              <a:gd name="connsiteY0" fmla="*/ 5026174 h 6935142"/>
              <a:gd name="connsiteX1" fmla="*/ 1339981 w 7058252"/>
              <a:gd name="connsiteY1" fmla="*/ 1386314 h 6935142"/>
              <a:gd name="connsiteX2" fmla="*/ 7013942 w 7058252"/>
              <a:gd name="connsiteY2" fmla="*/ 917400 h 6935142"/>
              <a:gd name="connsiteX3" fmla="*/ 7006607 w 7058252"/>
              <a:gd name="connsiteY3" fmla="*/ 6059400 h 6935142"/>
              <a:gd name="connsiteX4" fmla="*/ 3510208 w 7058252"/>
              <a:gd name="connsiteY4" fmla="*/ 6921921 h 6935142"/>
              <a:gd name="connsiteX5" fmla="*/ 125032 w 7058252"/>
              <a:gd name="connsiteY5" fmla="*/ 5026174 h 6935142"/>
              <a:gd name="connsiteX0" fmla="*/ 96994 w 7030214"/>
              <a:gd name="connsiteY0" fmla="*/ 5112058 h 7021026"/>
              <a:gd name="connsiteX1" fmla="*/ 1311943 w 7030214"/>
              <a:gd name="connsiteY1" fmla="*/ 1472198 h 7021026"/>
              <a:gd name="connsiteX2" fmla="*/ 6985904 w 7030214"/>
              <a:gd name="connsiteY2" fmla="*/ 1003284 h 7021026"/>
              <a:gd name="connsiteX3" fmla="*/ 6978569 w 7030214"/>
              <a:gd name="connsiteY3" fmla="*/ 6145284 h 7021026"/>
              <a:gd name="connsiteX4" fmla="*/ 3482170 w 7030214"/>
              <a:gd name="connsiteY4" fmla="*/ 7007805 h 7021026"/>
              <a:gd name="connsiteX5" fmla="*/ 96994 w 7030214"/>
              <a:gd name="connsiteY5" fmla="*/ 5112058 h 7021026"/>
              <a:gd name="connsiteX0" fmla="*/ 165399 w 7098619"/>
              <a:gd name="connsiteY0" fmla="*/ 5137158 h 7046126"/>
              <a:gd name="connsiteX1" fmla="*/ 1030724 w 7098619"/>
              <a:gd name="connsiteY1" fmla="*/ 1416616 h 7046126"/>
              <a:gd name="connsiteX2" fmla="*/ 7054309 w 7098619"/>
              <a:gd name="connsiteY2" fmla="*/ 1028384 h 7046126"/>
              <a:gd name="connsiteX3" fmla="*/ 7046974 w 7098619"/>
              <a:gd name="connsiteY3" fmla="*/ 6170384 h 7046126"/>
              <a:gd name="connsiteX4" fmla="*/ 3550575 w 7098619"/>
              <a:gd name="connsiteY4" fmla="*/ 7032905 h 7046126"/>
              <a:gd name="connsiteX5" fmla="*/ 165399 w 7098619"/>
              <a:gd name="connsiteY5" fmla="*/ 5137158 h 7046126"/>
              <a:gd name="connsiteX0" fmla="*/ 175351 w 7108571"/>
              <a:gd name="connsiteY0" fmla="*/ 5226784 h 7135752"/>
              <a:gd name="connsiteX1" fmla="*/ 1040676 w 7108571"/>
              <a:gd name="connsiteY1" fmla="*/ 1506242 h 7135752"/>
              <a:gd name="connsiteX2" fmla="*/ 7064261 w 7108571"/>
              <a:gd name="connsiteY2" fmla="*/ 1118010 h 7135752"/>
              <a:gd name="connsiteX3" fmla="*/ 7056926 w 7108571"/>
              <a:gd name="connsiteY3" fmla="*/ 6260010 h 7135752"/>
              <a:gd name="connsiteX4" fmla="*/ 3560527 w 7108571"/>
              <a:gd name="connsiteY4" fmla="*/ 7122531 h 7135752"/>
              <a:gd name="connsiteX5" fmla="*/ 175351 w 7108571"/>
              <a:gd name="connsiteY5" fmla="*/ 5226784 h 7135752"/>
              <a:gd name="connsiteX0" fmla="*/ 175351 w 7108571"/>
              <a:gd name="connsiteY0" fmla="*/ 5226784 h 7127573"/>
              <a:gd name="connsiteX1" fmla="*/ 1040676 w 7108571"/>
              <a:gd name="connsiteY1" fmla="*/ 1506242 h 7127573"/>
              <a:gd name="connsiteX2" fmla="*/ 7064261 w 7108571"/>
              <a:gd name="connsiteY2" fmla="*/ 1118010 h 7127573"/>
              <a:gd name="connsiteX3" fmla="*/ 7056926 w 7108571"/>
              <a:gd name="connsiteY3" fmla="*/ 6260010 h 7127573"/>
              <a:gd name="connsiteX4" fmla="*/ 3560527 w 7108571"/>
              <a:gd name="connsiteY4" fmla="*/ 7122531 h 7127573"/>
              <a:gd name="connsiteX5" fmla="*/ 175351 w 7108571"/>
              <a:gd name="connsiteY5" fmla="*/ 5226784 h 7127573"/>
              <a:gd name="connsiteX0" fmla="*/ 175351 w 7170557"/>
              <a:gd name="connsiteY0" fmla="*/ 5226784 h 7154795"/>
              <a:gd name="connsiteX1" fmla="*/ 1040676 w 7170557"/>
              <a:gd name="connsiteY1" fmla="*/ 1506242 h 7154795"/>
              <a:gd name="connsiteX2" fmla="*/ 7064261 w 7170557"/>
              <a:gd name="connsiteY2" fmla="*/ 1118010 h 7154795"/>
              <a:gd name="connsiteX3" fmla="*/ 7124161 w 7170557"/>
              <a:gd name="connsiteY3" fmla="*/ 6643252 h 7154795"/>
              <a:gd name="connsiteX4" fmla="*/ 3560527 w 7170557"/>
              <a:gd name="connsiteY4" fmla="*/ 7122531 h 7154795"/>
              <a:gd name="connsiteX5" fmla="*/ 175351 w 7170557"/>
              <a:gd name="connsiteY5" fmla="*/ 5226784 h 7154795"/>
              <a:gd name="connsiteX0" fmla="*/ 175351 w 7170557"/>
              <a:gd name="connsiteY0" fmla="*/ 5226784 h 7135754"/>
              <a:gd name="connsiteX1" fmla="*/ 1040676 w 7170557"/>
              <a:gd name="connsiteY1" fmla="*/ 1506242 h 7135754"/>
              <a:gd name="connsiteX2" fmla="*/ 7064261 w 7170557"/>
              <a:gd name="connsiteY2" fmla="*/ 1118010 h 7135754"/>
              <a:gd name="connsiteX3" fmla="*/ 7124161 w 7170557"/>
              <a:gd name="connsiteY3" fmla="*/ 6643252 h 7135754"/>
              <a:gd name="connsiteX4" fmla="*/ 3560527 w 7170557"/>
              <a:gd name="connsiteY4" fmla="*/ 7122531 h 7135754"/>
              <a:gd name="connsiteX5" fmla="*/ 175351 w 7170557"/>
              <a:gd name="connsiteY5" fmla="*/ 5226784 h 7135754"/>
              <a:gd name="connsiteX0" fmla="*/ 192451 w 7187657"/>
              <a:gd name="connsiteY0" fmla="*/ 5278777 h 7187747"/>
              <a:gd name="connsiteX1" fmla="*/ 1057776 w 7187657"/>
              <a:gd name="connsiteY1" fmla="*/ 1558235 h 7187747"/>
              <a:gd name="connsiteX2" fmla="*/ 7081361 w 7187657"/>
              <a:gd name="connsiteY2" fmla="*/ 1170003 h 7187747"/>
              <a:gd name="connsiteX3" fmla="*/ 7141261 w 7187657"/>
              <a:gd name="connsiteY3" fmla="*/ 6695245 h 7187747"/>
              <a:gd name="connsiteX4" fmla="*/ 3577627 w 7187657"/>
              <a:gd name="connsiteY4" fmla="*/ 7174524 h 7187747"/>
              <a:gd name="connsiteX5" fmla="*/ 192451 w 7187657"/>
              <a:gd name="connsiteY5" fmla="*/ 5278777 h 7187747"/>
              <a:gd name="connsiteX0" fmla="*/ 2866 w 6998072"/>
              <a:gd name="connsiteY0" fmla="*/ 5197304 h 7106274"/>
              <a:gd name="connsiteX1" fmla="*/ 2865079 w 6998072"/>
              <a:gd name="connsiteY1" fmla="*/ 1705362 h 7106274"/>
              <a:gd name="connsiteX2" fmla="*/ 6891776 w 6998072"/>
              <a:gd name="connsiteY2" fmla="*/ 1088530 h 7106274"/>
              <a:gd name="connsiteX3" fmla="*/ 6951676 w 6998072"/>
              <a:gd name="connsiteY3" fmla="*/ 6613772 h 7106274"/>
              <a:gd name="connsiteX4" fmla="*/ 3388042 w 6998072"/>
              <a:gd name="connsiteY4" fmla="*/ 7093051 h 7106274"/>
              <a:gd name="connsiteX5" fmla="*/ 2866 w 6998072"/>
              <a:gd name="connsiteY5" fmla="*/ 5197304 h 7106274"/>
              <a:gd name="connsiteX0" fmla="*/ 1495 w 6996701"/>
              <a:gd name="connsiteY0" fmla="*/ 5204802 h 7113772"/>
              <a:gd name="connsiteX1" fmla="*/ 2863708 w 6996701"/>
              <a:gd name="connsiteY1" fmla="*/ 1712860 h 7113772"/>
              <a:gd name="connsiteX2" fmla="*/ 6890405 w 6996701"/>
              <a:gd name="connsiteY2" fmla="*/ 1096028 h 7113772"/>
              <a:gd name="connsiteX3" fmla="*/ 6950305 w 6996701"/>
              <a:gd name="connsiteY3" fmla="*/ 6621270 h 7113772"/>
              <a:gd name="connsiteX4" fmla="*/ 3386671 w 6996701"/>
              <a:gd name="connsiteY4" fmla="*/ 7100549 h 7113772"/>
              <a:gd name="connsiteX5" fmla="*/ 1495 w 6996701"/>
              <a:gd name="connsiteY5" fmla="*/ 5204802 h 7113772"/>
              <a:gd name="connsiteX0" fmla="*/ 114146 w 7109352"/>
              <a:gd name="connsiteY0" fmla="*/ 5149953 h 7058923"/>
              <a:gd name="connsiteX1" fmla="*/ 313842 w 7109352"/>
              <a:gd name="connsiteY1" fmla="*/ 1826099 h 7058923"/>
              <a:gd name="connsiteX2" fmla="*/ 7003056 w 7109352"/>
              <a:gd name="connsiteY2" fmla="*/ 1041179 h 7058923"/>
              <a:gd name="connsiteX3" fmla="*/ 7062956 w 7109352"/>
              <a:gd name="connsiteY3" fmla="*/ 6566421 h 7058923"/>
              <a:gd name="connsiteX4" fmla="*/ 3499322 w 7109352"/>
              <a:gd name="connsiteY4" fmla="*/ 7045700 h 7058923"/>
              <a:gd name="connsiteX5" fmla="*/ 114146 w 7109352"/>
              <a:gd name="connsiteY5" fmla="*/ 5149953 h 7058923"/>
              <a:gd name="connsiteX0" fmla="*/ 1888574 w 6996922"/>
              <a:gd name="connsiteY0" fmla="*/ 5308702 h 6875893"/>
              <a:gd name="connsiteX1" fmla="*/ 201412 w 6996922"/>
              <a:gd name="connsiteY1" fmla="*/ 1636505 h 6875893"/>
              <a:gd name="connsiteX2" fmla="*/ 6890626 w 6996922"/>
              <a:gd name="connsiteY2" fmla="*/ 851585 h 6875893"/>
              <a:gd name="connsiteX3" fmla="*/ 6950526 w 6996922"/>
              <a:gd name="connsiteY3" fmla="*/ 6376827 h 6875893"/>
              <a:gd name="connsiteX4" fmla="*/ 3386892 w 6996922"/>
              <a:gd name="connsiteY4" fmla="*/ 6856106 h 6875893"/>
              <a:gd name="connsiteX5" fmla="*/ 1888574 w 6996922"/>
              <a:gd name="connsiteY5" fmla="*/ 5308702 h 6875893"/>
              <a:gd name="connsiteX0" fmla="*/ 1847876 w 6956224"/>
              <a:gd name="connsiteY0" fmla="*/ 5388719 h 6955910"/>
              <a:gd name="connsiteX1" fmla="*/ 204257 w 6956224"/>
              <a:gd name="connsiteY1" fmla="*/ 1397208 h 6955910"/>
              <a:gd name="connsiteX2" fmla="*/ 6849928 w 6956224"/>
              <a:gd name="connsiteY2" fmla="*/ 931602 h 6955910"/>
              <a:gd name="connsiteX3" fmla="*/ 6909828 w 6956224"/>
              <a:gd name="connsiteY3" fmla="*/ 6456844 h 6955910"/>
              <a:gd name="connsiteX4" fmla="*/ 3346194 w 6956224"/>
              <a:gd name="connsiteY4" fmla="*/ 6936123 h 6955910"/>
              <a:gd name="connsiteX5" fmla="*/ 1847876 w 6956224"/>
              <a:gd name="connsiteY5" fmla="*/ 5388719 h 6955910"/>
              <a:gd name="connsiteX0" fmla="*/ 1680737 w 6789085"/>
              <a:gd name="connsiteY0" fmla="*/ 5908231 h 7475422"/>
              <a:gd name="connsiteX1" fmla="*/ 37118 w 6789085"/>
              <a:gd name="connsiteY1" fmla="*/ 1916720 h 7475422"/>
              <a:gd name="connsiteX2" fmla="*/ 6682789 w 6789085"/>
              <a:gd name="connsiteY2" fmla="*/ 1451114 h 7475422"/>
              <a:gd name="connsiteX3" fmla="*/ 6742689 w 6789085"/>
              <a:gd name="connsiteY3" fmla="*/ 6976356 h 7475422"/>
              <a:gd name="connsiteX4" fmla="*/ 3179055 w 6789085"/>
              <a:gd name="connsiteY4" fmla="*/ 7455635 h 7475422"/>
              <a:gd name="connsiteX5" fmla="*/ 1680737 w 6789085"/>
              <a:gd name="connsiteY5" fmla="*/ 5908231 h 7475422"/>
              <a:gd name="connsiteX0" fmla="*/ 1673043 w 6781391"/>
              <a:gd name="connsiteY0" fmla="*/ 5908231 h 7009974"/>
              <a:gd name="connsiteX1" fmla="*/ 29424 w 6781391"/>
              <a:gd name="connsiteY1" fmla="*/ 1916720 h 7009974"/>
              <a:gd name="connsiteX2" fmla="*/ 6675095 w 6781391"/>
              <a:gd name="connsiteY2" fmla="*/ 1451114 h 7009974"/>
              <a:gd name="connsiteX3" fmla="*/ 6734995 w 6781391"/>
              <a:gd name="connsiteY3" fmla="*/ 6976356 h 7009974"/>
              <a:gd name="connsiteX4" fmla="*/ 558790 w 6781391"/>
              <a:gd name="connsiteY4" fmla="*/ 6976663 h 7009974"/>
              <a:gd name="connsiteX5" fmla="*/ 1673043 w 6781391"/>
              <a:gd name="connsiteY5" fmla="*/ 5908231 h 7009974"/>
              <a:gd name="connsiteX0" fmla="*/ 965292 w 7089640"/>
              <a:gd name="connsiteY0" fmla="*/ 5087314 h 6494621"/>
              <a:gd name="connsiteX1" fmla="*/ 337673 w 7089640"/>
              <a:gd name="connsiteY1" fmla="*/ 1386088 h 6494621"/>
              <a:gd name="connsiteX2" fmla="*/ 6983344 w 7089640"/>
              <a:gd name="connsiteY2" fmla="*/ 920482 h 6494621"/>
              <a:gd name="connsiteX3" fmla="*/ 7043244 w 7089640"/>
              <a:gd name="connsiteY3" fmla="*/ 6445724 h 6494621"/>
              <a:gd name="connsiteX4" fmla="*/ 867039 w 7089640"/>
              <a:gd name="connsiteY4" fmla="*/ 6446031 h 6494621"/>
              <a:gd name="connsiteX5" fmla="*/ 965292 w 7089640"/>
              <a:gd name="connsiteY5" fmla="*/ 5087314 h 6494621"/>
              <a:gd name="connsiteX0" fmla="*/ 864572 w 6988920"/>
              <a:gd name="connsiteY0" fmla="*/ 5157762 h 6565069"/>
              <a:gd name="connsiteX1" fmla="*/ 353067 w 6988920"/>
              <a:gd name="connsiteY1" fmla="*/ 1209793 h 6565069"/>
              <a:gd name="connsiteX2" fmla="*/ 6882624 w 6988920"/>
              <a:gd name="connsiteY2" fmla="*/ 990930 h 6565069"/>
              <a:gd name="connsiteX3" fmla="*/ 6942524 w 6988920"/>
              <a:gd name="connsiteY3" fmla="*/ 6516172 h 6565069"/>
              <a:gd name="connsiteX4" fmla="*/ 766319 w 6988920"/>
              <a:gd name="connsiteY4" fmla="*/ 6516479 h 6565069"/>
              <a:gd name="connsiteX5" fmla="*/ 864572 w 6988920"/>
              <a:gd name="connsiteY5" fmla="*/ 5157762 h 6565069"/>
              <a:gd name="connsiteX0" fmla="*/ 803231 w 6927579"/>
              <a:gd name="connsiteY0" fmla="*/ 5499440 h 6906747"/>
              <a:gd name="connsiteX1" fmla="*/ 291726 w 6927579"/>
              <a:gd name="connsiteY1" fmla="*/ 1551471 h 6906747"/>
              <a:gd name="connsiteX2" fmla="*/ 6821283 w 6927579"/>
              <a:gd name="connsiteY2" fmla="*/ 1332608 h 6906747"/>
              <a:gd name="connsiteX3" fmla="*/ 6881183 w 6927579"/>
              <a:gd name="connsiteY3" fmla="*/ 6857850 h 6906747"/>
              <a:gd name="connsiteX4" fmla="*/ 704978 w 6927579"/>
              <a:gd name="connsiteY4" fmla="*/ 6858157 h 6906747"/>
              <a:gd name="connsiteX5" fmla="*/ 803231 w 6927579"/>
              <a:gd name="connsiteY5" fmla="*/ 5499440 h 6906747"/>
              <a:gd name="connsiteX0" fmla="*/ 865520 w 6989868"/>
              <a:gd name="connsiteY0" fmla="*/ 5499440 h 7044175"/>
              <a:gd name="connsiteX1" fmla="*/ 354015 w 6989868"/>
              <a:gd name="connsiteY1" fmla="*/ 1551471 h 7044175"/>
              <a:gd name="connsiteX2" fmla="*/ 6883572 w 6989868"/>
              <a:gd name="connsiteY2" fmla="*/ 1332608 h 7044175"/>
              <a:gd name="connsiteX3" fmla="*/ 6943472 w 6989868"/>
              <a:gd name="connsiteY3" fmla="*/ 6857850 h 7044175"/>
              <a:gd name="connsiteX4" fmla="*/ 3089552 w 6989868"/>
              <a:gd name="connsiteY4" fmla="*/ 7003300 h 7044175"/>
              <a:gd name="connsiteX5" fmla="*/ 865520 w 6989868"/>
              <a:gd name="connsiteY5" fmla="*/ 5499440 h 7044175"/>
              <a:gd name="connsiteX0" fmla="*/ 878793 w 7075712"/>
              <a:gd name="connsiteY0" fmla="*/ 5596827 h 6701896"/>
              <a:gd name="connsiteX1" fmla="*/ 439859 w 7075712"/>
              <a:gd name="connsiteY1" fmla="*/ 1227944 h 6701896"/>
              <a:gd name="connsiteX2" fmla="*/ 6969416 w 7075712"/>
              <a:gd name="connsiteY2" fmla="*/ 1009081 h 6701896"/>
              <a:gd name="connsiteX3" fmla="*/ 7029316 w 7075712"/>
              <a:gd name="connsiteY3" fmla="*/ 6534323 h 6701896"/>
              <a:gd name="connsiteX4" fmla="*/ 3175396 w 7075712"/>
              <a:gd name="connsiteY4" fmla="*/ 6679773 h 6701896"/>
              <a:gd name="connsiteX5" fmla="*/ 878793 w 7075712"/>
              <a:gd name="connsiteY5" fmla="*/ 5596827 h 6701896"/>
              <a:gd name="connsiteX0" fmla="*/ 817906 w 7014825"/>
              <a:gd name="connsiteY0" fmla="*/ 5596827 h 6701896"/>
              <a:gd name="connsiteX1" fmla="*/ 378972 w 7014825"/>
              <a:gd name="connsiteY1" fmla="*/ 1227944 h 6701896"/>
              <a:gd name="connsiteX2" fmla="*/ 6908529 w 7014825"/>
              <a:gd name="connsiteY2" fmla="*/ 1009081 h 6701896"/>
              <a:gd name="connsiteX3" fmla="*/ 6968429 w 7014825"/>
              <a:gd name="connsiteY3" fmla="*/ 6534323 h 6701896"/>
              <a:gd name="connsiteX4" fmla="*/ 3114509 w 7014825"/>
              <a:gd name="connsiteY4" fmla="*/ 6679773 h 6701896"/>
              <a:gd name="connsiteX5" fmla="*/ 817906 w 7014825"/>
              <a:gd name="connsiteY5" fmla="*/ 5596827 h 6701896"/>
              <a:gd name="connsiteX0" fmla="*/ 893966 w 7090885"/>
              <a:gd name="connsiteY0" fmla="*/ 5596827 h 6701896"/>
              <a:gd name="connsiteX1" fmla="*/ 455032 w 7090885"/>
              <a:gd name="connsiteY1" fmla="*/ 1227944 h 6701896"/>
              <a:gd name="connsiteX2" fmla="*/ 6984589 w 7090885"/>
              <a:gd name="connsiteY2" fmla="*/ 1009081 h 6701896"/>
              <a:gd name="connsiteX3" fmla="*/ 7044489 w 7090885"/>
              <a:gd name="connsiteY3" fmla="*/ 6534323 h 6701896"/>
              <a:gd name="connsiteX4" fmla="*/ 3190569 w 7090885"/>
              <a:gd name="connsiteY4" fmla="*/ 6679773 h 6701896"/>
              <a:gd name="connsiteX5" fmla="*/ 893966 w 7090885"/>
              <a:gd name="connsiteY5" fmla="*/ 5596827 h 6701896"/>
              <a:gd name="connsiteX0" fmla="*/ 773381 w 6970300"/>
              <a:gd name="connsiteY0" fmla="*/ 5596827 h 6701896"/>
              <a:gd name="connsiteX1" fmla="*/ 334447 w 6970300"/>
              <a:gd name="connsiteY1" fmla="*/ 1227944 h 6701896"/>
              <a:gd name="connsiteX2" fmla="*/ 6864004 w 6970300"/>
              <a:gd name="connsiteY2" fmla="*/ 1009081 h 6701896"/>
              <a:gd name="connsiteX3" fmla="*/ 6923904 w 6970300"/>
              <a:gd name="connsiteY3" fmla="*/ 6534323 h 6701896"/>
              <a:gd name="connsiteX4" fmla="*/ 3069984 w 6970300"/>
              <a:gd name="connsiteY4" fmla="*/ 6679773 h 6701896"/>
              <a:gd name="connsiteX5" fmla="*/ 773381 w 6970300"/>
              <a:gd name="connsiteY5" fmla="*/ 5596827 h 6701896"/>
              <a:gd name="connsiteX0" fmla="*/ 795529 w 6992448"/>
              <a:gd name="connsiteY0" fmla="*/ 5596827 h 6701896"/>
              <a:gd name="connsiteX1" fmla="*/ 356595 w 6992448"/>
              <a:gd name="connsiteY1" fmla="*/ 1227944 h 6701896"/>
              <a:gd name="connsiteX2" fmla="*/ 6886152 w 6992448"/>
              <a:gd name="connsiteY2" fmla="*/ 1009081 h 6701896"/>
              <a:gd name="connsiteX3" fmla="*/ 6946052 w 6992448"/>
              <a:gd name="connsiteY3" fmla="*/ 6534323 h 6701896"/>
              <a:gd name="connsiteX4" fmla="*/ 3092132 w 6992448"/>
              <a:gd name="connsiteY4" fmla="*/ 6679773 h 6701896"/>
              <a:gd name="connsiteX5" fmla="*/ 795529 w 6992448"/>
              <a:gd name="connsiteY5" fmla="*/ 5596827 h 6701896"/>
              <a:gd name="connsiteX0" fmla="*/ 893966 w 7090885"/>
              <a:gd name="connsiteY0" fmla="*/ 5596827 h 6534339"/>
              <a:gd name="connsiteX1" fmla="*/ 455032 w 7090885"/>
              <a:gd name="connsiteY1" fmla="*/ 1227944 h 6534339"/>
              <a:gd name="connsiteX2" fmla="*/ 6984589 w 7090885"/>
              <a:gd name="connsiteY2" fmla="*/ 1009081 h 6534339"/>
              <a:gd name="connsiteX3" fmla="*/ 7044489 w 7090885"/>
              <a:gd name="connsiteY3" fmla="*/ 6534323 h 6534339"/>
              <a:gd name="connsiteX4" fmla="*/ 3625997 w 7090885"/>
              <a:gd name="connsiteY4" fmla="*/ 6302402 h 6534339"/>
              <a:gd name="connsiteX5" fmla="*/ 893966 w 7090885"/>
              <a:gd name="connsiteY5" fmla="*/ 5596827 h 6534339"/>
              <a:gd name="connsiteX0" fmla="*/ 893966 w 7117974"/>
              <a:gd name="connsiteY0" fmla="*/ 5596827 h 7622907"/>
              <a:gd name="connsiteX1" fmla="*/ 455032 w 7117974"/>
              <a:gd name="connsiteY1" fmla="*/ 1227944 h 7622907"/>
              <a:gd name="connsiteX2" fmla="*/ 6984589 w 7117974"/>
              <a:gd name="connsiteY2" fmla="*/ 1009081 h 7622907"/>
              <a:gd name="connsiteX3" fmla="*/ 7073517 w 7117974"/>
              <a:gd name="connsiteY3" fmla="*/ 7622895 h 7622907"/>
              <a:gd name="connsiteX4" fmla="*/ 3625997 w 7117974"/>
              <a:gd name="connsiteY4" fmla="*/ 6302402 h 7622907"/>
              <a:gd name="connsiteX5" fmla="*/ 893966 w 7117974"/>
              <a:gd name="connsiteY5" fmla="*/ 5596827 h 7622907"/>
              <a:gd name="connsiteX0" fmla="*/ 893966 w 7117974"/>
              <a:gd name="connsiteY0" fmla="*/ 5596827 h 7622907"/>
              <a:gd name="connsiteX1" fmla="*/ 455032 w 7117974"/>
              <a:gd name="connsiteY1" fmla="*/ 1227944 h 7622907"/>
              <a:gd name="connsiteX2" fmla="*/ 6984589 w 7117974"/>
              <a:gd name="connsiteY2" fmla="*/ 1009081 h 7622907"/>
              <a:gd name="connsiteX3" fmla="*/ 7073517 w 7117974"/>
              <a:gd name="connsiteY3" fmla="*/ 7622895 h 7622907"/>
              <a:gd name="connsiteX4" fmla="*/ 3625997 w 7117974"/>
              <a:gd name="connsiteY4" fmla="*/ 6302402 h 7622907"/>
              <a:gd name="connsiteX5" fmla="*/ 893966 w 7117974"/>
              <a:gd name="connsiteY5" fmla="*/ 5596827 h 7622907"/>
              <a:gd name="connsiteX0" fmla="*/ 845471 w 7142051"/>
              <a:gd name="connsiteY0" fmla="*/ 5808938 h 7631818"/>
              <a:gd name="connsiteX1" fmla="*/ 479109 w 7142051"/>
              <a:gd name="connsiteY1" fmla="*/ 1236855 h 7631818"/>
              <a:gd name="connsiteX2" fmla="*/ 7008666 w 7142051"/>
              <a:gd name="connsiteY2" fmla="*/ 1017992 h 7631818"/>
              <a:gd name="connsiteX3" fmla="*/ 7097594 w 7142051"/>
              <a:gd name="connsiteY3" fmla="*/ 7631806 h 7631818"/>
              <a:gd name="connsiteX4" fmla="*/ 3650074 w 7142051"/>
              <a:gd name="connsiteY4" fmla="*/ 6311313 h 7631818"/>
              <a:gd name="connsiteX5" fmla="*/ 845471 w 7142051"/>
              <a:gd name="connsiteY5" fmla="*/ 5808938 h 7631818"/>
              <a:gd name="connsiteX0" fmla="*/ 862410 w 7158990"/>
              <a:gd name="connsiteY0" fmla="*/ 5808938 h 7631818"/>
              <a:gd name="connsiteX1" fmla="*/ 496048 w 7158990"/>
              <a:gd name="connsiteY1" fmla="*/ 1236855 h 7631818"/>
              <a:gd name="connsiteX2" fmla="*/ 7025605 w 7158990"/>
              <a:gd name="connsiteY2" fmla="*/ 1017992 h 7631818"/>
              <a:gd name="connsiteX3" fmla="*/ 7114533 w 7158990"/>
              <a:gd name="connsiteY3" fmla="*/ 7631806 h 7631818"/>
              <a:gd name="connsiteX4" fmla="*/ 4102441 w 7158990"/>
              <a:gd name="connsiteY4" fmla="*/ 6311313 h 7631818"/>
              <a:gd name="connsiteX5" fmla="*/ 862410 w 7158990"/>
              <a:gd name="connsiteY5" fmla="*/ 5808938 h 7631818"/>
              <a:gd name="connsiteX0" fmla="*/ 862410 w 7158990"/>
              <a:gd name="connsiteY0" fmla="*/ 5808938 h 7631818"/>
              <a:gd name="connsiteX1" fmla="*/ 496048 w 7158990"/>
              <a:gd name="connsiteY1" fmla="*/ 1236855 h 7631818"/>
              <a:gd name="connsiteX2" fmla="*/ 7025605 w 7158990"/>
              <a:gd name="connsiteY2" fmla="*/ 1017992 h 7631818"/>
              <a:gd name="connsiteX3" fmla="*/ 7114533 w 7158990"/>
              <a:gd name="connsiteY3" fmla="*/ 7631806 h 7631818"/>
              <a:gd name="connsiteX4" fmla="*/ 4102441 w 7158990"/>
              <a:gd name="connsiteY4" fmla="*/ 6311313 h 7631818"/>
              <a:gd name="connsiteX5" fmla="*/ 862410 w 7158990"/>
              <a:gd name="connsiteY5" fmla="*/ 5808938 h 7631818"/>
              <a:gd name="connsiteX0" fmla="*/ 836657 w 7133237"/>
              <a:gd name="connsiteY0" fmla="*/ 5999472 h 7822352"/>
              <a:gd name="connsiteX1" fmla="*/ 470295 w 7133237"/>
              <a:gd name="connsiteY1" fmla="*/ 1427389 h 7822352"/>
              <a:gd name="connsiteX2" fmla="*/ 6999852 w 7133237"/>
              <a:gd name="connsiteY2" fmla="*/ 1208526 h 7822352"/>
              <a:gd name="connsiteX3" fmla="*/ 7088780 w 7133237"/>
              <a:gd name="connsiteY3" fmla="*/ 7822340 h 7822352"/>
              <a:gd name="connsiteX4" fmla="*/ 4076688 w 7133237"/>
              <a:gd name="connsiteY4" fmla="*/ 6501847 h 7822352"/>
              <a:gd name="connsiteX5" fmla="*/ 836657 w 7133237"/>
              <a:gd name="connsiteY5" fmla="*/ 5999472 h 7822352"/>
              <a:gd name="connsiteX0" fmla="*/ 785167 w 7081747"/>
              <a:gd name="connsiteY0" fmla="*/ 6041594 h 7864474"/>
              <a:gd name="connsiteX1" fmla="*/ 418805 w 7081747"/>
              <a:gd name="connsiteY1" fmla="*/ 1469511 h 7864474"/>
              <a:gd name="connsiteX2" fmla="*/ 6948362 w 7081747"/>
              <a:gd name="connsiteY2" fmla="*/ 1250648 h 7864474"/>
              <a:gd name="connsiteX3" fmla="*/ 7037290 w 7081747"/>
              <a:gd name="connsiteY3" fmla="*/ 7864462 h 7864474"/>
              <a:gd name="connsiteX4" fmla="*/ 4025198 w 7081747"/>
              <a:gd name="connsiteY4" fmla="*/ 6543969 h 7864474"/>
              <a:gd name="connsiteX5" fmla="*/ 785167 w 7081747"/>
              <a:gd name="connsiteY5" fmla="*/ 6041594 h 7864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81747" h="7864474">
                <a:moveTo>
                  <a:pt x="785167" y="6041594"/>
                </a:moveTo>
                <a:cubicBezTo>
                  <a:pt x="184102" y="5195851"/>
                  <a:pt x="-434223" y="3051773"/>
                  <a:pt x="418805" y="1469511"/>
                </a:cubicBezTo>
                <a:cubicBezTo>
                  <a:pt x="1271833" y="-112751"/>
                  <a:pt x="7352123" y="-744327"/>
                  <a:pt x="6948362" y="1250648"/>
                </a:cubicBezTo>
                <a:cubicBezTo>
                  <a:pt x="6651479" y="3423752"/>
                  <a:pt x="7242953" y="7873096"/>
                  <a:pt x="7037290" y="7864462"/>
                </a:cubicBezTo>
                <a:cubicBezTo>
                  <a:pt x="6446339" y="7152543"/>
                  <a:pt x="5430075" y="6572008"/>
                  <a:pt x="4025198" y="6543969"/>
                </a:cubicBezTo>
                <a:cubicBezTo>
                  <a:pt x="2620321" y="6515930"/>
                  <a:pt x="1386233" y="6887337"/>
                  <a:pt x="785167" y="604159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/>
          <a:lstStyle/>
          <a:p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A9836FC8-C54D-5481-A6D2-BF3EC5FF5238}"/>
              </a:ext>
            </a:extLst>
          </p:cNvPr>
          <p:cNvSpPr/>
          <p:nvPr userDrawn="1"/>
        </p:nvSpPr>
        <p:spPr>
          <a:xfrm>
            <a:off x="5926437" y="-217714"/>
            <a:ext cx="6570363" cy="6792685"/>
          </a:xfrm>
          <a:custGeom>
            <a:avLst/>
            <a:gdLst>
              <a:gd name="connsiteX0" fmla="*/ 1040420 w 6570363"/>
              <a:gd name="connsiteY0" fmla="*/ 0 h 6792685"/>
              <a:gd name="connsiteX1" fmla="*/ 24420 w 6570363"/>
              <a:gd name="connsiteY1" fmla="*/ 1712685 h 6792685"/>
              <a:gd name="connsiteX2" fmla="*/ 314706 w 6570363"/>
              <a:gd name="connsiteY2" fmla="*/ 3672114 h 6792685"/>
              <a:gd name="connsiteX3" fmla="*/ 300192 w 6570363"/>
              <a:gd name="connsiteY3" fmla="*/ 5602514 h 6792685"/>
              <a:gd name="connsiteX4" fmla="*/ 1998363 w 6570363"/>
              <a:gd name="connsiteY4" fmla="*/ 6328228 h 6792685"/>
              <a:gd name="connsiteX5" fmla="*/ 4233563 w 6570363"/>
              <a:gd name="connsiteY5" fmla="*/ 5950857 h 6792685"/>
              <a:gd name="connsiteX6" fmla="*/ 6570363 w 6570363"/>
              <a:gd name="connsiteY6" fmla="*/ 6792685 h 679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70363" h="6792685">
                <a:moveTo>
                  <a:pt x="1040420" y="0"/>
                </a:moveTo>
                <a:cubicBezTo>
                  <a:pt x="592896" y="550333"/>
                  <a:pt x="145372" y="1100666"/>
                  <a:pt x="24420" y="1712685"/>
                </a:cubicBezTo>
                <a:cubicBezTo>
                  <a:pt x="-96532" y="2324704"/>
                  <a:pt x="268744" y="3023809"/>
                  <a:pt x="314706" y="3672114"/>
                </a:cubicBezTo>
                <a:cubicBezTo>
                  <a:pt x="360668" y="4320419"/>
                  <a:pt x="19582" y="5159828"/>
                  <a:pt x="300192" y="5602514"/>
                </a:cubicBezTo>
                <a:cubicBezTo>
                  <a:pt x="580802" y="6045200"/>
                  <a:pt x="1342801" y="6270171"/>
                  <a:pt x="1998363" y="6328228"/>
                </a:cubicBezTo>
                <a:cubicBezTo>
                  <a:pt x="2653925" y="6386285"/>
                  <a:pt x="3471563" y="5873448"/>
                  <a:pt x="4233563" y="5950857"/>
                </a:cubicBezTo>
                <a:cubicBezTo>
                  <a:pt x="4995563" y="6028267"/>
                  <a:pt x="6144611" y="6545942"/>
                  <a:pt x="6570363" y="679268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6969605-FF53-1BF4-BCA0-FA5D3653C52A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46944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4941C-0D99-DD82-FDA2-1F82C4CFB6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68323" y="556593"/>
            <a:ext cx="6177004" cy="5600284"/>
          </a:xfrm>
          <a:custGeom>
            <a:avLst/>
            <a:gdLst>
              <a:gd name="connsiteX0" fmla="*/ 0 w 2576594"/>
              <a:gd name="connsiteY0" fmla="*/ 1246982 h 2493963"/>
              <a:gd name="connsiteX1" fmla="*/ 1288297 w 2576594"/>
              <a:gd name="connsiteY1" fmla="*/ 0 h 2493963"/>
              <a:gd name="connsiteX2" fmla="*/ 2576594 w 2576594"/>
              <a:gd name="connsiteY2" fmla="*/ 1246982 h 2493963"/>
              <a:gd name="connsiteX3" fmla="*/ 1288297 w 2576594"/>
              <a:gd name="connsiteY3" fmla="*/ 2493964 h 2493963"/>
              <a:gd name="connsiteX4" fmla="*/ 0 w 2576594"/>
              <a:gd name="connsiteY4" fmla="*/ 1246982 h 2493963"/>
              <a:gd name="connsiteX0" fmla="*/ 0 w 3455368"/>
              <a:gd name="connsiteY0" fmla="*/ 3526848 h 3727854"/>
              <a:gd name="connsiteX1" fmla="*/ 2167071 w 3455368"/>
              <a:gd name="connsiteY1" fmla="*/ 82931 h 3727854"/>
              <a:gd name="connsiteX2" fmla="*/ 3455368 w 3455368"/>
              <a:gd name="connsiteY2" fmla="*/ 1329913 h 3727854"/>
              <a:gd name="connsiteX3" fmla="*/ 2167071 w 3455368"/>
              <a:gd name="connsiteY3" fmla="*/ 2576895 h 3727854"/>
              <a:gd name="connsiteX4" fmla="*/ 0 w 3455368"/>
              <a:gd name="connsiteY4" fmla="*/ 3526848 h 3727854"/>
              <a:gd name="connsiteX0" fmla="*/ 69316 w 3524684"/>
              <a:gd name="connsiteY0" fmla="*/ 4930853 h 5119588"/>
              <a:gd name="connsiteX1" fmla="*/ 811348 w 3524684"/>
              <a:gd name="connsiteY1" fmla="*/ 38146 h 5119588"/>
              <a:gd name="connsiteX2" fmla="*/ 3524684 w 3524684"/>
              <a:gd name="connsiteY2" fmla="*/ 2733918 h 5119588"/>
              <a:gd name="connsiteX3" fmla="*/ 2236387 w 3524684"/>
              <a:gd name="connsiteY3" fmla="*/ 3980900 h 5119588"/>
              <a:gd name="connsiteX4" fmla="*/ 69316 w 3524684"/>
              <a:gd name="connsiteY4" fmla="*/ 4930853 h 5119588"/>
              <a:gd name="connsiteX0" fmla="*/ 374922 w 3830290"/>
              <a:gd name="connsiteY0" fmla="*/ 4901976 h 5090711"/>
              <a:gd name="connsiteX1" fmla="*/ 1116954 w 3830290"/>
              <a:gd name="connsiteY1" fmla="*/ 9269 h 5090711"/>
              <a:gd name="connsiteX2" fmla="*/ 3830290 w 3830290"/>
              <a:gd name="connsiteY2" fmla="*/ 2705041 h 5090711"/>
              <a:gd name="connsiteX3" fmla="*/ 2541993 w 3830290"/>
              <a:gd name="connsiteY3" fmla="*/ 3952023 h 5090711"/>
              <a:gd name="connsiteX4" fmla="*/ 374922 w 3830290"/>
              <a:gd name="connsiteY4" fmla="*/ 4901976 h 5090711"/>
              <a:gd name="connsiteX0" fmla="*/ 104255 w 5162792"/>
              <a:gd name="connsiteY0" fmla="*/ 5035789 h 5247620"/>
              <a:gd name="connsiteX1" fmla="*/ 846287 w 5162792"/>
              <a:gd name="connsiteY1" fmla="*/ 143082 h 5247620"/>
              <a:gd name="connsiteX2" fmla="*/ 5162792 w 5162792"/>
              <a:gd name="connsiteY2" fmla="*/ 1568194 h 5247620"/>
              <a:gd name="connsiteX3" fmla="*/ 2271326 w 5162792"/>
              <a:gd name="connsiteY3" fmla="*/ 4085836 h 5247620"/>
              <a:gd name="connsiteX4" fmla="*/ 104255 w 5162792"/>
              <a:gd name="connsiteY4" fmla="*/ 5035789 h 5247620"/>
              <a:gd name="connsiteX0" fmla="*/ 316117 w 5745097"/>
              <a:gd name="connsiteY0" fmla="*/ 5035789 h 5625173"/>
              <a:gd name="connsiteX1" fmla="*/ 1058149 w 5745097"/>
              <a:gd name="connsiteY1" fmla="*/ 143082 h 5625173"/>
              <a:gd name="connsiteX2" fmla="*/ 5374654 w 5745097"/>
              <a:gd name="connsiteY2" fmla="*/ 1568194 h 5625173"/>
              <a:gd name="connsiteX3" fmla="*/ 5368892 w 5745097"/>
              <a:gd name="connsiteY3" fmla="*/ 5154616 h 5625173"/>
              <a:gd name="connsiteX4" fmla="*/ 316117 w 5745097"/>
              <a:gd name="connsiteY4" fmla="*/ 5035789 h 5625173"/>
              <a:gd name="connsiteX0" fmla="*/ 316117 w 5439005"/>
              <a:gd name="connsiteY0" fmla="*/ 5035789 h 5872726"/>
              <a:gd name="connsiteX1" fmla="*/ 1058149 w 5439005"/>
              <a:gd name="connsiteY1" fmla="*/ 143082 h 5872726"/>
              <a:gd name="connsiteX2" fmla="*/ 5374654 w 5439005"/>
              <a:gd name="connsiteY2" fmla="*/ 1568194 h 5872726"/>
              <a:gd name="connsiteX3" fmla="*/ 5368892 w 5439005"/>
              <a:gd name="connsiteY3" fmla="*/ 5154616 h 5872726"/>
              <a:gd name="connsiteX4" fmla="*/ 316117 w 5439005"/>
              <a:gd name="connsiteY4" fmla="*/ 5035789 h 5872726"/>
              <a:gd name="connsiteX0" fmla="*/ 316117 w 5745098"/>
              <a:gd name="connsiteY0" fmla="*/ 5200377 h 5840238"/>
              <a:gd name="connsiteX1" fmla="*/ 1058149 w 5745098"/>
              <a:gd name="connsiteY1" fmla="*/ 307670 h 5840238"/>
              <a:gd name="connsiteX2" fmla="*/ 5374654 w 5745098"/>
              <a:gd name="connsiteY2" fmla="*/ 937136 h 5840238"/>
              <a:gd name="connsiteX3" fmla="*/ 5368892 w 5745098"/>
              <a:gd name="connsiteY3" fmla="*/ 5319204 h 5840238"/>
              <a:gd name="connsiteX4" fmla="*/ 316117 w 5745098"/>
              <a:gd name="connsiteY4" fmla="*/ 5200377 h 5840238"/>
              <a:gd name="connsiteX0" fmla="*/ 316117 w 5745098"/>
              <a:gd name="connsiteY0" fmla="*/ 5193520 h 5833381"/>
              <a:gd name="connsiteX1" fmla="*/ 1058149 w 5745098"/>
              <a:gd name="connsiteY1" fmla="*/ 300813 h 5833381"/>
              <a:gd name="connsiteX2" fmla="*/ 5374654 w 5745098"/>
              <a:gd name="connsiteY2" fmla="*/ 930279 h 5833381"/>
              <a:gd name="connsiteX3" fmla="*/ 5368892 w 5745098"/>
              <a:gd name="connsiteY3" fmla="*/ 5312347 h 5833381"/>
              <a:gd name="connsiteX4" fmla="*/ 316117 w 5745098"/>
              <a:gd name="connsiteY4" fmla="*/ 5193520 h 5833381"/>
              <a:gd name="connsiteX0" fmla="*/ 316117 w 5648721"/>
              <a:gd name="connsiteY0" fmla="*/ 5193520 h 5833381"/>
              <a:gd name="connsiteX1" fmla="*/ 1058149 w 5648721"/>
              <a:gd name="connsiteY1" fmla="*/ 300813 h 5833381"/>
              <a:gd name="connsiteX2" fmla="*/ 5374654 w 5648721"/>
              <a:gd name="connsiteY2" fmla="*/ 930279 h 5833381"/>
              <a:gd name="connsiteX3" fmla="*/ 5368892 w 5648721"/>
              <a:gd name="connsiteY3" fmla="*/ 5312347 h 5833381"/>
              <a:gd name="connsiteX4" fmla="*/ 316117 w 5648721"/>
              <a:gd name="connsiteY4" fmla="*/ 5193520 h 5833381"/>
              <a:gd name="connsiteX0" fmla="*/ 316117 w 5634786"/>
              <a:gd name="connsiteY0" fmla="*/ 5193520 h 5833381"/>
              <a:gd name="connsiteX1" fmla="*/ 1058149 w 5634786"/>
              <a:gd name="connsiteY1" fmla="*/ 300813 h 5833381"/>
              <a:gd name="connsiteX2" fmla="*/ 5374654 w 5634786"/>
              <a:gd name="connsiteY2" fmla="*/ 930279 h 5833381"/>
              <a:gd name="connsiteX3" fmla="*/ 5368892 w 5634786"/>
              <a:gd name="connsiteY3" fmla="*/ 5312347 h 5833381"/>
              <a:gd name="connsiteX4" fmla="*/ 316117 w 5634786"/>
              <a:gd name="connsiteY4" fmla="*/ 5193520 h 5833381"/>
              <a:gd name="connsiteX0" fmla="*/ 316117 w 5634786"/>
              <a:gd name="connsiteY0" fmla="*/ 5207452 h 5847313"/>
              <a:gd name="connsiteX1" fmla="*/ 1058149 w 5634786"/>
              <a:gd name="connsiteY1" fmla="*/ 314745 h 5847313"/>
              <a:gd name="connsiteX2" fmla="*/ 5374654 w 5634786"/>
              <a:gd name="connsiteY2" fmla="*/ 944211 h 5847313"/>
              <a:gd name="connsiteX3" fmla="*/ 5368892 w 5634786"/>
              <a:gd name="connsiteY3" fmla="*/ 5326279 h 5847313"/>
              <a:gd name="connsiteX4" fmla="*/ 316117 w 5634786"/>
              <a:gd name="connsiteY4" fmla="*/ 5207452 h 5847313"/>
              <a:gd name="connsiteX0" fmla="*/ 312570 w 5631239"/>
              <a:gd name="connsiteY0" fmla="*/ 4784006 h 5384789"/>
              <a:gd name="connsiteX1" fmla="*/ 1066478 w 5631239"/>
              <a:gd name="connsiteY1" fmla="*/ 556317 h 5384789"/>
              <a:gd name="connsiteX2" fmla="*/ 5371107 w 5631239"/>
              <a:gd name="connsiteY2" fmla="*/ 520765 h 5384789"/>
              <a:gd name="connsiteX3" fmla="*/ 5365345 w 5631239"/>
              <a:gd name="connsiteY3" fmla="*/ 4902833 h 5384789"/>
              <a:gd name="connsiteX4" fmla="*/ 312570 w 5631239"/>
              <a:gd name="connsiteY4" fmla="*/ 4784006 h 5384789"/>
              <a:gd name="connsiteX0" fmla="*/ 252936 w 5571605"/>
              <a:gd name="connsiteY0" fmla="*/ 4940044 h 5540827"/>
              <a:gd name="connsiteX1" fmla="*/ 1006844 w 5571605"/>
              <a:gd name="connsiteY1" fmla="*/ 712355 h 5540827"/>
              <a:gd name="connsiteX2" fmla="*/ 5311473 w 5571605"/>
              <a:gd name="connsiteY2" fmla="*/ 676803 h 5540827"/>
              <a:gd name="connsiteX3" fmla="*/ 5305711 w 5571605"/>
              <a:gd name="connsiteY3" fmla="*/ 5058871 h 5540827"/>
              <a:gd name="connsiteX4" fmla="*/ 252936 w 5571605"/>
              <a:gd name="connsiteY4" fmla="*/ 4940044 h 5540827"/>
              <a:gd name="connsiteX0" fmla="*/ 312955 w 5634077"/>
              <a:gd name="connsiteY0" fmla="*/ 4750174 h 5346986"/>
              <a:gd name="connsiteX1" fmla="*/ 1066863 w 5634077"/>
              <a:gd name="connsiteY1" fmla="*/ 522485 h 5346986"/>
              <a:gd name="connsiteX2" fmla="*/ 5383368 w 5634077"/>
              <a:gd name="connsiteY2" fmla="*/ 546310 h 5346986"/>
              <a:gd name="connsiteX3" fmla="*/ 5365730 w 5634077"/>
              <a:gd name="connsiteY3" fmla="*/ 4869001 h 5346986"/>
              <a:gd name="connsiteX4" fmla="*/ 312955 w 5634077"/>
              <a:gd name="connsiteY4" fmla="*/ 4750174 h 5346986"/>
              <a:gd name="connsiteX0" fmla="*/ 312955 w 5998729"/>
              <a:gd name="connsiteY0" fmla="*/ 4750174 h 5346986"/>
              <a:gd name="connsiteX1" fmla="*/ 1066863 w 5998729"/>
              <a:gd name="connsiteY1" fmla="*/ 522485 h 5346986"/>
              <a:gd name="connsiteX2" fmla="*/ 5383368 w 5998729"/>
              <a:gd name="connsiteY2" fmla="*/ 546310 h 5346986"/>
              <a:gd name="connsiteX3" fmla="*/ 5365730 w 5998729"/>
              <a:gd name="connsiteY3" fmla="*/ 4869001 h 5346986"/>
              <a:gd name="connsiteX4" fmla="*/ 312955 w 5998729"/>
              <a:gd name="connsiteY4" fmla="*/ 4750174 h 5346986"/>
              <a:gd name="connsiteX0" fmla="*/ 312955 w 5998729"/>
              <a:gd name="connsiteY0" fmla="*/ 5229731 h 5826543"/>
              <a:gd name="connsiteX1" fmla="*/ 1066863 w 5998729"/>
              <a:gd name="connsiteY1" fmla="*/ 1002042 h 5826543"/>
              <a:gd name="connsiteX2" fmla="*/ 5383368 w 5998729"/>
              <a:gd name="connsiteY2" fmla="*/ 1025867 h 5826543"/>
              <a:gd name="connsiteX3" fmla="*/ 5365730 w 5998729"/>
              <a:gd name="connsiteY3" fmla="*/ 5348558 h 5826543"/>
              <a:gd name="connsiteX4" fmla="*/ 312955 w 5998729"/>
              <a:gd name="connsiteY4" fmla="*/ 5229731 h 5826543"/>
              <a:gd name="connsiteX0" fmla="*/ 312955 w 5686866"/>
              <a:gd name="connsiteY0" fmla="*/ 5229731 h 5826543"/>
              <a:gd name="connsiteX1" fmla="*/ 1066863 w 5686866"/>
              <a:gd name="connsiteY1" fmla="*/ 1002042 h 5826543"/>
              <a:gd name="connsiteX2" fmla="*/ 5383368 w 5686866"/>
              <a:gd name="connsiteY2" fmla="*/ 1025867 h 5826543"/>
              <a:gd name="connsiteX3" fmla="*/ 5365730 w 5686866"/>
              <a:gd name="connsiteY3" fmla="*/ 5348558 h 5826543"/>
              <a:gd name="connsiteX4" fmla="*/ 312955 w 5686866"/>
              <a:gd name="connsiteY4" fmla="*/ 5229731 h 5826543"/>
              <a:gd name="connsiteX0" fmla="*/ 310697 w 5697348"/>
              <a:gd name="connsiteY0" fmla="*/ 5316895 h 5874584"/>
              <a:gd name="connsiteX1" fmla="*/ 1076480 w 5697348"/>
              <a:gd name="connsiteY1" fmla="*/ 1006078 h 5874584"/>
              <a:gd name="connsiteX2" fmla="*/ 5392985 w 5697348"/>
              <a:gd name="connsiteY2" fmla="*/ 1029903 h 5874584"/>
              <a:gd name="connsiteX3" fmla="*/ 5375347 w 5697348"/>
              <a:gd name="connsiteY3" fmla="*/ 5352594 h 5874584"/>
              <a:gd name="connsiteX4" fmla="*/ 310697 w 5697348"/>
              <a:gd name="connsiteY4" fmla="*/ 5316895 h 5874584"/>
              <a:gd name="connsiteX0" fmla="*/ 247809 w 5634460"/>
              <a:gd name="connsiteY0" fmla="*/ 5316895 h 5887740"/>
              <a:gd name="connsiteX1" fmla="*/ 1013592 w 5634460"/>
              <a:gd name="connsiteY1" fmla="*/ 1006078 h 5887740"/>
              <a:gd name="connsiteX2" fmla="*/ 5330097 w 5634460"/>
              <a:gd name="connsiteY2" fmla="*/ 1029903 h 5887740"/>
              <a:gd name="connsiteX3" fmla="*/ 5312459 w 5634460"/>
              <a:gd name="connsiteY3" fmla="*/ 5352594 h 5887740"/>
              <a:gd name="connsiteX4" fmla="*/ 247809 w 5634460"/>
              <a:gd name="connsiteY4" fmla="*/ 5316895 h 5887740"/>
              <a:gd name="connsiteX0" fmla="*/ 314217 w 5700868"/>
              <a:gd name="connsiteY0" fmla="*/ 5304278 h 5859792"/>
              <a:gd name="connsiteX1" fmla="*/ 1068124 w 5700868"/>
              <a:gd name="connsiteY1" fmla="*/ 1029087 h 5859792"/>
              <a:gd name="connsiteX2" fmla="*/ 5396505 w 5700868"/>
              <a:gd name="connsiteY2" fmla="*/ 1017286 h 5859792"/>
              <a:gd name="connsiteX3" fmla="*/ 5378867 w 5700868"/>
              <a:gd name="connsiteY3" fmla="*/ 5339977 h 5859792"/>
              <a:gd name="connsiteX4" fmla="*/ 314217 w 5700868"/>
              <a:gd name="connsiteY4" fmla="*/ 5304278 h 5859792"/>
              <a:gd name="connsiteX0" fmla="*/ 323691 w 5710342"/>
              <a:gd name="connsiteY0" fmla="*/ 5251442 h 5806956"/>
              <a:gd name="connsiteX1" fmla="*/ 1077598 w 5710342"/>
              <a:gd name="connsiteY1" fmla="*/ 976251 h 5806956"/>
              <a:gd name="connsiteX2" fmla="*/ 5405979 w 5710342"/>
              <a:gd name="connsiteY2" fmla="*/ 964450 h 5806956"/>
              <a:gd name="connsiteX3" fmla="*/ 5388341 w 5710342"/>
              <a:gd name="connsiteY3" fmla="*/ 5287141 h 5806956"/>
              <a:gd name="connsiteX4" fmla="*/ 323691 w 5710342"/>
              <a:gd name="connsiteY4" fmla="*/ 5251442 h 5806956"/>
              <a:gd name="connsiteX0" fmla="*/ 309620 w 5696271"/>
              <a:gd name="connsiteY0" fmla="*/ 5307691 h 5863205"/>
              <a:gd name="connsiteX1" fmla="*/ 1063527 w 5696271"/>
              <a:gd name="connsiteY1" fmla="*/ 1032500 h 5863205"/>
              <a:gd name="connsiteX2" fmla="*/ 5391908 w 5696271"/>
              <a:gd name="connsiteY2" fmla="*/ 1020699 h 5863205"/>
              <a:gd name="connsiteX3" fmla="*/ 5374270 w 5696271"/>
              <a:gd name="connsiteY3" fmla="*/ 5343390 h 5863205"/>
              <a:gd name="connsiteX4" fmla="*/ 309620 w 5696271"/>
              <a:gd name="connsiteY4" fmla="*/ 5307691 h 5863205"/>
              <a:gd name="connsiteX0" fmla="*/ 272236 w 5658887"/>
              <a:gd name="connsiteY0" fmla="*/ 5290752 h 5846266"/>
              <a:gd name="connsiteX1" fmla="*/ 1026143 w 5658887"/>
              <a:gd name="connsiteY1" fmla="*/ 1015561 h 5846266"/>
              <a:gd name="connsiteX2" fmla="*/ 5354524 w 5658887"/>
              <a:gd name="connsiteY2" fmla="*/ 1003760 h 5846266"/>
              <a:gd name="connsiteX3" fmla="*/ 5336886 w 5658887"/>
              <a:gd name="connsiteY3" fmla="*/ 5326451 h 5846266"/>
              <a:gd name="connsiteX4" fmla="*/ 272236 w 5658887"/>
              <a:gd name="connsiteY4" fmla="*/ 5290752 h 5846266"/>
              <a:gd name="connsiteX0" fmla="*/ 323691 w 5710342"/>
              <a:gd name="connsiteY0" fmla="*/ 5367708 h 5923222"/>
              <a:gd name="connsiteX1" fmla="*/ 1077598 w 5710342"/>
              <a:gd name="connsiteY1" fmla="*/ 1092517 h 5923222"/>
              <a:gd name="connsiteX2" fmla="*/ 5405979 w 5710342"/>
              <a:gd name="connsiteY2" fmla="*/ 1080716 h 5923222"/>
              <a:gd name="connsiteX3" fmla="*/ 5388341 w 5710342"/>
              <a:gd name="connsiteY3" fmla="*/ 5403407 h 5923222"/>
              <a:gd name="connsiteX4" fmla="*/ 323691 w 5710342"/>
              <a:gd name="connsiteY4" fmla="*/ 5367708 h 5923222"/>
              <a:gd name="connsiteX0" fmla="*/ 320182 w 5668940"/>
              <a:gd name="connsiteY0" fmla="*/ 5367708 h 5621071"/>
              <a:gd name="connsiteX1" fmla="*/ 1074089 w 5668940"/>
              <a:gd name="connsiteY1" fmla="*/ 1092517 h 5621071"/>
              <a:gd name="connsiteX2" fmla="*/ 5402470 w 5668940"/>
              <a:gd name="connsiteY2" fmla="*/ 1080716 h 5621071"/>
              <a:gd name="connsiteX3" fmla="*/ 5337331 w 5668940"/>
              <a:gd name="connsiteY3" fmla="*/ 4690887 h 5621071"/>
              <a:gd name="connsiteX4" fmla="*/ 320182 w 5668940"/>
              <a:gd name="connsiteY4" fmla="*/ 5367708 h 5621071"/>
              <a:gd name="connsiteX0" fmla="*/ 320182 w 5632436"/>
              <a:gd name="connsiteY0" fmla="*/ 5367708 h 5644430"/>
              <a:gd name="connsiteX1" fmla="*/ 1074089 w 5632436"/>
              <a:gd name="connsiteY1" fmla="*/ 1092517 h 5644430"/>
              <a:gd name="connsiteX2" fmla="*/ 5402470 w 5632436"/>
              <a:gd name="connsiteY2" fmla="*/ 1080716 h 5644430"/>
              <a:gd name="connsiteX3" fmla="*/ 5337331 w 5632436"/>
              <a:gd name="connsiteY3" fmla="*/ 4690887 h 5644430"/>
              <a:gd name="connsiteX4" fmla="*/ 320182 w 5632436"/>
              <a:gd name="connsiteY4" fmla="*/ 5367708 h 5644430"/>
              <a:gd name="connsiteX0" fmla="*/ 325446 w 5695150"/>
              <a:gd name="connsiteY0" fmla="*/ 5367708 h 5640715"/>
              <a:gd name="connsiteX1" fmla="*/ 1079353 w 5695150"/>
              <a:gd name="connsiteY1" fmla="*/ 1092517 h 5640715"/>
              <a:gd name="connsiteX2" fmla="*/ 5407734 w 5695150"/>
              <a:gd name="connsiteY2" fmla="*/ 1080716 h 5640715"/>
              <a:gd name="connsiteX3" fmla="*/ 5413847 w 5695150"/>
              <a:gd name="connsiteY3" fmla="*/ 4679012 h 5640715"/>
              <a:gd name="connsiteX4" fmla="*/ 325446 w 5695150"/>
              <a:gd name="connsiteY4" fmla="*/ 5367708 h 5640715"/>
              <a:gd name="connsiteX0" fmla="*/ 325446 w 5746772"/>
              <a:gd name="connsiteY0" fmla="*/ 5367708 h 5827579"/>
              <a:gd name="connsiteX1" fmla="*/ 1079353 w 5746772"/>
              <a:gd name="connsiteY1" fmla="*/ 1092517 h 5827579"/>
              <a:gd name="connsiteX2" fmla="*/ 5407734 w 5746772"/>
              <a:gd name="connsiteY2" fmla="*/ 1080716 h 5827579"/>
              <a:gd name="connsiteX3" fmla="*/ 5413847 w 5746772"/>
              <a:gd name="connsiteY3" fmla="*/ 4679012 h 5827579"/>
              <a:gd name="connsiteX4" fmla="*/ 325446 w 5746772"/>
              <a:gd name="connsiteY4" fmla="*/ 5367708 h 5827579"/>
              <a:gd name="connsiteX0" fmla="*/ 325446 w 5649004"/>
              <a:gd name="connsiteY0" fmla="*/ 5367708 h 5859444"/>
              <a:gd name="connsiteX1" fmla="*/ 1079353 w 5649004"/>
              <a:gd name="connsiteY1" fmla="*/ 1092517 h 5859444"/>
              <a:gd name="connsiteX2" fmla="*/ 5407734 w 5649004"/>
              <a:gd name="connsiteY2" fmla="*/ 1080716 h 5859444"/>
              <a:gd name="connsiteX3" fmla="*/ 5413847 w 5649004"/>
              <a:gd name="connsiteY3" fmla="*/ 4679012 h 5859444"/>
              <a:gd name="connsiteX4" fmla="*/ 325446 w 5649004"/>
              <a:gd name="connsiteY4" fmla="*/ 5367708 h 5859444"/>
              <a:gd name="connsiteX0" fmla="*/ 315969 w 5721778"/>
              <a:gd name="connsiteY0" fmla="*/ 4993736 h 5229879"/>
              <a:gd name="connsiteX1" fmla="*/ 1069876 w 5721778"/>
              <a:gd name="connsiteY1" fmla="*/ 718545 h 5229879"/>
              <a:gd name="connsiteX2" fmla="*/ 5398257 w 5721778"/>
              <a:gd name="connsiteY2" fmla="*/ 1181757 h 5229879"/>
              <a:gd name="connsiteX3" fmla="*/ 5404370 w 5721778"/>
              <a:gd name="connsiteY3" fmla="*/ 4305040 h 5229879"/>
              <a:gd name="connsiteX4" fmla="*/ 315969 w 5721778"/>
              <a:gd name="connsiteY4" fmla="*/ 4993736 h 5229879"/>
              <a:gd name="connsiteX0" fmla="*/ 315969 w 5721778"/>
              <a:gd name="connsiteY0" fmla="*/ 5036433 h 5272576"/>
              <a:gd name="connsiteX1" fmla="*/ 1069876 w 5721778"/>
              <a:gd name="connsiteY1" fmla="*/ 761242 h 5272576"/>
              <a:gd name="connsiteX2" fmla="*/ 5398257 w 5721778"/>
              <a:gd name="connsiteY2" fmla="*/ 1224454 h 5272576"/>
              <a:gd name="connsiteX3" fmla="*/ 5404370 w 5721778"/>
              <a:gd name="connsiteY3" fmla="*/ 4347737 h 5272576"/>
              <a:gd name="connsiteX4" fmla="*/ 315969 w 5721778"/>
              <a:gd name="connsiteY4" fmla="*/ 5036433 h 5272576"/>
              <a:gd name="connsiteX0" fmla="*/ 295424 w 5701233"/>
              <a:gd name="connsiteY0" fmla="*/ 4961804 h 5185044"/>
              <a:gd name="connsiteX1" fmla="*/ 1120583 w 5701233"/>
              <a:gd name="connsiteY1" fmla="*/ 864743 h 5185044"/>
              <a:gd name="connsiteX2" fmla="*/ 5377712 w 5701233"/>
              <a:gd name="connsiteY2" fmla="*/ 1149825 h 5185044"/>
              <a:gd name="connsiteX3" fmla="*/ 5383825 w 5701233"/>
              <a:gd name="connsiteY3" fmla="*/ 4273108 h 5185044"/>
              <a:gd name="connsiteX4" fmla="*/ 295424 w 5701233"/>
              <a:gd name="connsiteY4" fmla="*/ 4961804 h 5185044"/>
              <a:gd name="connsiteX0" fmla="*/ 227944 w 6156019"/>
              <a:gd name="connsiteY0" fmla="*/ 4249685 h 4653160"/>
              <a:gd name="connsiteX1" fmla="*/ 1539991 w 6156019"/>
              <a:gd name="connsiteY1" fmla="*/ 829518 h 4653160"/>
              <a:gd name="connsiteX2" fmla="*/ 5797120 w 6156019"/>
              <a:gd name="connsiteY2" fmla="*/ 1114600 h 4653160"/>
              <a:gd name="connsiteX3" fmla="*/ 5803233 w 6156019"/>
              <a:gd name="connsiteY3" fmla="*/ 4237883 h 4653160"/>
              <a:gd name="connsiteX4" fmla="*/ 227944 w 6156019"/>
              <a:gd name="connsiteY4" fmla="*/ 4249685 h 4653160"/>
              <a:gd name="connsiteX0" fmla="*/ 2254 w 5930329"/>
              <a:gd name="connsiteY0" fmla="*/ 4249685 h 4728827"/>
              <a:gd name="connsiteX1" fmla="*/ 1314301 w 5930329"/>
              <a:gd name="connsiteY1" fmla="*/ 829518 h 4728827"/>
              <a:gd name="connsiteX2" fmla="*/ 5571430 w 5930329"/>
              <a:gd name="connsiteY2" fmla="*/ 1114600 h 4728827"/>
              <a:gd name="connsiteX3" fmla="*/ 5577543 w 5930329"/>
              <a:gd name="connsiteY3" fmla="*/ 4237883 h 4728827"/>
              <a:gd name="connsiteX4" fmla="*/ 2254 w 5930329"/>
              <a:gd name="connsiteY4" fmla="*/ 4249685 h 4728827"/>
              <a:gd name="connsiteX0" fmla="*/ 2203 w 6070417"/>
              <a:gd name="connsiteY0" fmla="*/ 3625988 h 4413820"/>
              <a:gd name="connsiteX1" fmla="*/ 1444879 w 6070417"/>
              <a:gd name="connsiteY1" fmla="*/ 799587 h 4413820"/>
              <a:gd name="connsiteX2" fmla="*/ 5702008 w 6070417"/>
              <a:gd name="connsiteY2" fmla="*/ 1084669 h 4413820"/>
              <a:gd name="connsiteX3" fmla="*/ 5708121 w 6070417"/>
              <a:gd name="connsiteY3" fmla="*/ 4207952 h 4413820"/>
              <a:gd name="connsiteX4" fmla="*/ 2203 w 6070417"/>
              <a:gd name="connsiteY4" fmla="*/ 3625988 h 4413820"/>
              <a:gd name="connsiteX0" fmla="*/ 53060 w 6121274"/>
              <a:gd name="connsiteY0" fmla="*/ 3625988 h 4456797"/>
              <a:gd name="connsiteX1" fmla="*/ 1495736 w 6121274"/>
              <a:gd name="connsiteY1" fmla="*/ 799587 h 4456797"/>
              <a:gd name="connsiteX2" fmla="*/ 5752865 w 6121274"/>
              <a:gd name="connsiteY2" fmla="*/ 1084669 h 4456797"/>
              <a:gd name="connsiteX3" fmla="*/ 5758978 w 6121274"/>
              <a:gd name="connsiteY3" fmla="*/ 4207952 h 4456797"/>
              <a:gd name="connsiteX4" fmla="*/ 53060 w 6121274"/>
              <a:gd name="connsiteY4" fmla="*/ 3625988 h 4456797"/>
              <a:gd name="connsiteX0" fmla="*/ 193599 w 6018185"/>
              <a:gd name="connsiteY0" fmla="*/ 3625988 h 4743687"/>
              <a:gd name="connsiteX1" fmla="*/ 1636275 w 6018185"/>
              <a:gd name="connsiteY1" fmla="*/ 799587 h 4743687"/>
              <a:gd name="connsiteX2" fmla="*/ 5893404 w 6018185"/>
              <a:gd name="connsiteY2" fmla="*/ 1084669 h 4743687"/>
              <a:gd name="connsiteX3" fmla="*/ 5578883 w 6018185"/>
              <a:gd name="connsiteY3" fmla="*/ 4623588 h 4743687"/>
              <a:gd name="connsiteX4" fmla="*/ 193599 w 6018185"/>
              <a:gd name="connsiteY4" fmla="*/ 3625988 h 4743687"/>
              <a:gd name="connsiteX0" fmla="*/ 193599 w 6018185"/>
              <a:gd name="connsiteY0" fmla="*/ 3625988 h 4915691"/>
              <a:gd name="connsiteX1" fmla="*/ 1636275 w 6018185"/>
              <a:gd name="connsiteY1" fmla="*/ 799587 h 4915691"/>
              <a:gd name="connsiteX2" fmla="*/ 5893404 w 6018185"/>
              <a:gd name="connsiteY2" fmla="*/ 1084669 h 4915691"/>
              <a:gd name="connsiteX3" fmla="*/ 5578883 w 6018185"/>
              <a:gd name="connsiteY3" fmla="*/ 4623588 h 4915691"/>
              <a:gd name="connsiteX4" fmla="*/ 3091886 w 6018185"/>
              <a:gd name="connsiteY4" fmla="*/ 4595458 h 4915691"/>
              <a:gd name="connsiteX5" fmla="*/ 193599 w 6018185"/>
              <a:gd name="connsiteY5" fmla="*/ 3625988 h 4915691"/>
              <a:gd name="connsiteX0" fmla="*/ 29539 w 5759925"/>
              <a:gd name="connsiteY0" fmla="*/ 3625988 h 5631302"/>
              <a:gd name="connsiteX1" fmla="*/ 1472215 w 5759925"/>
              <a:gd name="connsiteY1" fmla="*/ 799587 h 5631302"/>
              <a:gd name="connsiteX2" fmla="*/ 5729344 w 5759925"/>
              <a:gd name="connsiteY2" fmla="*/ 1084669 h 5631302"/>
              <a:gd name="connsiteX3" fmla="*/ 5414823 w 5759925"/>
              <a:gd name="connsiteY3" fmla="*/ 4623588 h 5631302"/>
              <a:gd name="connsiteX4" fmla="*/ 2559691 w 5759925"/>
              <a:gd name="connsiteY4" fmla="*/ 5592986 h 5631302"/>
              <a:gd name="connsiteX5" fmla="*/ 29539 w 5759925"/>
              <a:gd name="connsiteY5" fmla="*/ 3625988 h 5631302"/>
              <a:gd name="connsiteX0" fmla="*/ 27945 w 5817782"/>
              <a:gd name="connsiteY0" fmla="*/ 3937721 h 5646152"/>
              <a:gd name="connsiteX1" fmla="*/ 1529998 w 5817782"/>
              <a:gd name="connsiteY1" fmla="*/ 814437 h 5646152"/>
              <a:gd name="connsiteX2" fmla="*/ 5787127 w 5817782"/>
              <a:gd name="connsiteY2" fmla="*/ 1099519 h 5646152"/>
              <a:gd name="connsiteX3" fmla="*/ 5472606 w 5817782"/>
              <a:gd name="connsiteY3" fmla="*/ 4638438 h 5646152"/>
              <a:gd name="connsiteX4" fmla="*/ 2617474 w 5817782"/>
              <a:gd name="connsiteY4" fmla="*/ 5607836 h 5646152"/>
              <a:gd name="connsiteX5" fmla="*/ 27945 w 5817782"/>
              <a:gd name="connsiteY5" fmla="*/ 3937721 h 5646152"/>
              <a:gd name="connsiteX0" fmla="*/ 27066 w 5852574"/>
              <a:gd name="connsiteY0" fmla="*/ 4000095 h 5649150"/>
              <a:gd name="connsiteX1" fmla="*/ 1564745 w 5852574"/>
              <a:gd name="connsiteY1" fmla="*/ 817435 h 5649150"/>
              <a:gd name="connsiteX2" fmla="*/ 5821874 w 5852574"/>
              <a:gd name="connsiteY2" fmla="*/ 1102517 h 5649150"/>
              <a:gd name="connsiteX3" fmla="*/ 5507353 w 5852574"/>
              <a:gd name="connsiteY3" fmla="*/ 4641436 h 5649150"/>
              <a:gd name="connsiteX4" fmla="*/ 2652221 w 5852574"/>
              <a:gd name="connsiteY4" fmla="*/ 5610834 h 5649150"/>
              <a:gd name="connsiteX5" fmla="*/ 27066 w 5852574"/>
              <a:gd name="connsiteY5" fmla="*/ 4000095 h 5649150"/>
              <a:gd name="connsiteX0" fmla="*/ 39943 w 5865451"/>
              <a:gd name="connsiteY0" fmla="*/ 4000095 h 5785122"/>
              <a:gd name="connsiteX1" fmla="*/ 1577622 w 5865451"/>
              <a:gd name="connsiteY1" fmla="*/ 817435 h 5785122"/>
              <a:gd name="connsiteX2" fmla="*/ 5834751 w 5865451"/>
              <a:gd name="connsiteY2" fmla="*/ 1102517 h 5785122"/>
              <a:gd name="connsiteX3" fmla="*/ 5520230 w 5865451"/>
              <a:gd name="connsiteY3" fmla="*/ 4641436 h 5785122"/>
              <a:gd name="connsiteX4" fmla="*/ 2961981 w 5865451"/>
              <a:gd name="connsiteY4" fmla="*/ 5753338 h 5785122"/>
              <a:gd name="connsiteX5" fmla="*/ 39943 w 5865451"/>
              <a:gd name="connsiteY5" fmla="*/ 4000095 h 5785122"/>
              <a:gd name="connsiteX0" fmla="*/ 39943 w 7000658"/>
              <a:gd name="connsiteY0" fmla="*/ 4000095 h 5820006"/>
              <a:gd name="connsiteX1" fmla="*/ 1577622 w 7000658"/>
              <a:gd name="connsiteY1" fmla="*/ 817435 h 5820006"/>
              <a:gd name="connsiteX2" fmla="*/ 5834751 w 7000658"/>
              <a:gd name="connsiteY2" fmla="*/ 1102517 h 5820006"/>
              <a:gd name="connsiteX3" fmla="*/ 6921518 w 7000658"/>
              <a:gd name="connsiteY3" fmla="*/ 5033321 h 5820006"/>
              <a:gd name="connsiteX4" fmla="*/ 2961981 w 7000658"/>
              <a:gd name="connsiteY4" fmla="*/ 5753338 h 5820006"/>
              <a:gd name="connsiteX5" fmla="*/ 39943 w 7000658"/>
              <a:gd name="connsiteY5" fmla="*/ 4000095 h 5820006"/>
              <a:gd name="connsiteX0" fmla="*/ 39943 w 7324239"/>
              <a:gd name="connsiteY0" fmla="*/ 4000095 h 5770571"/>
              <a:gd name="connsiteX1" fmla="*/ 1577622 w 7324239"/>
              <a:gd name="connsiteY1" fmla="*/ 817435 h 5770571"/>
              <a:gd name="connsiteX2" fmla="*/ 5834751 w 7324239"/>
              <a:gd name="connsiteY2" fmla="*/ 1102517 h 5770571"/>
              <a:gd name="connsiteX3" fmla="*/ 6921518 w 7324239"/>
              <a:gd name="connsiteY3" fmla="*/ 5033321 h 5770571"/>
              <a:gd name="connsiteX4" fmla="*/ 2961981 w 7324239"/>
              <a:gd name="connsiteY4" fmla="*/ 5753338 h 5770571"/>
              <a:gd name="connsiteX5" fmla="*/ 39943 w 7324239"/>
              <a:gd name="connsiteY5" fmla="*/ 4000095 h 5770571"/>
              <a:gd name="connsiteX0" fmla="*/ 39943 w 6939952"/>
              <a:gd name="connsiteY0" fmla="*/ 4000095 h 5770571"/>
              <a:gd name="connsiteX1" fmla="*/ 1577622 w 6939952"/>
              <a:gd name="connsiteY1" fmla="*/ 817435 h 5770571"/>
              <a:gd name="connsiteX2" fmla="*/ 5834751 w 6939952"/>
              <a:gd name="connsiteY2" fmla="*/ 1102517 h 5770571"/>
              <a:gd name="connsiteX3" fmla="*/ 6921518 w 6939952"/>
              <a:gd name="connsiteY3" fmla="*/ 5033321 h 5770571"/>
              <a:gd name="connsiteX4" fmla="*/ 2961981 w 6939952"/>
              <a:gd name="connsiteY4" fmla="*/ 5753338 h 5770571"/>
              <a:gd name="connsiteX5" fmla="*/ 39943 w 6939952"/>
              <a:gd name="connsiteY5" fmla="*/ 4000095 h 5770571"/>
              <a:gd name="connsiteX0" fmla="*/ 39943 w 6939952"/>
              <a:gd name="connsiteY0" fmla="*/ 4000095 h 5774179"/>
              <a:gd name="connsiteX1" fmla="*/ 1577622 w 6939952"/>
              <a:gd name="connsiteY1" fmla="*/ 817435 h 5774179"/>
              <a:gd name="connsiteX2" fmla="*/ 5834751 w 6939952"/>
              <a:gd name="connsiteY2" fmla="*/ 1102517 h 5774179"/>
              <a:gd name="connsiteX3" fmla="*/ 6921518 w 6939952"/>
              <a:gd name="connsiteY3" fmla="*/ 5033321 h 5774179"/>
              <a:gd name="connsiteX4" fmla="*/ 2961981 w 6939952"/>
              <a:gd name="connsiteY4" fmla="*/ 5753338 h 5774179"/>
              <a:gd name="connsiteX5" fmla="*/ 39943 w 6939952"/>
              <a:gd name="connsiteY5" fmla="*/ 4000095 h 5774179"/>
              <a:gd name="connsiteX0" fmla="*/ 62517 w 6962526"/>
              <a:gd name="connsiteY0" fmla="*/ 4000095 h 5914074"/>
              <a:gd name="connsiteX1" fmla="*/ 1600196 w 6962526"/>
              <a:gd name="connsiteY1" fmla="*/ 817435 h 5914074"/>
              <a:gd name="connsiteX2" fmla="*/ 5857325 w 6962526"/>
              <a:gd name="connsiteY2" fmla="*/ 1102517 h 5914074"/>
              <a:gd name="connsiteX3" fmla="*/ 6944092 w 6962526"/>
              <a:gd name="connsiteY3" fmla="*/ 5033321 h 5914074"/>
              <a:gd name="connsiteX4" fmla="*/ 3447693 w 6962526"/>
              <a:gd name="connsiteY4" fmla="*/ 5895842 h 5914074"/>
              <a:gd name="connsiteX5" fmla="*/ 62517 w 6962526"/>
              <a:gd name="connsiteY5" fmla="*/ 4000095 h 5914074"/>
              <a:gd name="connsiteX0" fmla="*/ 62517 w 6962526"/>
              <a:gd name="connsiteY0" fmla="*/ 4000095 h 5909063"/>
              <a:gd name="connsiteX1" fmla="*/ 1600196 w 6962526"/>
              <a:gd name="connsiteY1" fmla="*/ 817435 h 5909063"/>
              <a:gd name="connsiteX2" fmla="*/ 5857325 w 6962526"/>
              <a:gd name="connsiteY2" fmla="*/ 1102517 h 5909063"/>
              <a:gd name="connsiteX3" fmla="*/ 6944092 w 6962526"/>
              <a:gd name="connsiteY3" fmla="*/ 5033321 h 5909063"/>
              <a:gd name="connsiteX4" fmla="*/ 3447693 w 6962526"/>
              <a:gd name="connsiteY4" fmla="*/ 5895842 h 5909063"/>
              <a:gd name="connsiteX5" fmla="*/ 62517 w 6962526"/>
              <a:gd name="connsiteY5" fmla="*/ 4000095 h 5909063"/>
              <a:gd name="connsiteX0" fmla="*/ 72715 w 7004788"/>
              <a:gd name="connsiteY0" fmla="*/ 4473865 h 6382833"/>
              <a:gd name="connsiteX1" fmla="*/ 1610394 w 7004788"/>
              <a:gd name="connsiteY1" fmla="*/ 1291205 h 6382833"/>
              <a:gd name="connsiteX2" fmla="*/ 6948178 w 7004788"/>
              <a:gd name="connsiteY2" fmla="*/ 923144 h 6382833"/>
              <a:gd name="connsiteX3" fmla="*/ 6954290 w 7004788"/>
              <a:gd name="connsiteY3" fmla="*/ 5507091 h 6382833"/>
              <a:gd name="connsiteX4" fmla="*/ 3457891 w 7004788"/>
              <a:gd name="connsiteY4" fmla="*/ 6369612 h 6382833"/>
              <a:gd name="connsiteX5" fmla="*/ 72715 w 7004788"/>
              <a:gd name="connsiteY5" fmla="*/ 4473865 h 6382833"/>
              <a:gd name="connsiteX0" fmla="*/ 106881 w 7038954"/>
              <a:gd name="connsiteY0" fmla="*/ 4547924 h 6456892"/>
              <a:gd name="connsiteX1" fmla="*/ 1415960 w 7038954"/>
              <a:gd name="connsiteY1" fmla="*/ 1109770 h 6456892"/>
              <a:gd name="connsiteX2" fmla="*/ 6982344 w 7038954"/>
              <a:gd name="connsiteY2" fmla="*/ 997203 h 6456892"/>
              <a:gd name="connsiteX3" fmla="*/ 6988456 w 7038954"/>
              <a:gd name="connsiteY3" fmla="*/ 5581150 h 6456892"/>
              <a:gd name="connsiteX4" fmla="*/ 3492057 w 7038954"/>
              <a:gd name="connsiteY4" fmla="*/ 6443671 h 6456892"/>
              <a:gd name="connsiteX5" fmla="*/ 106881 w 7038954"/>
              <a:gd name="connsiteY5" fmla="*/ 4547924 h 6456892"/>
              <a:gd name="connsiteX0" fmla="*/ 107112 w 7040332"/>
              <a:gd name="connsiteY0" fmla="*/ 4975368 h 6884336"/>
              <a:gd name="connsiteX1" fmla="*/ 1416191 w 7040332"/>
              <a:gd name="connsiteY1" fmla="*/ 1537214 h 6884336"/>
              <a:gd name="connsiteX2" fmla="*/ 6996022 w 7040332"/>
              <a:gd name="connsiteY2" fmla="*/ 866594 h 6884336"/>
              <a:gd name="connsiteX3" fmla="*/ 6988687 w 7040332"/>
              <a:gd name="connsiteY3" fmla="*/ 6008594 h 6884336"/>
              <a:gd name="connsiteX4" fmla="*/ 3492288 w 7040332"/>
              <a:gd name="connsiteY4" fmla="*/ 6871115 h 6884336"/>
              <a:gd name="connsiteX5" fmla="*/ 107112 w 7040332"/>
              <a:gd name="connsiteY5" fmla="*/ 4975368 h 6884336"/>
              <a:gd name="connsiteX0" fmla="*/ 125032 w 7058252"/>
              <a:gd name="connsiteY0" fmla="*/ 5026174 h 6935142"/>
              <a:gd name="connsiteX1" fmla="*/ 1339981 w 7058252"/>
              <a:gd name="connsiteY1" fmla="*/ 1386314 h 6935142"/>
              <a:gd name="connsiteX2" fmla="*/ 7013942 w 7058252"/>
              <a:gd name="connsiteY2" fmla="*/ 917400 h 6935142"/>
              <a:gd name="connsiteX3" fmla="*/ 7006607 w 7058252"/>
              <a:gd name="connsiteY3" fmla="*/ 6059400 h 6935142"/>
              <a:gd name="connsiteX4" fmla="*/ 3510208 w 7058252"/>
              <a:gd name="connsiteY4" fmla="*/ 6921921 h 6935142"/>
              <a:gd name="connsiteX5" fmla="*/ 125032 w 7058252"/>
              <a:gd name="connsiteY5" fmla="*/ 5026174 h 6935142"/>
              <a:gd name="connsiteX0" fmla="*/ 96994 w 7030214"/>
              <a:gd name="connsiteY0" fmla="*/ 5112058 h 7021026"/>
              <a:gd name="connsiteX1" fmla="*/ 1311943 w 7030214"/>
              <a:gd name="connsiteY1" fmla="*/ 1472198 h 7021026"/>
              <a:gd name="connsiteX2" fmla="*/ 6985904 w 7030214"/>
              <a:gd name="connsiteY2" fmla="*/ 1003284 h 7021026"/>
              <a:gd name="connsiteX3" fmla="*/ 6978569 w 7030214"/>
              <a:gd name="connsiteY3" fmla="*/ 6145284 h 7021026"/>
              <a:gd name="connsiteX4" fmla="*/ 3482170 w 7030214"/>
              <a:gd name="connsiteY4" fmla="*/ 7007805 h 7021026"/>
              <a:gd name="connsiteX5" fmla="*/ 96994 w 7030214"/>
              <a:gd name="connsiteY5" fmla="*/ 5112058 h 7021026"/>
              <a:gd name="connsiteX0" fmla="*/ 165399 w 7098619"/>
              <a:gd name="connsiteY0" fmla="*/ 5137158 h 7046126"/>
              <a:gd name="connsiteX1" fmla="*/ 1030724 w 7098619"/>
              <a:gd name="connsiteY1" fmla="*/ 1416616 h 7046126"/>
              <a:gd name="connsiteX2" fmla="*/ 7054309 w 7098619"/>
              <a:gd name="connsiteY2" fmla="*/ 1028384 h 7046126"/>
              <a:gd name="connsiteX3" fmla="*/ 7046974 w 7098619"/>
              <a:gd name="connsiteY3" fmla="*/ 6170384 h 7046126"/>
              <a:gd name="connsiteX4" fmla="*/ 3550575 w 7098619"/>
              <a:gd name="connsiteY4" fmla="*/ 7032905 h 7046126"/>
              <a:gd name="connsiteX5" fmla="*/ 165399 w 7098619"/>
              <a:gd name="connsiteY5" fmla="*/ 5137158 h 7046126"/>
              <a:gd name="connsiteX0" fmla="*/ 175351 w 7108571"/>
              <a:gd name="connsiteY0" fmla="*/ 5226784 h 7135752"/>
              <a:gd name="connsiteX1" fmla="*/ 1040676 w 7108571"/>
              <a:gd name="connsiteY1" fmla="*/ 1506242 h 7135752"/>
              <a:gd name="connsiteX2" fmla="*/ 7064261 w 7108571"/>
              <a:gd name="connsiteY2" fmla="*/ 1118010 h 7135752"/>
              <a:gd name="connsiteX3" fmla="*/ 7056926 w 7108571"/>
              <a:gd name="connsiteY3" fmla="*/ 6260010 h 7135752"/>
              <a:gd name="connsiteX4" fmla="*/ 3560527 w 7108571"/>
              <a:gd name="connsiteY4" fmla="*/ 7122531 h 7135752"/>
              <a:gd name="connsiteX5" fmla="*/ 175351 w 7108571"/>
              <a:gd name="connsiteY5" fmla="*/ 5226784 h 7135752"/>
              <a:gd name="connsiteX0" fmla="*/ 175351 w 7108571"/>
              <a:gd name="connsiteY0" fmla="*/ 5226784 h 7127573"/>
              <a:gd name="connsiteX1" fmla="*/ 1040676 w 7108571"/>
              <a:gd name="connsiteY1" fmla="*/ 1506242 h 7127573"/>
              <a:gd name="connsiteX2" fmla="*/ 7064261 w 7108571"/>
              <a:gd name="connsiteY2" fmla="*/ 1118010 h 7127573"/>
              <a:gd name="connsiteX3" fmla="*/ 7056926 w 7108571"/>
              <a:gd name="connsiteY3" fmla="*/ 6260010 h 7127573"/>
              <a:gd name="connsiteX4" fmla="*/ 3560527 w 7108571"/>
              <a:gd name="connsiteY4" fmla="*/ 7122531 h 7127573"/>
              <a:gd name="connsiteX5" fmla="*/ 175351 w 7108571"/>
              <a:gd name="connsiteY5" fmla="*/ 5226784 h 7127573"/>
              <a:gd name="connsiteX0" fmla="*/ 175351 w 7170557"/>
              <a:gd name="connsiteY0" fmla="*/ 5226784 h 7154795"/>
              <a:gd name="connsiteX1" fmla="*/ 1040676 w 7170557"/>
              <a:gd name="connsiteY1" fmla="*/ 1506242 h 7154795"/>
              <a:gd name="connsiteX2" fmla="*/ 7064261 w 7170557"/>
              <a:gd name="connsiteY2" fmla="*/ 1118010 h 7154795"/>
              <a:gd name="connsiteX3" fmla="*/ 7124161 w 7170557"/>
              <a:gd name="connsiteY3" fmla="*/ 6643252 h 7154795"/>
              <a:gd name="connsiteX4" fmla="*/ 3560527 w 7170557"/>
              <a:gd name="connsiteY4" fmla="*/ 7122531 h 7154795"/>
              <a:gd name="connsiteX5" fmla="*/ 175351 w 7170557"/>
              <a:gd name="connsiteY5" fmla="*/ 5226784 h 7154795"/>
              <a:gd name="connsiteX0" fmla="*/ 175351 w 7170557"/>
              <a:gd name="connsiteY0" fmla="*/ 5226784 h 7135754"/>
              <a:gd name="connsiteX1" fmla="*/ 1040676 w 7170557"/>
              <a:gd name="connsiteY1" fmla="*/ 1506242 h 7135754"/>
              <a:gd name="connsiteX2" fmla="*/ 7064261 w 7170557"/>
              <a:gd name="connsiteY2" fmla="*/ 1118010 h 7135754"/>
              <a:gd name="connsiteX3" fmla="*/ 7124161 w 7170557"/>
              <a:gd name="connsiteY3" fmla="*/ 6643252 h 7135754"/>
              <a:gd name="connsiteX4" fmla="*/ 3560527 w 7170557"/>
              <a:gd name="connsiteY4" fmla="*/ 7122531 h 7135754"/>
              <a:gd name="connsiteX5" fmla="*/ 175351 w 7170557"/>
              <a:gd name="connsiteY5" fmla="*/ 5226784 h 7135754"/>
              <a:gd name="connsiteX0" fmla="*/ 192451 w 7187657"/>
              <a:gd name="connsiteY0" fmla="*/ 5278777 h 7187747"/>
              <a:gd name="connsiteX1" fmla="*/ 1057776 w 7187657"/>
              <a:gd name="connsiteY1" fmla="*/ 1558235 h 7187747"/>
              <a:gd name="connsiteX2" fmla="*/ 7081361 w 7187657"/>
              <a:gd name="connsiteY2" fmla="*/ 1170003 h 7187747"/>
              <a:gd name="connsiteX3" fmla="*/ 7141261 w 7187657"/>
              <a:gd name="connsiteY3" fmla="*/ 6695245 h 7187747"/>
              <a:gd name="connsiteX4" fmla="*/ 3577627 w 7187657"/>
              <a:gd name="connsiteY4" fmla="*/ 7174524 h 7187747"/>
              <a:gd name="connsiteX5" fmla="*/ 192451 w 7187657"/>
              <a:gd name="connsiteY5" fmla="*/ 5278777 h 7187747"/>
              <a:gd name="connsiteX0" fmla="*/ 2866 w 6998072"/>
              <a:gd name="connsiteY0" fmla="*/ 5197304 h 7106274"/>
              <a:gd name="connsiteX1" fmla="*/ 2865079 w 6998072"/>
              <a:gd name="connsiteY1" fmla="*/ 1705362 h 7106274"/>
              <a:gd name="connsiteX2" fmla="*/ 6891776 w 6998072"/>
              <a:gd name="connsiteY2" fmla="*/ 1088530 h 7106274"/>
              <a:gd name="connsiteX3" fmla="*/ 6951676 w 6998072"/>
              <a:gd name="connsiteY3" fmla="*/ 6613772 h 7106274"/>
              <a:gd name="connsiteX4" fmla="*/ 3388042 w 6998072"/>
              <a:gd name="connsiteY4" fmla="*/ 7093051 h 7106274"/>
              <a:gd name="connsiteX5" fmla="*/ 2866 w 6998072"/>
              <a:gd name="connsiteY5" fmla="*/ 5197304 h 7106274"/>
              <a:gd name="connsiteX0" fmla="*/ 1495 w 6996701"/>
              <a:gd name="connsiteY0" fmla="*/ 5204802 h 7113772"/>
              <a:gd name="connsiteX1" fmla="*/ 2863708 w 6996701"/>
              <a:gd name="connsiteY1" fmla="*/ 1712860 h 7113772"/>
              <a:gd name="connsiteX2" fmla="*/ 6890405 w 6996701"/>
              <a:gd name="connsiteY2" fmla="*/ 1096028 h 7113772"/>
              <a:gd name="connsiteX3" fmla="*/ 6950305 w 6996701"/>
              <a:gd name="connsiteY3" fmla="*/ 6621270 h 7113772"/>
              <a:gd name="connsiteX4" fmla="*/ 3386671 w 6996701"/>
              <a:gd name="connsiteY4" fmla="*/ 7100549 h 7113772"/>
              <a:gd name="connsiteX5" fmla="*/ 1495 w 6996701"/>
              <a:gd name="connsiteY5" fmla="*/ 5204802 h 7113772"/>
              <a:gd name="connsiteX0" fmla="*/ 114146 w 7109352"/>
              <a:gd name="connsiteY0" fmla="*/ 5149953 h 7058923"/>
              <a:gd name="connsiteX1" fmla="*/ 313842 w 7109352"/>
              <a:gd name="connsiteY1" fmla="*/ 1826099 h 7058923"/>
              <a:gd name="connsiteX2" fmla="*/ 7003056 w 7109352"/>
              <a:gd name="connsiteY2" fmla="*/ 1041179 h 7058923"/>
              <a:gd name="connsiteX3" fmla="*/ 7062956 w 7109352"/>
              <a:gd name="connsiteY3" fmla="*/ 6566421 h 7058923"/>
              <a:gd name="connsiteX4" fmla="*/ 3499322 w 7109352"/>
              <a:gd name="connsiteY4" fmla="*/ 7045700 h 7058923"/>
              <a:gd name="connsiteX5" fmla="*/ 114146 w 7109352"/>
              <a:gd name="connsiteY5" fmla="*/ 5149953 h 7058923"/>
              <a:gd name="connsiteX0" fmla="*/ 1888574 w 6996922"/>
              <a:gd name="connsiteY0" fmla="*/ 5308702 h 6875893"/>
              <a:gd name="connsiteX1" fmla="*/ 201412 w 6996922"/>
              <a:gd name="connsiteY1" fmla="*/ 1636505 h 6875893"/>
              <a:gd name="connsiteX2" fmla="*/ 6890626 w 6996922"/>
              <a:gd name="connsiteY2" fmla="*/ 851585 h 6875893"/>
              <a:gd name="connsiteX3" fmla="*/ 6950526 w 6996922"/>
              <a:gd name="connsiteY3" fmla="*/ 6376827 h 6875893"/>
              <a:gd name="connsiteX4" fmla="*/ 3386892 w 6996922"/>
              <a:gd name="connsiteY4" fmla="*/ 6856106 h 6875893"/>
              <a:gd name="connsiteX5" fmla="*/ 1888574 w 6996922"/>
              <a:gd name="connsiteY5" fmla="*/ 5308702 h 6875893"/>
              <a:gd name="connsiteX0" fmla="*/ 1847876 w 6956224"/>
              <a:gd name="connsiteY0" fmla="*/ 5388719 h 6955910"/>
              <a:gd name="connsiteX1" fmla="*/ 204257 w 6956224"/>
              <a:gd name="connsiteY1" fmla="*/ 1397208 h 6955910"/>
              <a:gd name="connsiteX2" fmla="*/ 6849928 w 6956224"/>
              <a:gd name="connsiteY2" fmla="*/ 931602 h 6955910"/>
              <a:gd name="connsiteX3" fmla="*/ 6909828 w 6956224"/>
              <a:gd name="connsiteY3" fmla="*/ 6456844 h 6955910"/>
              <a:gd name="connsiteX4" fmla="*/ 3346194 w 6956224"/>
              <a:gd name="connsiteY4" fmla="*/ 6936123 h 6955910"/>
              <a:gd name="connsiteX5" fmla="*/ 1847876 w 6956224"/>
              <a:gd name="connsiteY5" fmla="*/ 5388719 h 6955910"/>
              <a:gd name="connsiteX0" fmla="*/ 1680737 w 6789085"/>
              <a:gd name="connsiteY0" fmla="*/ 5908231 h 7475422"/>
              <a:gd name="connsiteX1" fmla="*/ 37118 w 6789085"/>
              <a:gd name="connsiteY1" fmla="*/ 1916720 h 7475422"/>
              <a:gd name="connsiteX2" fmla="*/ 6682789 w 6789085"/>
              <a:gd name="connsiteY2" fmla="*/ 1451114 h 7475422"/>
              <a:gd name="connsiteX3" fmla="*/ 6742689 w 6789085"/>
              <a:gd name="connsiteY3" fmla="*/ 6976356 h 7475422"/>
              <a:gd name="connsiteX4" fmla="*/ 3179055 w 6789085"/>
              <a:gd name="connsiteY4" fmla="*/ 7455635 h 7475422"/>
              <a:gd name="connsiteX5" fmla="*/ 1680737 w 6789085"/>
              <a:gd name="connsiteY5" fmla="*/ 5908231 h 7475422"/>
              <a:gd name="connsiteX0" fmla="*/ 1673043 w 6781391"/>
              <a:gd name="connsiteY0" fmla="*/ 5908231 h 7009974"/>
              <a:gd name="connsiteX1" fmla="*/ 29424 w 6781391"/>
              <a:gd name="connsiteY1" fmla="*/ 1916720 h 7009974"/>
              <a:gd name="connsiteX2" fmla="*/ 6675095 w 6781391"/>
              <a:gd name="connsiteY2" fmla="*/ 1451114 h 7009974"/>
              <a:gd name="connsiteX3" fmla="*/ 6734995 w 6781391"/>
              <a:gd name="connsiteY3" fmla="*/ 6976356 h 7009974"/>
              <a:gd name="connsiteX4" fmla="*/ 558790 w 6781391"/>
              <a:gd name="connsiteY4" fmla="*/ 6976663 h 7009974"/>
              <a:gd name="connsiteX5" fmla="*/ 1673043 w 6781391"/>
              <a:gd name="connsiteY5" fmla="*/ 5908231 h 7009974"/>
              <a:gd name="connsiteX0" fmla="*/ 965292 w 7089640"/>
              <a:gd name="connsiteY0" fmla="*/ 5087314 h 6494621"/>
              <a:gd name="connsiteX1" fmla="*/ 337673 w 7089640"/>
              <a:gd name="connsiteY1" fmla="*/ 1386088 h 6494621"/>
              <a:gd name="connsiteX2" fmla="*/ 6983344 w 7089640"/>
              <a:gd name="connsiteY2" fmla="*/ 920482 h 6494621"/>
              <a:gd name="connsiteX3" fmla="*/ 7043244 w 7089640"/>
              <a:gd name="connsiteY3" fmla="*/ 6445724 h 6494621"/>
              <a:gd name="connsiteX4" fmla="*/ 867039 w 7089640"/>
              <a:gd name="connsiteY4" fmla="*/ 6446031 h 6494621"/>
              <a:gd name="connsiteX5" fmla="*/ 965292 w 7089640"/>
              <a:gd name="connsiteY5" fmla="*/ 5087314 h 6494621"/>
              <a:gd name="connsiteX0" fmla="*/ 864572 w 6988920"/>
              <a:gd name="connsiteY0" fmla="*/ 5157762 h 6565069"/>
              <a:gd name="connsiteX1" fmla="*/ 353067 w 6988920"/>
              <a:gd name="connsiteY1" fmla="*/ 1209793 h 6565069"/>
              <a:gd name="connsiteX2" fmla="*/ 6882624 w 6988920"/>
              <a:gd name="connsiteY2" fmla="*/ 990930 h 6565069"/>
              <a:gd name="connsiteX3" fmla="*/ 6942524 w 6988920"/>
              <a:gd name="connsiteY3" fmla="*/ 6516172 h 6565069"/>
              <a:gd name="connsiteX4" fmla="*/ 766319 w 6988920"/>
              <a:gd name="connsiteY4" fmla="*/ 6516479 h 6565069"/>
              <a:gd name="connsiteX5" fmla="*/ 864572 w 6988920"/>
              <a:gd name="connsiteY5" fmla="*/ 5157762 h 6565069"/>
              <a:gd name="connsiteX0" fmla="*/ 803231 w 6927579"/>
              <a:gd name="connsiteY0" fmla="*/ 5499440 h 6906747"/>
              <a:gd name="connsiteX1" fmla="*/ 291726 w 6927579"/>
              <a:gd name="connsiteY1" fmla="*/ 1551471 h 6906747"/>
              <a:gd name="connsiteX2" fmla="*/ 6821283 w 6927579"/>
              <a:gd name="connsiteY2" fmla="*/ 1332608 h 6906747"/>
              <a:gd name="connsiteX3" fmla="*/ 6881183 w 6927579"/>
              <a:gd name="connsiteY3" fmla="*/ 6857850 h 6906747"/>
              <a:gd name="connsiteX4" fmla="*/ 704978 w 6927579"/>
              <a:gd name="connsiteY4" fmla="*/ 6858157 h 6906747"/>
              <a:gd name="connsiteX5" fmla="*/ 803231 w 6927579"/>
              <a:gd name="connsiteY5" fmla="*/ 5499440 h 6906747"/>
              <a:gd name="connsiteX0" fmla="*/ 865520 w 6989868"/>
              <a:gd name="connsiteY0" fmla="*/ 5499440 h 7044175"/>
              <a:gd name="connsiteX1" fmla="*/ 354015 w 6989868"/>
              <a:gd name="connsiteY1" fmla="*/ 1551471 h 7044175"/>
              <a:gd name="connsiteX2" fmla="*/ 6883572 w 6989868"/>
              <a:gd name="connsiteY2" fmla="*/ 1332608 h 7044175"/>
              <a:gd name="connsiteX3" fmla="*/ 6943472 w 6989868"/>
              <a:gd name="connsiteY3" fmla="*/ 6857850 h 7044175"/>
              <a:gd name="connsiteX4" fmla="*/ 3089552 w 6989868"/>
              <a:gd name="connsiteY4" fmla="*/ 7003300 h 7044175"/>
              <a:gd name="connsiteX5" fmla="*/ 865520 w 6989868"/>
              <a:gd name="connsiteY5" fmla="*/ 5499440 h 7044175"/>
              <a:gd name="connsiteX0" fmla="*/ 878793 w 7075712"/>
              <a:gd name="connsiteY0" fmla="*/ 5596827 h 6701896"/>
              <a:gd name="connsiteX1" fmla="*/ 439859 w 7075712"/>
              <a:gd name="connsiteY1" fmla="*/ 1227944 h 6701896"/>
              <a:gd name="connsiteX2" fmla="*/ 6969416 w 7075712"/>
              <a:gd name="connsiteY2" fmla="*/ 1009081 h 6701896"/>
              <a:gd name="connsiteX3" fmla="*/ 7029316 w 7075712"/>
              <a:gd name="connsiteY3" fmla="*/ 6534323 h 6701896"/>
              <a:gd name="connsiteX4" fmla="*/ 3175396 w 7075712"/>
              <a:gd name="connsiteY4" fmla="*/ 6679773 h 6701896"/>
              <a:gd name="connsiteX5" fmla="*/ 878793 w 7075712"/>
              <a:gd name="connsiteY5" fmla="*/ 5596827 h 6701896"/>
              <a:gd name="connsiteX0" fmla="*/ 817906 w 7014825"/>
              <a:gd name="connsiteY0" fmla="*/ 5596827 h 6701896"/>
              <a:gd name="connsiteX1" fmla="*/ 378972 w 7014825"/>
              <a:gd name="connsiteY1" fmla="*/ 1227944 h 6701896"/>
              <a:gd name="connsiteX2" fmla="*/ 6908529 w 7014825"/>
              <a:gd name="connsiteY2" fmla="*/ 1009081 h 6701896"/>
              <a:gd name="connsiteX3" fmla="*/ 6968429 w 7014825"/>
              <a:gd name="connsiteY3" fmla="*/ 6534323 h 6701896"/>
              <a:gd name="connsiteX4" fmla="*/ 3114509 w 7014825"/>
              <a:gd name="connsiteY4" fmla="*/ 6679773 h 6701896"/>
              <a:gd name="connsiteX5" fmla="*/ 817906 w 7014825"/>
              <a:gd name="connsiteY5" fmla="*/ 5596827 h 6701896"/>
              <a:gd name="connsiteX0" fmla="*/ 893966 w 7090885"/>
              <a:gd name="connsiteY0" fmla="*/ 5596827 h 6701896"/>
              <a:gd name="connsiteX1" fmla="*/ 455032 w 7090885"/>
              <a:gd name="connsiteY1" fmla="*/ 1227944 h 6701896"/>
              <a:gd name="connsiteX2" fmla="*/ 6984589 w 7090885"/>
              <a:gd name="connsiteY2" fmla="*/ 1009081 h 6701896"/>
              <a:gd name="connsiteX3" fmla="*/ 7044489 w 7090885"/>
              <a:gd name="connsiteY3" fmla="*/ 6534323 h 6701896"/>
              <a:gd name="connsiteX4" fmla="*/ 3190569 w 7090885"/>
              <a:gd name="connsiteY4" fmla="*/ 6679773 h 6701896"/>
              <a:gd name="connsiteX5" fmla="*/ 893966 w 7090885"/>
              <a:gd name="connsiteY5" fmla="*/ 5596827 h 6701896"/>
              <a:gd name="connsiteX0" fmla="*/ 773381 w 6970300"/>
              <a:gd name="connsiteY0" fmla="*/ 5596827 h 6701896"/>
              <a:gd name="connsiteX1" fmla="*/ 334447 w 6970300"/>
              <a:gd name="connsiteY1" fmla="*/ 1227944 h 6701896"/>
              <a:gd name="connsiteX2" fmla="*/ 6864004 w 6970300"/>
              <a:gd name="connsiteY2" fmla="*/ 1009081 h 6701896"/>
              <a:gd name="connsiteX3" fmla="*/ 6923904 w 6970300"/>
              <a:gd name="connsiteY3" fmla="*/ 6534323 h 6701896"/>
              <a:gd name="connsiteX4" fmla="*/ 3069984 w 6970300"/>
              <a:gd name="connsiteY4" fmla="*/ 6679773 h 6701896"/>
              <a:gd name="connsiteX5" fmla="*/ 773381 w 6970300"/>
              <a:gd name="connsiteY5" fmla="*/ 5596827 h 6701896"/>
              <a:gd name="connsiteX0" fmla="*/ 795529 w 6992448"/>
              <a:gd name="connsiteY0" fmla="*/ 5596827 h 6701896"/>
              <a:gd name="connsiteX1" fmla="*/ 356595 w 6992448"/>
              <a:gd name="connsiteY1" fmla="*/ 1227944 h 6701896"/>
              <a:gd name="connsiteX2" fmla="*/ 6886152 w 6992448"/>
              <a:gd name="connsiteY2" fmla="*/ 1009081 h 6701896"/>
              <a:gd name="connsiteX3" fmla="*/ 6946052 w 6992448"/>
              <a:gd name="connsiteY3" fmla="*/ 6534323 h 6701896"/>
              <a:gd name="connsiteX4" fmla="*/ 3092132 w 6992448"/>
              <a:gd name="connsiteY4" fmla="*/ 6679773 h 6701896"/>
              <a:gd name="connsiteX5" fmla="*/ 795529 w 6992448"/>
              <a:gd name="connsiteY5" fmla="*/ 5596827 h 6701896"/>
              <a:gd name="connsiteX0" fmla="*/ 893966 w 7090885"/>
              <a:gd name="connsiteY0" fmla="*/ 5596827 h 6534339"/>
              <a:gd name="connsiteX1" fmla="*/ 455032 w 7090885"/>
              <a:gd name="connsiteY1" fmla="*/ 1227944 h 6534339"/>
              <a:gd name="connsiteX2" fmla="*/ 6984589 w 7090885"/>
              <a:gd name="connsiteY2" fmla="*/ 1009081 h 6534339"/>
              <a:gd name="connsiteX3" fmla="*/ 7044489 w 7090885"/>
              <a:gd name="connsiteY3" fmla="*/ 6534323 h 6534339"/>
              <a:gd name="connsiteX4" fmla="*/ 3625997 w 7090885"/>
              <a:gd name="connsiteY4" fmla="*/ 6302402 h 6534339"/>
              <a:gd name="connsiteX5" fmla="*/ 893966 w 7090885"/>
              <a:gd name="connsiteY5" fmla="*/ 5596827 h 6534339"/>
              <a:gd name="connsiteX0" fmla="*/ 893966 w 7117974"/>
              <a:gd name="connsiteY0" fmla="*/ 5596827 h 7622907"/>
              <a:gd name="connsiteX1" fmla="*/ 455032 w 7117974"/>
              <a:gd name="connsiteY1" fmla="*/ 1227944 h 7622907"/>
              <a:gd name="connsiteX2" fmla="*/ 6984589 w 7117974"/>
              <a:gd name="connsiteY2" fmla="*/ 1009081 h 7622907"/>
              <a:gd name="connsiteX3" fmla="*/ 7073517 w 7117974"/>
              <a:gd name="connsiteY3" fmla="*/ 7622895 h 7622907"/>
              <a:gd name="connsiteX4" fmla="*/ 3625997 w 7117974"/>
              <a:gd name="connsiteY4" fmla="*/ 6302402 h 7622907"/>
              <a:gd name="connsiteX5" fmla="*/ 893966 w 7117974"/>
              <a:gd name="connsiteY5" fmla="*/ 5596827 h 7622907"/>
              <a:gd name="connsiteX0" fmla="*/ 893966 w 7117974"/>
              <a:gd name="connsiteY0" fmla="*/ 5596827 h 7622907"/>
              <a:gd name="connsiteX1" fmla="*/ 455032 w 7117974"/>
              <a:gd name="connsiteY1" fmla="*/ 1227944 h 7622907"/>
              <a:gd name="connsiteX2" fmla="*/ 6984589 w 7117974"/>
              <a:gd name="connsiteY2" fmla="*/ 1009081 h 7622907"/>
              <a:gd name="connsiteX3" fmla="*/ 7073517 w 7117974"/>
              <a:gd name="connsiteY3" fmla="*/ 7622895 h 7622907"/>
              <a:gd name="connsiteX4" fmla="*/ 3625997 w 7117974"/>
              <a:gd name="connsiteY4" fmla="*/ 6302402 h 7622907"/>
              <a:gd name="connsiteX5" fmla="*/ 893966 w 7117974"/>
              <a:gd name="connsiteY5" fmla="*/ 5596827 h 7622907"/>
              <a:gd name="connsiteX0" fmla="*/ 845471 w 7142051"/>
              <a:gd name="connsiteY0" fmla="*/ 5808938 h 7631818"/>
              <a:gd name="connsiteX1" fmla="*/ 479109 w 7142051"/>
              <a:gd name="connsiteY1" fmla="*/ 1236855 h 7631818"/>
              <a:gd name="connsiteX2" fmla="*/ 7008666 w 7142051"/>
              <a:gd name="connsiteY2" fmla="*/ 1017992 h 7631818"/>
              <a:gd name="connsiteX3" fmla="*/ 7097594 w 7142051"/>
              <a:gd name="connsiteY3" fmla="*/ 7631806 h 7631818"/>
              <a:gd name="connsiteX4" fmla="*/ 3650074 w 7142051"/>
              <a:gd name="connsiteY4" fmla="*/ 6311313 h 7631818"/>
              <a:gd name="connsiteX5" fmla="*/ 845471 w 7142051"/>
              <a:gd name="connsiteY5" fmla="*/ 5808938 h 7631818"/>
              <a:gd name="connsiteX0" fmla="*/ 862410 w 7158990"/>
              <a:gd name="connsiteY0" fmla="*/ 5808938 h 7631818"/>
              <a:gd name="connsiteX1" fmla="*/ 496048 w 7158990"/>
              <a:gd name="connsiteY1" fmla="*/ 1236855 h 7631818"/>
              <a:gd name="connsiteX2" fmla="*/ 7025605 w 7158990"/>
              <a:gd name="connsiteY2" fmla="*/ 1017992 h 7631818"/>
              <a:gd name="connsiteX3" fmla="*/ 7114533 w 7158990"/>
              <a:gd name="connsiteY3" fmla="*/ 7631806 h 7631818"/>
              <a:gd name="connsiteX4" fmla="*/ 4102441 w 7158990"/>
              <a:gd name="connsiteY4" fmla="*/ 6311313 h 7631818"/>
              <a:gd name="connsiteX5" fmla="*/ 862410 w 7158990"/>
              <a:gd name="connsiteY5" fmla="*/ 5808938 h 7631818"/>
              <a:gd name="connsiteX0" fmla="*/ 862410 w 7158990"/>
              <a:gd name="connsiteY0" fmla="*/ 5808938 h 7631818"/>
              <a:gd name="connsiteX1" fmla="*/ 496048 w 7158990"/>
              <a:gd name="connsiteY1" fmla="*/ 1236855 h 7631818"/>
              <a:gd name="connsiteX2" fmla="*/ 7025605 w 7158990"/>
              <a:gd name="connsiteY2" fmla="*/ 1017992 h 7631818"/>
              <a:gd name="connsiteX3" fmla="*/ 7114533 w 7158990"/>
              <a:gd name="connsiteY3" fmla="*/ 7631806 h 7631818"/>
              <a:gd name="connsiteX4" fmla="*/ 4102441 w 7158990"/>
              <a:gd name="connsiteY4" fmla="*/ 6311313 h 7631818"/>
              <a:gd name="connsiteX5" fmla="*/ 862410 w 7158990"/>
              <a:gd name="connsiteY5" fmla="*/ 5808938 h 7631818"/>
              <a:gd name="connsiteX0" fmla="*/ 836657 w 7133237"/>
              <a:gd name="connsiteY0" fmla="*/ 5999472 h 7822352"/>
              <a:gd name="connsiteX1" fmla="*/ 470295 w 7133237"/>
              <a:gd name="connsiteY1" fmla="*/ 1427389 h 7822352"/>
              <a:gd name="connsiteX2" fmla="*/ 6999852 w 7133237"/>
              <a:gd name="connsiteY2" fmla="*/ 1208526 h 7822352"/>
              <a:gd name="connsiteX3" fmla="*/ 7088780 w 7133237"/>
              <a:gd name="connsiteY3" fmla="*/ 7822340 h 7822352"/>
              <a:gd name="connsiteX4" fmla="*/ 4076688 w 7133237"/>
              <a:gd name="connsiteY4" fmla="*/ 6501847 h 7822352"/>
              <a:gd name="connsiteX5" fmla="*/ 836657 w 7133237"/>
              <a:gd name="connsiteY5" fmla="*/ 5999472 h 7822352"/>
              <a:gd name="connsiteX0" fmla="*/ 785167 w 7081747"/>
              <a:gd name="connsiteY0" fmla="*/ 6041594 h 7864474"/>
              <a:gd name="connsiteX1" fmla="*/ 418805 w 7081747"/>
              <a:gd name="connsiteY1" fmla="*/ 1469511 h 7864474"/>
              <a:gd name="connsiteX2" fmla="*/ 6948362 w 7081747"/>
              <a:gd name="connsiteY2" fmla="*/ 1250648 h 7864474"/>
              <a:gd name="connsiteX3" fmla="*/ 7037290 w 7081747"/>
              <a:gd name="connsiteY3" fmla="*/ 7864462 h 7864474"/>
              <a:gd name="connsiteX4" fmla="*/ 4025198 w 7081747"/>
              <a:gd name="connsiteY4" fmla="*/ 6543969 h 7864474"/>
              <a:gd name="connsiteX5" fmla="*/ 785167 w 7081747"/>
              <a:gd name="connsiteY5" fmla="*/ 6041594 h 7864474"/>
              <a:gd name="connsiteX0" fmla="*/ 791601 w 7062597"/>
              <a:gd name="connsiteY0" fmla="*/ 4973221 h 6796107"/>
              <a:gd name="connsiteX1" fmla="*/ 425239 w 7062597"/>
              <a:gd name="connsiteY1" fmla="*/ 401138 h 6796107"/>
              <a:gd name="connsiteX2" fmla="*/ 5996854 w 7062597"/>
              <a:gd name="connsiteY2" fmla="*/ 1586533 h 6796107"/>
              <a:gd name="connsiteX3" fmla="*/ 7043724 w 7062597"/>
              <a:gd name="connsiteY3" fmla="*/ 6796089 h 6796107"/>
              <a:gd name="connsiteX4" fmla="*/ 4031632 w 7062597"/>
              <a:gd name="connsiteY4" fmla="*/ 5475596 h 6796107"/>
              <a:gd name="connsiteX5" fmla="*/ 791601 w 7062597"/>
              <a:gd name="connsiteY5" fmla="*/ 4973221 h 6796107"/>
              <a:gd name="connsiteX0" fmla="*/ 791601 w 7062597"/>
              <a:gd name="connsiteY0" fmla="*/ 5163390 h 6986276"/>
              <a:gd name="connsiteX1" fmla="*/ 425239 w 7062597"/>
              <a:gd name="connsiteY1" fmla="*/ 591307 h 6986276"/>
              <a:gd name="connsiteX2" fmla="*/ 5996854 w 7062597"/>
              <a:gd name="connsiteY2" fmla="*/ 1776702 h 6986276"/>
              <a:gd name="connsiteX3" fmla="*/ 7043724 w 7062597"/>
              <a:gd name="connsiteY3" fmla="*/ 6986258 h 6986276"/>
              <a:gd name="connsiteX4" fmla="*/ 4031632 w 7062597"/>
              <a:gd name="connsiteY4" fmla="*/ 5665765 h 6986276"/>
              <a:gd name="connsiteX5" fmla="*/ 791601 w 7062597"/>
              <a:gd name="connsiteY5" fmla="*/ 5163390 h 6986276"/>
              <a:gd name="connsiteX0" fmla="*/ 791601 w 7074931"/>
              <a:gd name="connsiteY0" fmla="*/ 5163390 h 6986269"/>
              <a:gd name="connsiteX1" fmla="*/ 425239 w 7074931"/>
              <a:gd name="connsiteY1" fmla="*/ 591307 h 6986269"/>
              <a:gd name="connsiteX2" fmla="*/ 5996854 w 7074931"/>
              <a:gd name="connsiteY2" fmla="*/ 1776702 h 6986269"/>
              <a:gd name="connsiteX3" fmla="*/ 7043724 w 7074931"/>
              <a:gd name="connsiteY3" fmla="*/ 6986258 h 6986269"/>
              <a:gd name="connsiteX4" fmla="*/ 4031632 w 7074931"/>
              <a:gd name="connsiteY4" fmla="*/ 5665765 h 6986269"/>
              <a:gd name="connsiteX5" fmla="*/ 791601 w 7074931"/>
              <a:gd name="connsiteY5" fmla="*/ 5163390 h 6986269"/>
              <a:gd name="connsiteX0" fmla="*/ 791601 w 6281185"/>
              <a:gd name="connsiteY0" fmla="*/ 5163390 h 5781268"/>
              <a:gd name="connsiteX1" fmla="*/ 425239 w 6281185"/>
              <a:gd name="connsiteY1" fmla="*/ 591307 h 5781268"/>
              <a:gd name="connsiteX2" fmla="*/ 5996854 w 6281185"/>
              <a:gd name="connsiteY2" fmla="*/ 1776702 h 5781268"/>
              <a:gd name="connsiteX3" fmla="*/ 6118439 w 6281185"/>
              <a:gd name="connsiteY3" fmla="*/ 4493429 h 5781268"/>
              <a:gd name="connsiteX4" fmla="*/ 4031632 w 6281185"/>
              <a:gd name="connsiteY4" fmla="*/ 5665765 h 5781268"/>
              <a:gd name="connsiteX5" fmla="*/ 791601 w 6281185"/>
              <a:gd name="connsiteY5" fmla="*/ 5163390 h 5781268"/>
              <a:gd name="connsiteX0" fmla="*/ 791601 w 6281185"/>
              <a:gd name="connsiteY0" fmla="*/ 5163390 h 5781268"/>
              <a:gd name="connsiteX1" fmla="*/ 425239 w 6281185"/>
              <a:gd name="connsiteY1" fmla="*/ 591307 h 5781268"/>
              <a:gd name="connsiteX2" fmla="*/ 5996854 w 6281185"/>
              <a:gd name="connsiteY2" fmla="*/ 1776702 h 5781268"/>
              <a:gd name="connsiteX3" fmla="*/ 6118439 w 6281185"/>
              <a:gd name="connsiteY3" fmla="*/ 4493429 h 5781268"/>
              <a:gd name="connsiteX4" fmla="*/ 4031632 w 6281185"/>
              <a:gd name="connsiteY4" fmla="*/ 5665765 h 5781268"/>
              <a:gd name="connsiteX5" fmla="*/ 791601 w 6281185"/>
              <a:gd name="connsiteY5" fmla="*/ 5163390 h 5781268"/>
              <a:gd name="connsiteX0" fmla="*/ 791601 w 6338812"/>
              <a:gd name="connsiteY0" fmla="*/ 5163390 h 5781268"/>
              <a:gd name="connsiteX1" fmla="*/ 425239 w 6338812"/>
              <a:gd name="connsiteY1" fmla="*/ 591307 h 5781268"/>
              <a:gd name="connsiteX2" fmla="*/ 5996854 w 6338812"/>
              <a:gd name="connsiteY2" fmla="*/ 1776702 h 5781268"/>
              <a:gd name="connsiteX3" fmla="*/ 6118439 w 6338812"/>
              <a:gd name="connsiteY3" fmla="*/ 4493429 h 5781268"/>
              <a:gd name="connsiteX4" fmla="*/ 4031632 w 6338812"/>
              <a:gd name="connsiteY4" fmla="*/ 5665765 h 5781268"/>
              <a:gd name="connsiteX5" fmla="*/ 791601 w 6338812"/>
              <a:gd name="connsiteY5" fmla="*/ 5163390 h 5781268"/>
              <a:gd name="connsiteX0" fmla="*/ 791601 w 6338812"/>
              <a:gd name="connsiteY0" fmla="*/ 5233463 h 5851341"/>
              <a:gd name="connsiteX1" fmla="*/ 425239 w 6338812"/>
              <a:gd name="connsiteY1" fmla="*/ 661380 h 5851341"/>
              <a:gd name="connsiteX2" fmla="*/ 5996854 w 6338812"/>
              <a:gd name="connsiteY2" fmla="*/ 1716146 h 5851341"/>
              <a:gd name="connsiteX3" fmla="*/ 6118439 w 6338812"/>
              <a:gd name="connsiteY3" fmla="*/ 4563502 h 5851341"/>
              <a:gd name="connsiteX4" fmla="*/ 4031632 w 6338812"/>
              <a:gd name="connsiteY4" fmla="*/ 5735838 h 5851341"/>
              <a:gd name="connsiteX5" fmla="*/ 791601 w 6338812"/>
              <a:gd name="connsiteY5" fmla="*/ 5233463 h 5851341"/>
              <a:gd name="connsiteX0" fmla="*/ 791601 w 6281768"/>
              <a:gd name="connsiteY0" fmla="*/ 5233463 h 5851341"/>
              <a:gd name="connsiteX1" fmla="*/ 425239 w 6281768"/>
              <a:gd name="connsiteY1" fmla="*/ 661380 h 5851341"/>
              <a:gd name="connsiteX2" fmla="*/ 5996854 w 6281768"/>
              <a:gd name="connsiteY2" fmla="*/ 1716146 h 5851341"/>
              <a:gd name="connsiteX3" fmla="*/ 6118439 w 6281768"/>
              <a:gd name="connsiteY3" fmla="*/ 4563502 h 5851341"/>
              <a:gd name="connsiteX4" fmla="*/ 4031632 w 6281768"/>
              <a:gd name="connsiteY4" fmla="*/ 5735838 h 5851341"/>
              <a:gd name="connsiteX5" fmla="*/ 791601 w 6281768"/>
              <a:gd name="connsiteY5" fmla="*/ 5233463 h 5851341"/>
              <a:gd name="connsiteX0" fmla="*/ 791601 w 6281768"/>
              <a:gd name="connsiteY0" fmla="*/ 4924433 h 5542311"/>
              <a:gd name="connsiteX1" fmla="*/ 425239 w 6281768"/>
              <a:gd name="connsiteY1" fmla="*/ 352350 h 5542311"/>
              <a:gd name="connsiteX2" fmla="*/ 5996854 w 6281768"/>
              <a:gd name="connsiteY2" fmla="*/ 1407116 h 5542311"/>
              <a:gd name="connsiteX3" fmla="*/ 6118439 w 6281768"/>
              <a:gd name="connsiteY3" fmla="*/ 4254472 h 5542311"/>
              <a:gd name="connsiteX4" fmla="*/ 4031632 w 6281768"/>
              <a:gd name="connsiteY4" fmla="*/ 5426808 h 5542311"/>
              <a:gd name="connsiteX5" fmla="*/ 791601 w 6281768"/>
              <a:gd name="connsiteY5" fmla="*/ 4924433 h 5542311"/>
              <a:gd name="connsiteX0" fmla="*/ 1124963 w 6615130"/>
              <a:gd name="connsiteY0" fmla="*/ 4698486 h 5316364"/>
              <a:gd name="connsiteX1" fmla="*/ 758601 w 6615130"/>
              <a:gd name="connsiteY1" fmla="*/ 126403 h 5316364"/>
              <a:gd name="connsiteX2" fmla="*/ 6330216 w 6615130"/>
              <a:gd name="connsiteY2" fmla="*/ 1181169 h 5316364"/>
              <a:gd name="connsiteX3" fmla="*/ 6451801 w 6615130"/>
              <a:gd name="connsiteY3" fmla="*/ 4028525 h 5316364"/>
              <a:gd name="connsiteX4" fmla="*/ 4364994 w 6615130"/>
              <a:gd name="connsiteY4" fmla="*/ 5200861 h 5316364"/>
              <a:gd name="connsiteX5" fmla="*/ 1124963 w 6615130"/>
              <a:gd name="connsiteY5" fmla="*/ 4698486 h 5316364"/>
              <a:gd name="connsiteX0" fmla="*/ 961499 w 6451666"/>
              <a:gd name="connsiteY0" fmla="*/ 4694406 h 5263006"/>
              <a:gd name="connsiteX1" fmla="*/ 595137 w 6451666"/>
              <a:gd name="connsiteY1" fmla="*/ 122323 h 5263006"/>
              <a:gd name="connsiteX2" fmla="*/ 6166752 w 6451666"/>
              <a:gd name="connsiteY2" fmla="*/ 1177089 h 5263006"/>
              <a:gd name="connsiteX3" fmla="*/ 6288337 w 6451666"/>
              <a:gd name="connsiteY3" fmla="*/ 4024445 h 5263006"/>
              <a:gd name="connsiteX4" fmla="*/ 4201530 w 6451666"/>
              <a:gd name="connsiteY4" fmla="*/ 5196781 h 5263006"/>
              <a:gd name="connsiteX5" fmla="*/ 961499 w 6451666"/>
              <a:gd name="connsiteY5" fmla="*/ 4694406 h 5263006"/>
              <a:gd name="connsiteX0" fmla="*/ 966202 w 6456369"/>
              <a:gd name="connsiteY0" fmla="*/ 4600109 h 5168709"/>
              <a:gd name="connsiteX1" fmla="*/ 599840 w 6456369"/>
              <a:gd name="connsiteY1" fmla="*/ 28026 h 5168709"/>
              <a:gd name="connsiteX2" fmla="*/ 6171455 w 6456369"/>
              <a:gd name="connsiteY2" fmla="*/ 1082792 h 5168709"/>
              <a:gd name="connsiteX3" fmla="*/ 6293040 w 6456369"/>
              <a:gd name="connsiteY3" fmla="*/ 3930148 h 5168709"/>
              <a:gd name="connsiteX4" fmla="*/ 4206233 w 6456369"/>
              <a:gd name="connsiteY4" fmla="*/ 5102484 h 5168709"/>
              <a:gd name="connsiteX5" fmla="*/ 966202 w 6456369"/>
              <a:gd name="connsiteY5" fmla="*/ 4600109 h 5168709"/>
              <a:gd name="connsiteX0" fmla="*/ 1212425 w 6702592"/>
              <a:gd name="connsiteY0" fmla="*/ 4660341 h 5228941"/>
              <a:gd name="connsiteX1" fmla="*/ 846063 w 6702592"/>
              <a:gd name="connsiteY1" fmla="*/ 88258 h 5228941"/>
              <a:gd name="connsiteX2" fmla="*/ 6417678 w 6702592"/>
              <a:gd name="connsiteY2" fmla="*/ 1143024 h 5228941"/>
              <a:gd name="connsiteX3" fmla="*/ 6539263 w 6702592"/>
              <a:gd name="connsiteY3" fmla="*/ 3990380 h 5228941"/>
              <a:gd name="connsiteX4" fmla="*/ 4452456 w 6702592"/>
              <a:gd name="connsiteY4" fmla="*/ 5162716 h 5228941"/>
              <a:gd name="connsiteX5" fmla="*/ 1212425 w 6702592"/>
              <a:gd name="connsiteY5" fmla="*/ 4660341 h 5228941"/>
              <a:gd name="connsiteX0" fmla="*/ 1225888 w 6716055"/>
              <a:gd name="connsiteY0" fmla="*/ 4669522 h 5402425"/>
              <a:gd name="connsiteX1" fmla="*/ 859526 w 6716055"/>
              <a:gd name="connsiteY1" fmla="*/ 97439 h 5402425"/>
              <a:gd name="connsiteX2" fmla="*/ 6431141 w 6716055"/>
              <a:gd name="connsiteY2" fmla="*/ 1152205 h 5402425"/>
              <a:gd name="connsiteX3" fmla="*/ 6552726 w 6716055"/>
              <a:gd name="connsiteY3" fmla="*/ 3999561 h 5402425"/>
              <a:gd name="connsiteX4" fmla="*/ 4465919 w 6716055"/>
              <a:gd name="connsiteY4" fmla="*/ 5171897 h 5402425"/>
              <a:gd name="connsiteX5" fmla="*/ 1225888 w 6716055"/>
              <a:gd name="connsiteY5" fmla="*/ 4669522 h 5402425"/>
              <a:gd name="connsiteX0" fmla="*/ 1216237 w 6706404"/>
              <a:gd name="connsiteY0" fmla="*/ 4681521 h 5635078"/>
              <a:gd name="connsiteX1" fmla="*/ 849875 w 6706404"/>
              <a:gd name="connsiteY1" fmla="*/ 109438 h 5635078"/>
              <a:gd name="connsiteX2" fmla="*/ 6421490 w 6706404"/>
              <a:gd name="connsiteY2" fmla="*/ 1164204 h 5635078"/>
              <a:gd name="connsiteX3" fmla="*/ 6543075 w 6706404"/>
              <a:gd name="connsiteY3" fmla="*/ 4011560 h 5635078"/>
              <a:gd name="connsiteX4" fmla="*/ 4456268 w 6706404"/>
              <a:gd name="connsiteY4" fmla="*/ 5183896 h 5635078"/>
              <a:gd name="connsiteX5" fmla="*/ 1216237 w 6706404"/>
              <a:gd name="connsiteY5" fmla="*/ 4681521 h 5635078"/>
              <a:gd name="connsiteX0" fmla="*/ 1398571 w 6888738"/>
              <a:gd name="connsiteY0" fmla="*/ 4664197 h 5471870"/>
              <a:gd name="connsiteX1" fmla="*/ 1032209 w 6888738"/>
              <a:gd name="connsiteY1" fmla="*/ 92114 h 5471870"/>
              <a:gd name="connsiteX2" fmla="*/ 6603824 w 6888738"/>
              <a:gd name="connsiteY2" fmla="*/ 1146880 h 5471870"/>
              <a:gd name="connsiteX3" fmla="*/ 6725409 w 6888738"/>
              <a:gd name="connsiteY3" fmla="*/ 3994236 h 5471870"/>
              <a:gd name="connsiteX4" fmla="*/ 5084916 w 6888738"/>
              <a:gd name="connsiteY4" fmla="*/ 5416943 h 5471870"/>
              <a:gd name="connsiteX5" fmla="*/ 1398571 w 6888738"/>
              <a:gd name="connsiteY5" fmla="*/ 4664197 h 5471870"/>
              <a:gd name="connsiteX0" fmla="*/ 1398571 w 6647752"/>
              <a:gd name="connsiteY0" fmla="*/ 4664197 h 5480547"/>
              <a:gd name="connsiteX1" fmla="*/ 1032209 w 6647752"/>
              <a:gd name="connsiteY1" fmla="*/ 92114 h 5480547"/>
              <a:gd name="connsiteX2" fmla="*/ 6603824 w 6647752"/>
              <a:gd name="connsiteY2" fmla="*/ 1146880 h 5480547"/>
              <a:gd name="connsiteX3" fmla="*/ 6017838 w 6647752"/>
              <a:gd name="connsiteY3" fmla="*/ 3874493 h 5480547"/>
              <a:gd name="connsiteX4" fmla="*/ 5084916 w 6647752"/>
              <a:gd name="connsiteY4" fmla="*/ 5416943 h 5480547"/>
              <a:gd name="connsiteX5" fmla="*/ 1398571 w 6647752"/>
              <a:gd name="connsiteY5" fmla="*/ 4664197 h 5480547"/>
              <a:gd name="connsiteX0" fmla="*/ 1398571 w 6683270"/>
              <a:gd name="connsiteY0" fmla="*/ 4664197 h 5480547"/>
              <a:gd name="connsiteX1" fmla="*/ 1032209 w 6683270"/>
              <a:gd name="connsiteY1" fmla="*/ 92114 h 5480547"/>
              <a:gd name="connsiteX2" fmla="*/ 6603824 w 6683270"/>
              <a:gd name="connsiteY2" fmla="*/ 1146880 h 5480547"/>
              <a:gd name="connsiteX3" fmla="*/ 6017838 w 6683270"/>
              <a:gd name="connsiteY3" fmla="*/ 3874493 h 5480547"/>
              <a:gd name="connsiteX4" fmla="*/ 5084916 w 6683270"/>
              <a:gd name="connsiteY4" fmla="*/ 5416943 h 5480547"/>
              <a:gd name="connsiteX5" fmla="*/ 1398571 w 6683270"/>
              <a:gd name="connsiteY5" fmla="*/ 4664197 h 5480547"/>
              <a:gd name="connsiteX0" fmla="*/ 1398571 w 6672109"/>
              <a:gd name="connsiteY0" fmla="*/ 4664197 h 5505113"/>
              <a:gd name="connsiteX1" fmla="*/ 1032209 w 6672109"/>
              <a:gd name="connsiteY1" fmla="*/ 92114 h 5505113"/>
              <a:gd name="connsiteX2" fmla="*/ 6603824 w 6672109"/>
              <a:gd name="connsiteY2" fmla="*/ 1146880 h 5505113"/>
              <a:gd name="connsiteX3" fmla="*/ 5952524 w 6672109"/>
              <a:gd name="connsiteY3" fmla="*/ 3537035 h 5505113"/>
              <a:gd name="connsiteX4" fmla="*/ 5084916 w 6672109"/>
              <a:gd name="connsiteY4" fmla="*/ 5416943 h 5505113"/>
              <a:gd name="connsiteX5" fmla="*/ 1398571 w 6672109"/>
              <a:gd name="connsiteY5" fmla="*/ 4664197 h 5505113"/>
              <a:gd name="connsiteX0" fmla="*/ 1431801 w 6705339"/>
              <a:gd name="connsiteY0" fmla="*/ 4664133 h 5487117"/>
              <a:gd name="connsiteX1" fmla="*/ 1065439 w 6705339"/>
              <a:gd name="connsiteY1" fmla="*/ 92050 h 5487117"/>
              <a:gd name="connsiteX2" fmla="*/ 6637054 w 6705339"/>
              <a:gd name="connsiteY2" fmla="*/ 1146816 h 5487117"/>
              <a:gd name="connsiteX3" fmla="*/ 5985754 w 6705339"/>
              <a:gd name="connsiteY3" fmla="*/ 3536971 h 5487117"/>
              <a:gd name="connsiteX4" fmla="*/ 5945460 w 6705339"/>
              <a:gd name="connsiteY4" fmla="*/ 5395107 h 5487117"/>
              <a:gd name="connsiteX5" fmla="*/ 1431801 w 6705339"/>
              <a:gd name="connsiteY5" fmla="*/ 4664133 h 5487117"/>
              <a:gd name="connsiteX0" fmla="*/ 1431801 w 6851965"/>
              <a:gd name="connsiteY0" fmla="*/ 4664133 h 5470355"/>
              <a:gd name="connsiteX1" fmla="*/ 1065439 w 6851965"/>
              <a:gd name="connsiteY1" fmla="*/ 92050 h 5470355"/>
              <a:gd name="connsiteX2" fmla="*/ 6637054 w 6851965"/>
              <a:gd name="connsiteY2" fmla="*/ 1146816 h 5470355"/>
              <a:gd name="connsiteX3" fmla="*/ 6432068 w 6851965"/>
              <a:gd name="connsiteY3" fmla="*/ 3765571 h 5470355"/>
              <a:gd name="connsiteX4" fmla="*/ 5945460 w 6851965"/>
              <a:gd name="connsiteY4" fmla="*/ 5395107 h 5470355"/>
              <a:gd name="connsiteX5" fmla="*/ 1431801 w 6851965"/>
              <a:gd name="connsiteY5" fmla="*/ 4664133 h 5470355"/>
              <a:gd name="connsiteX0" fmla="*/ 982935 w 6185385"/>
              <a:gd name="connsiteY0" fmla="*/ 4936117 h 5734556"/>
              <a:gd name="connsiteX1" fmla="*/ 398859 w 6185385"/>
              <a:gd name="connsiteY1" fmla="*/ 353148 h 5734556"/>
              <a:gd name="connsiteX2" fmla="*/ 5970474 w 6185385"/>
              <a:gd name="connsiteY2" fmla="*/ 1407914 h 5734556"/>
              <a:gd name="connsiteX3" fmla="*/ 5765488 w 6185385"/>
              <a:gd name="connsiteY3" fmla="*/ 4026669 h 5734556"/>
              <a:gd name="connsiteX4" fmla="*/ 5278880 w 6185385"/>
              <a:gd name="connsiteY4" fmla="*/ 5656205 h 5734556"/>
              <a:gd name="connsiteX5" fmla="*/ 982935 w 6185385"/>
              <a:gd name="connsiteY5" fmla="*/ 4936117 h 5734556"/>
              <a:gd name="connsiteX0" fmla="*/ 974554 w 6177004"/>
              <a:gd name="connsiteY0" fmla="*/ 4807772 h 5600284"/>
              <a:gd name="connsiteX1" fmla="*/ 401364 w 6177004"/>
              <a:gd name="connsiteY1" fmla="*/ 420746 h 5600284"/>
              <a:gd name="connsiteX2" fmla="*/ 5962093 w 6177004"/>
              <a:gd name="connsiteY2" fmla="*/ 1279569 h 5600284"/>
              <a:gd name="connsiteX3" fmla="*/ 5757107 w 6177004"/>
              <a:gd name="connsiteY3" fmla="*/ 3898324 h 5600284"/>
              <a:gd name="connsiteX4" fmla="*/ 5270499 w 6177004"/>
              <a:gd name="connsiteY4" fmla="*/ 5527860 h 5600284"/>
              <a:gd name="connsiteX5" fmla="*/ 974554 w 6177004"/>
              <a:gd name="connsiteY5" fmla="*/ 4807772 h 5600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77004" h="5600284">
                <a:moveTo>
                  <a:pt x="974554" y="4807772"/>
                </a:moveTo>
                <a:cubicBezTo>
                  <a:pt x="163031" y="3956586"/>
                  <a:pt x="-429892" y="1008780"/>
                  <a:pt x="401364" y="420746"/>
                </a:cubicBezTo>
                <a:cubicBezTo>
                  <a:pt x="1232621" y="-167288"/>
                  <a:pt x="5451454" y="-345292"/>
                  <a:pt x="5962093" y="1279569"/>
                </a:cubicBezTo>
                <a:cubicBezTo>
                  <a:pt x="6144182" y="1972215"/>
                  <a:pt x="6419970" y="3199386"/>
                  <a:pt x="5757107" y="3898324"/>
                </a:cubicBezTo>
                <a:cubicBezTo>
                  <a:pt x="5220584" y="4623319"/>
                  <a:pt x="6067591" y="5376285"/>
                  <a:pt x="5270499" y="5527860"/>
                </a:cubicBezTo>
                <a:cubicBezTo>
                  <a:pt x="4473407" y="5679435"/>
                  <a:pt x="1786077" y="5658958"/>
                  <a:pt x="974554" y="480777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/>
          <a:lstStyle/>
          <a:p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8C502C8-393C-81C5-F435-86A79863D806}"/>
              </a:ext>
            </a:extLst>
          </p:cNvPr>
          <p:cNvSpPr/>
          <p:nvPr userDrawn="1"/>
        </p:nvSpPr>
        <p:spPr>
          <a:xfrm>
            <a:off x="5525330" y="415998"/>
            <a:ext cx="6323812" cy="5919694"/>
          </a:xfrm>
          <a:custGeom>
            <a:avLst/>
            <a:gdLst>
              <a:gd name="connsiteX0" fmla="*/ 6133270 w 6323812"/>
              <a:gd name="connsiteY0" fmla="*/ 1108002 h 5919694"/>
              <a:gd name="connsiteX1" fmla="*/ 3836384 w 6323812"/>
              <a:gd name="connsiteY1" fmla="*/ 19431 h 5919694"/>
              <a:gd name="connsiteX2" fmla="*/ 1049641 w 6323812"/>
              <a:gd name="connsiteY2" fmla="*/ 541945 h 5919694"/>
              <a:gd name="connsiteX3" fmla="*/ 26384 w 6323812"/>
              <a:gd name="connsiteY3" fmla="*/ 2153031 h 5919694"/>
              <a:gd name="connsiteX4" fmla="*/ 461813 w 6323812"/>
              <a:gd name="connsiteY4" fmla="*/ 4395488 h 5919694"/>
              <a:gd name="connsiteX5" fmla="*/ 2138213 w 6323812"/>
              <a:gd name="connsiteY5" fmla="*/ 5364316 h 5919694"/>
              <a:gd name="connsiteX6" fmla="*/ 3379184 w 6323812"/>
              <a:gd name="connsiteY6" fmla="*/ 5919488 h 5919694"/>
              <a:gd name="connsiteX7" fmla="*/ 5501899 w 6323812"/>
              <a:gd name="connsiteY7" fmla="*/ 5418745 h 5919694"/>
              <a:gd name="connsiteX8" fmla="*/ 5904670 w 6323812"/>
              <a:gd name="connsiteY8" fmla="*/ 4613202 h 5919694"/>
              <a:gd name="connsiteX9" fmla="*/ 6165927 w 6323812"/>
              <a:gd name="connsiteY9" fmla="*/ 2425173 h 5919694"/>
              <a:gd name="connsiteX10" fmla="*/ 6133270 w 6323812"/>
              <a:gd name="connsiteY10" fmla="*/ 1108002 h 5919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23812" h="5919694">
                <a:moveTo>
                  <a:pt x="6133270" y="1108002"/>
                </a:moveTo>
                <a:cubicBezTo>
                  <a:pt x="5745013" y="707045"/>
                  <a:pt x="4683655" y="113774"/>
                  <a:pt x="3836384" y="19431"/>
                </a:cubicBezTo>
                <a:cubicBezTo>
                  <a:pt x="2989113" y="-74912"/>
                  <a:pt x="1684641" y="186345"/>
                  <a:pt x="1049641" y="541945"/>
                </a:cubicBezTo>
                <a:cubicBezTo>
                  <a:pt x="414641" y="897545"/>
                  <a:pt x="124355" y="1510774"/>
                  <a:pt x="26384" y="2153031"/>
                </a:cubicBezTo>
                <a:cubicBezTo>
                  <a:pt x="-71587" y="2795288"/>
                  <a:pt x="109841" y="3860274"/>
                  <a:pt x="461813" y="4395488"/>
                </a:cubicBezTo>
                <a:cubicBezTo>
                  <a:pt x="813784" y="4930702"/>
                  <a:pt x="1651984" y="5110316"/>
                  <a:pt x="2138213" y="5364316"/>
                </a:cubicBezTo>
                <a:cubicBezTo>
                  <a:pt x="2624441" y="5618316"/>
                  <a:pt x="2818570" y="5910417"/>
                  <a:pt x="3379184" y="5919488"/>
                </a:cubicBezTo>
                <a:cubicBezTo>
                  <a:pt x="3939798" y="5928560"/>
                  <a:pt x="5080985" y="5636459"/>
                  <a:pt x="5501899" y="5418745"/>
                </a:cubicBezTo>
                <a:cubicBezTo>
                  <a:pt x="5922813" y="5201031"/>
                  <a:pt x="5793999" y="5112131"/>
                  <a:pt x="5904670" y="4613202"/>
                </a:cubicBezTo>
                <a:cubicBezTo>
                  <a:pt x="6015341" y="4114273"/>
                  <a:pt x="6129641" y="3009373"/>
                  <a:pt x="6165927" y="2425173"/>
                </a:cubicBezTo>
                <a:cubicBezTo>
                  <a:pt x="6202213" y="1840973"/>
                  <a:pt x="6521527" y="1508959"/>
                  <a:pt x="6133270" y="1108002"/>
                </a:cubicBezTo>
                <a:close/>
              </a:path>
            </a:pathLst>
          </a:custGeom>
          <a:noFill/>
          <a:ln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27E5FBD-1C76-F621-F810-E8DB1FC2AFD5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35348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FA4E3-08F0-17BC-AD61-6A8492B1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2386940"/>
            <a:ext cx="4694916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163FB7-BFAA-D476-A504-D0B62BD24BD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441396" y="2386940"/>
            <a:ext cx="4694916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4681976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52053" y="5267325"/>
            <a:ext cx="4681976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F769FFC6-D336-3832-0826-7C6769220B94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B20CA3B-E841-403F-D1B9-019BEB09ABBB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19817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FA4E3-08F0-17BC-AD61-6A8492B1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163FB7-BFAA-D476-A504-D0B62BD24BD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56139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E28279-3930-31CD-7EEA-0C8F09F5762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248425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796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0F4DB2-54E9-726A-F185-786B5CC6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967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50C352B2-2D17-3796-5F0D-8A4A92E5F926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8FF1E223-8E50-AABC-3A73-6098D5ADBBD1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65925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796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0F4DB2-54E9-726A-F185-786B5CC6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967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1B6F8A8-C8FC-C179-69C4-DC060799C7B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80760" y="2310493"/>
            <a:ext cx="2637518" cy="263751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506587D5-D92A-0C5D-8368-A95B61AD383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83931" y="2310493"/>
            <a:ext cx="2637518" cy="263751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66AA7056-9D9E-55F4-04AA-86670098716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387102" y="2310493"/>
            <a:ext cx="2637518" cy="263751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9613C47-8DBB-C250-54CF-E86A9E30BC6B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D6E418A-3EC9-CFF8-30D0-991B66507AB5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80119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796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0F4DB2-54E9-726A-F185-786B5CC6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967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9613C47-8DBB-C250-54CF-E86A9E30BC6B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D6E418A-3EC9-CFF8-30D0-991B66507AB5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icture Placeholder 17">
            <a:extLst>
              <a:ext uri="{FF2B5EF4-FFF2-40B4-BE49-F238E27FC236}">
                <a16:creationId xmlns:a16="http://schemas.microsoft.com/office/drawing/2014/main" id="{4E8606A6-631C-1AAC-D8F3-36DB3E9EF8F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380514" y="2476161"/>
            <a:ext cx="2650697" cy="2319361"/>
          </a:xfrm>
          <a:prstGeom prst="hexagon">
            <a:avLst>
              <a:gd name="adj" fmla="val 28479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4" name="Picture Placeholder 17">
            <a:extLst>
              <a:ext uri="{FF2B5EF4-FFF2-40B4-BE49-F238E27FC236}">
                <a16:creationId xmlns:a16="http://schemas.microsoft.com/office/drawing/2014/main" id="{43F8A1C8-6E56-2740-6C8C-1505F2B1F9E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76702" y="2476161"/>
            <a:ext cx="2650697" cy="2319361"/>
          </a:xfrm>
          <a:prstGeom prst="hexagon">
            <a:avLst>
              <a:gd name="adj" fmla="val 28479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8" name="Picture Placeholder 17">
            <a:extLst>
              <a:ext uri="{FF2B5EF4-FFF2-40B4-BE49-F238E27FC236}">
                <a16:creationId xmlns:a16="http://schemas.microsoft.com/office/drawing/2014/main" id="{4E0B1FB6-3FDE-F062-574F-F5A11C1E822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179613" y="2476161"/>
            <a:ext cx="2650697" cy="2319361"/>
          </a:xfrm>
          <a:prstGeom prst="hexagon">
            <a:avLst>
              <a:gd name="adj" fmla="val 28479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6100814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FA4E3-08F0-17BC-AD61-6A8492B1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163FB7-BFAA-D476-A504-D0B62BD24BD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56139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E28279-3930-31CD-7EEA-0C8F09F5762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248425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796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0F4DB2-54E9-726A-F185-786B5CC6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967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6296C89-FBC6-E882-BF2B-A8774F151BD0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F60FE0B2-9BEE-F10D-D1FF-117F7DA871DD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96017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52B6F-50FA-806B-6A93-B5A353623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299700" cy="7207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3BCE9C-D9D4-27A8-3D26-E9C7FD19D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688" y="2323049"/>
            <a:ext cx="4680744" cy="823912"/>
          </a:xfrm>
        </p:spPr>
        <p:txBody>
          <a:bodyPr anchor="b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24F50D-D027-8A05-3E3F-C163FF105C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688" y="3428999"/>
            <a:ext cx="4681083" cy="287972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CE4DAA-EC49-D657-699B-57D32EE986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55568" y="2323049"/>
            <a:ext cx="4680744" cy="823912"/>
          </a:xfrm>
        </p:spPr>
        <p:txBody>
          <a:bodyPr anchor="b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B824D1-6434-D086-7955-7E2BA175C7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55568" y="3428999"/>
            <a:ext cx="4680745" cy="28797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021C4C-C36D-AC90-2385-CDFBCEA8F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29E3AE-2872-6E2E-FB31-84706D37F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E2FB9B-27D3-2E95-7561-66280B69D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B431B72-780E-0FE1-901F-505D3DD588EF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DD189F5A-577F-0C67-742D-C5140CEE99FC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36536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5D1E38-948E-EA43-A4BC-F76E98CA4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6A0E76-D0A2-6789-ECCC-F42B48AE9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D88A33-4BC6-2236-5B43-EF5029738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A1A67F16-2D57-19D3-5301-62A73D84FA95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5E11474-2FDE-2651-89D5-C4493F654D8D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66687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5137-D396-458F-2B1A-512457401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72072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74B99-AEBC-FD68-B380-AD8AFD133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689" y="2708274"/>
            <a:ext cx="4681082" cy="360045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E0DE2-54C5-0C43-416D-1C359185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51AC2-A3B3-13EE-B04E-ECCA55E7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9C95E-A626-C2B1-DC04-985F91CA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D755A6D-4CF4-7E36-2901-029BACC78692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455231" y="2708274"/>
            <a:ext cx="5401807" cy="360045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7E70A6A8-CE9C-8567-CC6D-F49210799101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8C5314F-9B61-CD47-3EE4-3AA9A944EEF7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2581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1582737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A98E0-6CC2-3D2B-7651-CD2381374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8" y="3428999"/>
            <a:ext cx="4659312" cy="28797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EFECE2-6D0D-8AE4-3C36-0CCF9406890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78588" y="3428999"/>
            <a:ext cx="4659312" cy="28797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EDFD820-CA43-6342-9020-B2F1E4F10534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48A8EC9-54E6-ECE3-E9E4-765A77957146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9481867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5137-D396-458F-2B1A-512457401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72072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74B99-AEBC-FD68-B380-AD8AFD133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689" y="2708274"/>
            <a:ext cx="4681082" cy="360045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E0DE2-54C5-0C43-416D-1C359185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51AC2-A3B3-13EE-B04E-ECCA55E7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9C95E-A626-C2B1-DC04-985F91CA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5ED8F8F-37A0-68FE-4651-3E95B19F4D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54775" y="2708275"/>
            <a:ext cx="5402263" cy="3600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5F3CA0C-F594-9E02-812D-0851D7F48A38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B21F76FB-B0C8-3134-19FD-1D24E5FFF4A0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31096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5137-D396-458F-2B1A-512457401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72072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74B99-AEBC-FD68-B380-AD8AFD133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688" y="2708275"/>
            <a:ext cx="10801349" cy="7207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E0DE2-54C5-0C43-416D-1C359185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51AC2-A3B3-13EE-B04E-ECCA55E7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9C95E-A626-C2B1-DC04-985F91CA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5ED8F8F-37A0-68FE-4651-3E95B19F4D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55689" y="3408593"/>
            <a:ext cx="10801350" cy="290013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8E60B5F5-36AF-CC65-01B8-F230304B0057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ACCF8C9B-8E14-2EF5-23DA-9FA1A68B141C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15142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5D1E38-948E-EA43-A4BC-F76E98CA4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6A0E76-D0A2-6789-ECCC-F42B48AE9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D88A33-4BC6-2236-5B43-EF5029738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A1A67F16-2D57-19D3-5301-62A73D84FA95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5E11474-2FDE-2651-89D5-C4493F654D8D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13717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158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A98E0-6CC2-3D2B-7651-CD2381374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8" y="3428999"/>
            <a:ext cx="10080624" cy="28797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4B3726A1-675A-3D77-2DB5-2B6AB2D52433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B54D76A-80C0-B090-8BEB-1B1518BE15FD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47387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158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A98E0-6CC2-3D2B-7651-CD2381374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8" y="3428999"/>
            <a:ext cx="4659312" cy="28797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EFECE2-6D0D-8AE4-3C36-0CCF9406890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78588" y="3428999"/>
            <a:ext cx="4659312" cy="28797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EDFD820-CA43-6342-9020-B2F1E4F10534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48A8EC9-54E6-ECE3-E9E4-765A77957146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28386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552620"/>
            <a:ext cx="5761038" cy="575610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CB655272-C248-6F15-320C-F44319C32DBB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DF32F83-BBB5-9DD4-126C-5726B7085CAF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84370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7">
            <a:extLst>
              <a:ext uri="{FF2B5EF4-FFF2-40B4-BE49-F238E27FC236}">
                <a16:creationId xmlns:a16="http://schemas.microsoft.com/office/drawing/2014/main" id="{FC6DC5E8-B277-B584-EB8C-29D539CA54B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 rot="2891678">
            <a:off x="5700014" y="507024"/>
            <a:ext cx="7029548" cy="6150858"/>
          </a:xfrm>
          <a:prstGeom prst="hexagon">
            <a:avLst>
              <a:gd name="adj" fmla="val 30818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69D42E70-4293-E995-5DC3-9FF3CF888217}"/>
              </a:ext>
            </a:extLst>
          </p:cNvPr>
          <p:cNvSpPr/>
          <p:nvPr userDrawn="1"/>
        </p:nvSpPr>
        <p:spPr>
          <a:xfrm rot="2870698">
            <a:off x="5827206" y="457961"/>
            <a:ext cx="7050547" cy="6494168"/>
          </a:xfrm>
          <a:prstGeom prst="hexagon">
            <a:avLst>
              <a:gd name="adj" fmla="val 31096"/>
              <a:gd name="vf" fmla="val 115470"/>
            </a:avLst>
          </a:prstGeom>
          <a:noFill/>
          <a:ln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CB655272-C248-6F15-320C-F44319C32DBB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DF32F83-BBB5-9DD4-126C-5726B7085CAF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29647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935412" y="549276"/>
            <a:ext cx="7921626" cy="5759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2160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8F5C4B88-0A9F-FD7F-530C-D7A30378DF10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4335290-6FB5-FCB4-F5AE-69649EA241FA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18743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6480175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6480175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56588" y="549276"/>
            <a:ext cx="3600450" cy="5759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310192A3-2C08-5C5A-DB08-96C766FC0953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3BFA365-45EF-CE9C-BF2B-A012BB2EB796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00031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32072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FBAF5CB6-5726-67BA-1945-35B0833163B5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5832257-F5AD-8D86-5572-63CAF866E49A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CEE301D1-6FAF-0EBA-3F07-64204B5ECBBB}"/>
              </a:ext>
            </a:extLst>
          </p:cNvPr>
          <p:cNvSpPr/>
          <p:nvPr userDrawn="1"/>
        </p:nvSpPr>
        <p:spPr>
          <a:xfrm>
            <a:off x="0" y="0"/>
            <a:ext cx="3826276" cy="816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19">
            <a:extLst>
              <a:ext uri="{FF2B5EF4-FFF2-40B4-BE49-F238E27FC236}">
                <a16:creationId xmlns:a16="http://schemas.microsoft.com/office/drawing/2014/main" id="{44ED28E0-C089-ADCE-4D06-1C3B3B7BAD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07" y="166636"/>
            <a:ext cx="3343731" cy="4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427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552620"/>
            <a:ext cx="5761038" cy="575610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CB655272-C248-6F15-320C-F44319C32DBB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DF32F83-BBB5-9DD4-126C-5726B7085CAF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5732835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32072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2148585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3811979"/>
            <a:ext cx="10080624" cy="249674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872BBAE-4B67-C0A3-B4FF-CD238BF6AEB8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D03143E5-6DAF-630D-E373-C7DD10D0D65A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5442CDAB-327B-D56A-D559-52C199373718}"/>
              </a:ext>
            </a:extLst>
          </p:cNvPr>
          <p:cNvSpPr/>
          <p:nvPr userDrawn="1"/>
        </p:nvSpPr>
        <p:spPr>
          <a:xfrm>
            <a:off x="0" y="0"/>
            <a:ext cx="3826276" cy="816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19">
            <a:extLst>
              <a:ext uri="{FF2B5EF4-FFF2-40B4-BE49-F238E27FC236}">
                <a16:creationId xmlns:a16="http://schemas.microsoft.com/office/drawing/2014/main" id="{0E16E4C9-17F6-6598-FBF1-F380407A82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07" y="166636"/>
            <a:ext cx="3343731" cy="4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7012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3428999"/>
            <a:ext cx="4319587" cy="28797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57164" y="549276"/>
            <a:ext cx="2879724" cy="5759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4E8E7DD5-D569-5084-EBDE-7EF3E4867A9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75724" y="549276"/>
            <a:ext cx="2881314" cy="5759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5A25580-D655-D734-76E7-37F718528254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8552177-7A1F-A5C0-BEC5-59C096C18F6B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64075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57164" y="5263909"/>
            <a:ext cx="2879724" cy="77830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57164" y="549275"/>
            <a:ext cx="2879724" cy="431772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4E8E7DD5-D569-5084-EBDE-7EF3E4867A9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75724" y="549275"/>
            <a:ext cx="2881314" cy="431958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A2D9E6F-98ED-3E8F-9020-8FE1720B4EB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76157" y="3443825"/>
            <a:ext cx="4299117" cy="28649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F855A12E-80EA-5D92-61A2-749A1A595BC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987252" y="5263909"/>
            <a:ext cx="2869786" cy="77830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1081A8F-F0EB-7DCB-9621-A0265A96F2AD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D7D03EB-DF41-43BF-57E4-B63D351C2D6C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3294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4941C-0D99-DD82-FDA2-1F82C4CFB6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6996" y="-607471"/>
            <a:ext cx="7187657" cy="7187747"/>
          </a:xfrm>
          <a:custGeom>
            <a:avLst/>
            <a:gdLst>
              <a:gd name="connsiteX0" fmla="*/ 0 w 2576594"/>
              <a:gd name="connsiteY0" fmla="*/ 1246982 h 2493963"/>
              <a:gd name="connsiteX1" fmla="*/ 1288297 w 2576594"/>
              <a:gd name="connsiteY1" fmla="*/ 0 h 2493963"/>
              <a:gd name="connsiteX2" fmla="*/ 2576594 w 2576594"/>
              <a:gd name="connsiteY2" fmla="*/ 1246982 h 2493963"/>
              <a:gd name="connsiteX3" fmla="*/ 1288297 w 2576594"/>
              <a:gd name="connsiteY3" fmla="*/ 2493964 h 2493963"/>
              <a:gd name="connsiteX4" fmla="*/ 0 w 2576594"/>
              <a:gd name="connsiteY4" fmla="*/ 1246982 h 2493963"/>
              <a:gd name="connsiteX0" fmla="*/ 0 w 3455368"/>
              <a:gd name="connsiteY0" fmla="*/ 3526848 h 3727854"/>
              <a:gd name="connsiteX1" fmla="*/ 2167071 w 3455368"/>
              <a:gd name="connsiteY1" fmla="*/ 82931 h 3727854"/>
              <a:gd name="connsiteX2" fmla="*/ 3455368 w 3455368"/>
              <a:gd name="connsiteY2" fmla="*/ 1329913 h 3727854"/>
              <a:gd name="connsiteX3" fmla="*/ 2167071 w 3455368"/>
              <a:gd name="connsiteY3" fmla="*/ 2576895 h 3727854"/>
              <a:gd name="connsiteX4" fmla="*/ 0 w 3455368"/>
              <a:gd name="connsiteY4" fmla="*/ 3526848 h 3727854"/>
              <a:gd name="connsiteX0" fmla="*/ 69316 w 3524684"/>
              <a:gd name="connsiteY0" fmla="*/ 4930853 h 5119588"/>
              <a:gd name="connsiteX1" fmla="*/ 811348 w 3524684"/>
              <a:gd name="connsiteY1" fmla="*/ 38146 h 5119588"/>
              <a:gd name="connsiteX2" fmla="*/ 3524684 w 3524684"/>
              <a:gd name="connsiteY2" fmla="*/ 2733918 h 5119588"/>
              <a:gd name="connsiteX3" fmla="*/ 2236387 w 3524684"/>
              <a:gd name="connsiteY3" fmla="*/ 3980900 h 5119588"/>
              <a:gd name="connsiteX4" fmla="*/ 69316 w 3524684"/>
              <a:gd name="connsiteY4" fmla="*/ 4930853 h 5119588"/>
              <a:gd name="connsiteX0" fmla="*/ 374922 w 3830290"/>
              <a:gd name="connsiteY0" fmla="*/ 4901976 h 5090711"/>
              <a:gd name="connsiteX1" fmla="*/ 1116954 w 3830290"/>
              <a:gd name="connsiteY1" fmla="*/ 9269 h 5090711"/>
              <a:gd name="connsiteX2" fmla="*/ 3830290 w 3830290"/>
              <a:gd name="connsiteY2" fmla="*/ 2705041 h 5090711"/>
              <a:gd name="connsiteX3" fmla="*/ 2541993 w 3830290"/>
              <a:gd name="connsiteY3" fmla="*/ 3952023 h 5090711"/>
              <a:gd name="connsiteX4" fmla="*/ 374922 w 3830290"/>
              <a:gd name="connsiteY4" fmla="*/ 4901976 h 5090711"/>
              <a:gd name="connsiteX0" fmla="*/ 104255 w 5162792"/>
              <a:gd name="connsiteY0" fmla="*/ 5035789 h 5247620"/>
              <a:gd name="connsiteX1" fmla="*/ 846287 w 5162792"/>
              <a:gd name="connsiteY1" fmla="*/ 143082 h 5247620"/>
              <a:gd name="connsiteX2" fmla="*/ 5162792 w 5162792"/>
              <a:gd name="connsiteY2" fmla="*/ 1568194 h 5247620"/>
              <a:gd name="connsiteX3" fmla="*/ 2271326 w 5162792"/>
              <a:gd name="connsiteY3" fmla="*/ 4085836 h 5247620"/>
              <a:gd name="connsiteX4" fmla="*/ 104255 w 5162792"/>
              <a:gd name="connsiteY4" fmla="*/ 5035789 h 5247620"/>
              <a:gd name="connsiteX0" fmla="*/ 316117 w 5745097"/>
              <a:gd name="connsiteY0" fmla="*/ 5035789 h 5625173"/>
              <a:gd name="connsiteX1" fmla="*/ 1058149 w 5745097"/>
              <a:gd name="connsiteY1" fmla="*/ 143082 h 5625173"/>
              <a:gd name="connsiteX2" fmla="*/ 5374654 w 5745097"/>
              <a:gd name="connsiteY2" fmla="*/ 1568194 h 5625173"/>
              <a:gd name="connsiteX3" fmla="*/ 5368892 w 5745097"/>
              <a:gd name="connsiteY3" fmla="*/ 5154616 h 5625173"/>
              <a:gd name="connsiteX4" fmla="*/ 316117 w 5745097"/>
              <a:gd name="connsiteY4" fmla="*/ 5035789 h 5625173"/>
              <a:gd name="connsiteX0" fmla="*/ 316117 w 5439005"/>
              <a:gd name="connsiteY0" fmla="*/ 5035789 h 5872726"/>
              <a:gd name="connsiteX1" fmla="*/ 1058149 w 5439005"/>
              <a:gd name="connsiteY1" fmla="*/ 143082 h 5872726"/>
              <a:gd name="connsiteX2" fmla="*/ 5374654 w 5439005"/>
              <a:gd name="connsiteY2" fmla="*/ 1568194 h 5872726"/>
              <a:gd name="connsiteX3" fmla="*/ 5368892 w 5439005"/>
              <a:gd name="connsiteY3" fmla="*/ 5154616 h 5872726"/>
              <a:gd name="connsiteX4" fmla="*/ 316117 w 5439005"/>
              <a:gd name="connsiteY4" fmla="*/ 5035789 h 5872726"/>
              <a:gd name="connsiteX0" fmla="*/ 316117 w 5745098"/>
              <a:gd name="connsiteY0" fmla="*/ 5200377 h 5840238"/>
              <a:gd name="connsiteX1" fmla="*/ 1058149 w 5745098"/>
              <a:gd name="connsiteY1" fmla="*/ 307670 h 5840238"/>
              <a:gd name="connsiteX2" fmla="*/ 5374654 w 5745098"/>
              <a:gd name="connsiteY2" fmla="*/ 937136 h 5840238"/>
              <a:gd name="connsiteX3" fmla="*/ 5368892 w 5745098"/>
              <a:gd name="connsiteY3" fmla="*/ 5319204 h 5840238"/>
              <a:gd name="connsiteX4" fmla="*/ 316117 w 5745098"/>
              <a:gd name="connsiteY4" fmla="*/ 5200377 h 5840238"/>
              <a:gd name="connsiteX0" fmla="*/ 316117 w 5745098"/>
              <a:gd name="connsiteY0" fmla="*/ 5193520 h 5833381"/>
              <a:gd name="connsiteX1" fmla="*/ 1058149 w 5745098"/>
              <a:gd name="connsiteY1" fmla="*/ 300813 h 5833381"/>
              <a:gd name="connsiteX2" fmla="*/ 5374654 w 5745098"/>
              <a:gd name="connsiteY2" fmla="*/ 930279 h 5833381"/>
              <a:gd name="connsiteX3" fmla="*/ 5368892 w 5745098"/>
              <a:gd name="connsiteY3" fmla="*/ 5312347 h 5833381"/>
              <a:gd name="connsiteX4" fmla="*/ 316117 w 5745098"/>
              <a:gd name="connsiteY4" fmla="*/ 5193520 h 5833381"/>
              <a:gd name="connsiteX0" fmla="*/ 316117 w 5648721"/>
              <a:gd name="connsiteY0" fmla="*/ 5193520 h 5833381"/>
              <a:gd name="connsiteX1" fmla="*/ 1058149 w 5648721"/>
              <a:gd name="connsiteY1" fmla="*/ 300813 h 5833381"/>
              <a:gd name="connsiteX2" fmla="*/ 5374654 w 5648721"/>
              <a:gd name="connsiteY2" fmla="*/ 930279 h 5833381"/>
              <a:gd name="connsiteX3" fmla="*/ 5368892 w 5648721"/>
              <a:gd name="connsiteY3" fmla="*/ 5312347 h 5833381"/>
              <a:gd name="connsiteX4" fmla="*/ 316117 w 5648721"/>
              <a:gd name="connsiteY4" fmla="*/ 5193520 h 5833381"/>
              <a:gd name="connsiteX0" fmla="*/ 316117 w 5634786"/>
              <a:gd name="connsiteY0" fmla="*/ 5193520 h 5833381"/>
              <a:gd name="connsiteX1" fmla="*/ 1058149 w 5634786"/>
              <a:gd name="connsiteY1" fmla="*/ 300813 h 5833381"/>
              <a:gd name="connsiteX2" fmla="*/ 5374654 w 5634786"/>
              <a:gd name="connsiteY2" fmla="*/ 930279 h 5833381"/>
              <a:gd name="connsiteX3" fmla="*/ 5368892 w 5634786"/>
              <a:gd name="connsiteY3" fmla="*/ 5312347 h 5833381"/>
              <a:gd name="connsiteX4" fmla="*/ 316117 w 5634786"/>
              <a:gd name="connsiteY4" fmla="*/ 5193520 h 5833381"/>
              <a:gd name="connsiteX0" fmla="*/ 316117 w 5634786"/>
              <a:gd name="connsiteY0" fmla="*/ 5207452 h 5847313"/>
              <a:gd name="connsiteX1" fmla="*/ 1058149 w 5634786"/>
              <a:gd name="connsiteY1" fmla="*/ 314745 h 5847313"/>
              <a:gd name="connsiteX2" fmla="*/ 5374654 w 5634786"/>
              <a:gd name="connsiteY2" fmla="*/ 944211 h 5847313"/>
              <a:gd name="connsiteX3" fmla="*/ 5368892 w 5634786"/>
              <a:gd name="connsiteY3" fmla="*/ 5326279 h 5847313"/>
              <a:gd name="connsiteX4" fmla="*/ 316117 w 5634786"/>
              <a:gd name="connsiteY4" fmla="*/ 5207452 h 5847313"/>
              <a:gd name="connsiteX0" fmla="*/ 312570 w 5631239"/>
              <a:gd name="connsiteY0" fmla="*/ 4784006 h 5384789"/>
              <a:gd name="connsiteX1" fmla="*/ 1066478 w 5631239"/>
              <a:gd name="connsiteY1" fmla="*/ 556317 h 5384789"/>
              <a:gd name="connsiteX2" fmla="*/ 5371107 w 5631239"/>
              <a:gd name="connsiteY2" fmla="*/ 520765 h 5384789"/>
              <a:gd name="connsiteX3" fmla="*/ 5365345 w 5631239"/>
              <a:gd name="connsiteY3" fmla="*/ 4902833 h 5384789"/>
              <a:gd name="connsiteX4" fmla="*/ 312570 w 5631239"/>
              <a:gd name="connsiteY4" fmla="*/ 4784006 h 5384789"/>
              <a:gd name="connsiteX0" fmla="*/ 252936 w 5571605"/>
              <a:gd name="connsiteY0" fmla="*/ 4940044 h 5540827"/>
              <a:gd name="connsiteX1" fmla="*/ 1006844 w 5571605"/>
              <a:gd name="connsiteY1" fmla="*/ 712355 h 5540827"/>
              <a:gd name="connsiteX2" fmla="*/ 5311473 w 5571605"/>
              <a:gd name="connsiteY2" fmla="*/ 676803 h 5540827"/>
              <a:gd name="connsiteX3" fmla="*/ 5305711 w 5571605"/>
              <a:gd name="connsiteY3" fmla="*/ 5058871 h 5540827"/>
              <a:gd name="connsiteX4" fmla="*/ 252936 w 5571605"/>
              <a:gd name="connsiteY4" fmla="*/ 4940044 h 5540827"/>
              <a:gd name="connsiteX0" fmla="*/ 312955 w 5634077"/>
              <a:gd name="connsiteY0" fmla="*/ 4750174 h 5346986"/>
              <a:gd name="connsiteX1" fmla="*/ 1066863 w 5634077"/>
              <a:gd name="connsiteY1" fmla="*/ 522485 h 5346986"/>
              <a:gd name="connsiteX2" fmla="*/ 5383368 w 5634077"/>
              <a:gd name="connsiteY2" fmla="*/ 546310 h 5346986"/>
              <a:gd name="connsiteX3" fmla="*/ 5365730 w 5634077"/>
              <a:gd name="connsiteY3" fmla="*/ 4869001 h 5346986"/>
              <a:gd name="connsiteX4" fmla="*/ 312955 w 5634077"/>
              <a:gd name="connsiteY4" fmla="*/ 4750174 h 5346986"/>
              <a:gd name="connsiteX0" fmla="*/ 312955 w 5998729"/>
              <a:gd name="connsiteY0" fmla="*/ 4750174 h 5346986"/>
              <a:gd name="connsiteX1" fmla="*/ 1066863 w 5998729"/>
              <a:gd name="connsiteY1" fmla="*/ 522485 h 5346986"/>
              <a:gd name="connsiteX2" fmla="*/ 5383368 w 5998729"/>
              <a:gd name="connsiteY2" fmla="*/ 546310 h 5346986"/>
              <a:gd name="connsiteX3" fmla="*/ 5365730 w 5998729"/>
              <a:gd name="connsiteY3" fmla="*/ 4869001 h 5346986"/>
              <a:gd name="connsiteX4" fmla="*/ 312955 w 5998729"/>
              <a:gd name="connsiteY4" fmla="*/ 4750174 h 5346986"/>
              <a:gd name="connsiteX0" fmla="*/ 312955 w 5998729"/>
              <a:gd name="connsiteY0" fmla="*/ 5229731 h 5826543"/>
              <a:gd name="connsiteX1" fmla="*/ 1066863 w 5998729"/>
              <a:gd name="connsiteY1" fmla="*/ 1002042 h 5826543"/>
              <a:gd name="connsiteX2" fmla="*/ 5383368 w 5998729"/>
              <a:gd name="connsiteY2" fmla="*/ 1025867 h 5826543"/>
              <a:gd name="connsiteX3" fmla="*/ 5365730 w 5998729"/>
              <a:gd name="connsiteY3" fmla="*/ 5348558 h 5826543"/>
              <a:gd name="connsiteX4" fmla="*/ 312955 w 5998729"/>
              <a:gd name="connsiteY4" fmla="*/ 5229731 h 5826543"/>
              <a:gd name="connsiteX0" fmla="*/ 312955 w 5686866"/>
              <a:gd name="connsiteY0" fmla="*/ 5229731 h 5826543"/>
              <a:gd name="connsiteX1" fmla="*/ 1066863 w 5686866"/>
              <a:gd name="connsiteY1" fmla="*/ 1002042 h 5826543"/>
              <a:gd name="connsiteX2" fmla="*/ 5383368 w 5686866"/>
              <a:gd name="connsiteY2" fmla="*/ 1025867 h 5826543"/>
              <a:gd name="connsiteX3" fmla="*/ 5365730 w 5686866"/>
              <a:gd name="connsiteY3" fmla="*/ 5348558 h 5826543"/>
              <a:gd name="connsiteX4" fmla="*/ 312955 w 5686866"/>
              <a:gd name="connsiteY4" fmla="*/ 5229731 h 5826543"/>
              <a:gd name="connsiteX0" fmla="*/ 310697 w 5697348"/>
              <a:gd name="connsiteY0" fmla="*/ 5316895 h 5874584"/>
              <a:gd name="connsiteX1" fmla="*/ 1076480 w 5697348"/>
              <a:gd name="connsiteY1" fmla="*/ 1006078 h 5874584"/>
              <a:gd name="connsiteX2" fmla="*/ 5392985 w 5697348"/>
              <a:gd name="connsiteY2" fmla="*/ 1029903 h 5874584"/>
              <a:gd name="connsiteX3" fmla="*/ 5375347 w 5697348"/>
              <a:gd name="connsiteY3" fmla="*/ 5352594 h 5874584"/>
              <a:gd name="connsiteX4" fmla="*/ 310697 w 5697348"/>
              <a:gd name="connsiteY4" fmla="*/ 5316895 h 5874584"/>
              <a:gd name="connsiteX0" fmla="*/ 247809 w 5634460"/>
              <a:gd name="connsiteY0" fmla="*/ 5316895 h 5887740"/>
              <a:gd name="connsiteX1" fmla="*/ 1013592 w 5634460"/>
              <a:gd name="connsiteY1" fmla="*/ 1006078 h 5887740"/>
              <a:gd name="connsiteX2" fmla="*/ 5330097 w 5634460"/>
              <a:gd name="connsiteY2" fmla="*/ 1029903 h 5887740"/>
              <a:gd name="connsiteX3" fmla="*/ 5312459 w 5634460"/>
              <a:gd name="connsiteY3" fmla="*/ 5352594 h 5887740"/>
              <a:gd name="connsiteX4" fmla="*/ 247809 w 5634460"/>
              <a:gd name="connsiteY4" fmla="*/ 5316895 h 5887740"/>
              <a:gd name="connsiteX0" fmla="*/ 314217 w 5700868"/>
              <a:gd name="connsiteY0" fmla="*/ 5304278 h 5859792"/>
              <a:gd name="connsiteX1" fmla="*/ 1068124 w 5700868"/>
              <a:gd name="connsiteY1" fmla="*/ 1029087 h 5859792"/>
              <a:gd name="connsiteX2" fmla="*/ 5396505 w 5700868"/>
              <a:gd name="connsiteY2" fmla="*/ 1017286 h 5859792"/>
              <a:gd name="connsiteX3" fmla="*/ 5378867 w 5700868"/>
              <a:gd name="connsiteY3" fmla="*/ 5339977 h 5859792"/>
              <a:gd name="connsiteX4" fmla="*/ 314217 w 5700868"/>
              <a:gd name="connsiteY4" fmla="*/ 5304278 h 5859792"/>
              <a:gd name="connsiteX0" fmla="*/ 323691 w 5710342"/>
              <a:gd name="connsiteY0" fmla="*/ 5251442 h 5806956"/>
              <a:gd name="connsiteX1" fmla="*/ 1077598 w 5710342"/>
              <a:gd name="connsiteY1" fmla="*/ 976251 h 5806956"/>
              <a:gd name="connsiteX2" fmla="*/ 5405979 w 5710342"/>
              <a:gd name="connsiteY2" fmla="*/ 964450 h 5806956"/>
              <a:gd name="connsiteX3" fmla="*/ 5388341 w 5710342"/>
              <a:gd name="connsiteY3" fmla="*/ 5287141 h 5806956"/>
              <a:gd name="connsiteX4" fmla="*/ 323691 w 5710342"/>
              <a:gd name="connsiteY4" fmla="*/ 5251442 h 5806956"/>
              <a:gd name="connsiteX0" fmla="*/ 309620 w 5696271"/>
              <a:gd name="connsiteY0" fmla="*/ 5307691 h 5863205"/>
              <a:gd name="connsiteX1" fmla="*/ 1063527 w 5696271"/>
              <a:gd name="connsiteY1" fmla="*/ 1032500 h 5863205"/>
              <a:gd name="connsiteX2" fmla="*/ 5391908 w 5696271"/>
              <a:gd name="connsiteY2" fmla="*/ 1020699 h 5863205"/>
              <a:gd name="connsiteX3" fmla="*/ 5374270 w 5696271"/>
              <a:gd name="connsiteY3" fmla="*/ 5343390 h 5863205"/>
              <a:gd name="connsiteX4" fmla="*/ 309620 w 5696271"/>
              <a:gd name="connsiteY4" fmla="*/ 5307691 h 5863205"/>
              <a:gd name="connsiteX0" fmla="*/ 272236 w 5658887"/>
              <a:gd name="connsiteY0" fmla="*/ 5290752 h 5846266"/>
              <a:gd name="connsiteX1" fmla="*/ 1026143 w 5658887"/>
              <a:gd name="connsiteY1" fmla="*/ 1015561 h 5846266"/>
              <a:gd name="connsiteX2" fmla="*/ 5354524 w 5658887"/>
              <a:gd name="connsiteY2" fmla="*/ 1003760 h 5846266"/>
              <a:gd name="connsiteX3" fmla="*/ 5336886 w 5658887"/>
              <a:gd name="connsiteY3" fmla="*/ 5326451 h 5846266"/>
              <a:gd name="connsiteX4" fmla="*/ 272236 w 5658887"/>
              <a:gd name="connsiteY4" fmla="*/ 5290752 h 5846266"/>
              <a:gd name="connsiteX0" fmla="*/ 323691 w 5710342"/>
              <a:gd name="connsiteY0" fmla="*/ 5367708 h 5923222"/>
              <a:gd name="connsiteX1" fmla="*/ 1077598 w 5710342"/>
              <a:gd name="connsiteY1" fmla="*/ 1092517 h 5923222"/>
              <a:gd name="connsiteX2" fmla="*/ 5405979 w 5710342"/>
              <a:gd name="connsiteY2" fmla="*/ 1080716 h 5923222"/>
              <a:gd name="connsiteX3" fmla="*/ 5388341 w 5710342"/>
              <a:gd name="connsiteY3" fmla="*/ 5403407 h 5923222"/>
              <a:gd name="connsiteX4" fmla="*/ 323691 w 5710342"/>
              <a:gd name="connsiteY4" fmla="*/ 5367708 h 5923222"/>
              <a:gd name="connsiteX0" fmla="*/ 320182 w 5668940"/>
              <a:gd name="connsiteY0" fmla="*/ 5367708 h 5621071"/>
              <a:gd name="connsiteX1" fmla="*/ 1074089 w 5668940"/>
              <a:gd name="connsiteY1" fmla="*/ 1092517 h 5621071"/>
              <a:gd name="connsiteX2" fmla="*/ 5402470 w 5668940"/>
              <a:gd name="connsiteY2" fmla="*/ 1080716 h 5621071"/>
              <a:gd name="connsiteX3" fmla="*/ 5337331 w 5668940"/>
              <a:gd name="connsiteY3" fmla="*/ 4690887 h 5621071"/>
              <a:gd name="connsiteX4" fmla="*/ 320182 w 5668940"/>
              <a:gd name="connsiteY4" fmla="*/ 5367708 h 5621071"/>
              <a:gd name="connsiteX0" fmla="*/ 320182 w 5632436"/>
              <a:gd name="connsiteY0" fmla="*/ 5367708 h 5644430"/>
              <a:gd name="connsiteX1" fmla="*/ 1074089 w 5632436"/>
              <a:gd name="connsiteY1" fmla="*/ 1092517 h 5644430"/>
              <a:gd name="connsiteX2" fmla="*/ 5402470 w 5632436"/>
              <a:gd name="connsiteY2" fmla="*/ 1080716 h 5644430"/>
              <a:gd name="connsiteX3" fmla="*/ 5337331 w 5632436"/>
              <a:gd name="connsiteY3" fmla="*/ 4690887 h 5644430"/>
              <a:gd name="connsiteX4" fmla="*/ 320182 w 5632436"/>
              <a:gd name="connsiteY4" fmla="*/ 5367708 h 5644430"/>
              <a:gd name="connsiteX0" fmla="*/ 325446 w 5695150"/>
              <a:gd name="connsiteY0" fmla="*/ 5367708 h 5640715"/>
              <a:gd name="connsiteX1" fmla="*/ 1079353 w 5695150"/>
              <a:gd name="connsiteY1" fmla="*/ 1092517 h 5640715"/>
              <a:gd name="connsiteX2" fmla="*/ 5407734 w 5695150"/>
              <a:gd name="connsiteY2" fmla="*/ 1080716 h 5640715"/>
              <a:gd name="connsiteX3" fmla="*/ 5413847 w 5695150"/>
              <a:gd name="connsiteY3" fmla="*/ 4679012 h 5640715"/>
              <a:gd name="connsiteX4" fmla="*/ 325446 w 5695150"/>
              <a:gd name="connsiteY4" fmla="*/ 5367708 h 5640715"/>
              <a:gd name="connsiteX0" fmla="*/ 325446 w 5746772"/>
              <a:gd name="connsiteY0" fmla="*/ 5367708 h 5827579"/>
              <a:gd name="connsiteX1" fmla="*/ 1079353 w 5746772"/>
              <a:gd name="connsiteY1" fmla="*/ 1092517 h 5827579"/>
              <a:gd name="connsiteX2" fmla="*/ 5407734 w 5746772"/>
              <a:gd name="connsiteY2" fmla="*/ 1080716 h 5827579"/>
              <a:gd name="connsiteX3" fmla="*/ 5413847 w 5746772"/>
              <a:gd name="connsiteY3" fmla="*/ 4679012 h 5827579"/>
              <a:gd name="connsiteX4" fmla="*/ 325446 w 5746772"/>
              <a:gd name="connsiteY4" fmla="*/ 5367708 h 5827579"/>
              <a:gd name="connsiteX0" fmla="*/ 325446 w 5649004"/>
              <a:gd name="connsiteY0" fmla="*/ 5367708 h 5859444"/>
              <a:gd name="connsiteX1" fmla="*/ 1079353 w 5649004"/>
              <a:gd name="connsiteY1" fmla="*/ 1092517 h 5859444"/>
              <a:gd name="connsiteX2" fmla="*/ 5407734 w 5649004"/>
              <a:gd name="connsiteY2" fmla="*/ 1080716 h 5859444"/>
              <a:gd name="connsiteX3" fmla="*/ 5413847 w 5649004"/>
              <a:gd name="connsiteY3" fmla="*/ 4679012 h 5859444"/>
              <a:gd name="connsiteX4" fmla="*/ 325446 w 5649004"/>
              <a:gd name="connsiteY4" fmla="*/ 5367708 h 5859444"/>
              <a:gd name="connsiteX0" fmla="*/ 315969 w 5721778"/>
              <a:gd name="connsiteY0" fmla="*/ 4993736 h 5229879"/>
              <a:gd name="connsiteX1" fmla="*/ 1069876 w 5721778"/>
              <a:gd name="connsiteY1" fmla="*/ 718545 h 5229879"/>
              <a:gd name="connsiteX2" fmla="*/ 5398257 w 5721778"/>
              <a:gd name="connsiteY2" fmla="*/ 1181757 h 5229879"/>
              <a:gd name="connsiteX3" fmla="*/ 5404370 w 5721778"/>
              <a:gd name="connsiteY3" fmla="*/ 4305040 h 5229879"/>
              <a:gd name="connsiteX4" fmla="*/ 315969 w 5721778"/>
              <a:gd name="connsiteY4" fmla="*/ 4993736 h 5229879"/>
              <a:gd name="connsiteX0" fmla="*/ 315969 w 5721778"/>
              <a:gd name="connsiteY0" fmla="*/ 5036433 h 5272576"/>
              <a:gd name="connsiteX1" fmla="*/ 1069876 w 5721778"/>
              <a:gd name="connsiteY1" fmla="*/ 761242 h 5272576"/>
              <a:gd name="connsiteX2" fmla="*/ 5398257 w 5721778"/>
              <a:gd name="connsiteY2" fmla="*/ 1224454 h 5272576"/>
              <a:gd name="connsiteX3" fmla="*/ 5404370 w 5721778"/>
              <a:gd name="connsiteY3" fmla="*/ 4347737 h 5272576"/>
              <a:gd name="connsiteX4" fmla="*/ 315969 w 5721778"/>
              <a:gd name="connsiteY4" fmla="*/ 5036433 h 5272576"/>
              <a:gd name="connsiteX0" fmla="*/ 295424 w 5701233"/>
              <a:gd name="connsiteY0" fmla="*/ 4961804 h 5185044"/>
              <a:gd name="connsiteX1" fmla="*/ 1120583 w 5701233"/>
              <a:gd name="connsiteY1" fmla="*/ 864743 h 5185044"/>
              <a:gd name="connsiteX2" fmla="*/ 5377712 w 5701233"/>
              <a:gd name="connsiteY2" fmla="*/ 1149825 h 5185044"/>
              <a:gd name="connsiteX3" fmla="*/ 5383825 w 5701233"/>
              <a:gd name="connsiteY3" fmla="*/ 4273108 h 5185044"/>
              <a:gd name="connsiteX4" fmla="*/ 295424 w 5701233"/>
              <a:gd name="connsiteY4" fmla="*/ 4961804 h 5185044"/>
              <a:gd name="connsiteX0" fmla="*/ 227944 w 6156019"/>
              <a:gd name="connsiteY0" fmla="*/ 4249685 h 4653160"/>
              <a:gd name="connsiteX1" fmla="*/ 1539991 w 6156019"/>
              <a:gd name="connsiteY1" fmla="*/ 829518 h 4653160"/>
              <a:gd name="connsiteX2" fmla="*/ 5797120 w 6156019"/>
              <a:gd name="connsiteY2" fmla="*/ 1114600 h 4653160"/>
              <a:gd name="connsiteX3" fmla="*/ 5803233 w 6156019"/>
              <a:gd name="connsiteY3" fmla="*/ 4237883 h 4653160"/>
              <a:gd name="connsiteX4" fmla="*/ 227944 w 6156019"/>
              <a:gd name="connsiteY4" fmla="*/ 4249685 h 4653160"/>
              <a:gd name="connsiteX0" fmla="*/ 2254 w 5930329"/>
              <a:gd name="connsiteY0" fmla="*/ 4249685 h 4728827"/>
              <a:gd name="connsiteX1" fmla="*/ 1314301 w 5930329"/>
              <a:gd name="connsiteY1" fmla="*/ 829518 h 4728827"/>
              <a:gd name="connsiteX2" fmla="*/ 5571430 w 5930329"/>
              <a:gd name="connsiteY2" fmla="*/ 1114600 h 4728827"/>
              <a:gd name="connsiteX3" fmla="*/ 5577543 w 5930329"/>
              <a:gd name="connsiteY3" fmla="*/ 4237883 h 4728827"/>
              <a:gd name="connsiteX4" fmla="*/ 2254 w 5930329"/>
              <a:gd name="connsiteY4" fmla="*/ 4249685 h 4728827"/>
              <a:gd name="connsiteX0" fmla="*/ 2203 w 6070417"/>
              <a:gd name="connsiteY0" fmla="*/ 3625988 h 4413820"/>
              <a:gd name="connsiteX1" fmla="*/ 1444879 w 6070417"/>
              <a:gd name="connsiteY1" fmla="*/ 799587 h 4413820"/>
              <a:gd name="connsiteX2" fmla="*/ 5702008 w 6070417"/>
              <a:gd name="connsiteY2" fmla="*/ 1084669 h 4413820"/>
              <a:gd name="connsiteX3" fmla="*/ 5708121 w 6070417"/>
              <a:gd name="connsiteY3" fmla="*/ 4207952 h 4413820"/>
              <a:gd name="connsiteX4" fmla="*/ 2203 w 6070417"/>
              <a:gd name="connsiteY4" fmla="*/ 3625988 h 4413820"/>
              <a:gd name="connsiteX0" fmla="*/ 53060 w 6121274"/>
              <a:gd name="connsiteY0" fmla="*/ 3625988 h 4456797"/>
              <a:gd name="connsiteX1" fmla="*/ 1495736 w 6121274"/>
              <a:gd name="connsiteY1" fmla="*/ 799587 h 4456797"/>
              <a:gd name="connsiteX2" fmla="*/ 5752865 w 6121274"/>
              <a:gd name="connsiteY2" fmla="*/ 1084669 h 4456797"/>
              <a:gd name="connsiteX3" fmla="*/ 5758978 w 6121274"/>
              <a:gd name="connsiteY3" fmla="*/ 4207952 h 4456797"/>
              <a:gd name="connsiteX4" fmla="*/ 53060 w 6121274"/>
              <a:gd name="connsiteY4" fmla="*/ 3625988 h 4456797"/>
              <a:gd name="connsiteX0" fmla="*/ 193599 w 6018185"/>
              <a:gd name="connsiteY0" fmla="*/ 3625988 h 4743687"/>
              <a:gd name="connsiteX1" fmla="*/ 1636275 w 6018185"/>
              <a:gd name="connsiteY1" fmla="*/ 799587 h 4743687"/>
              <a:gd name="connsiteX2" fmla="*/ 5893404 w 6018185"/>
              <a:gd name="connsiteY2" fmla="*/ 1084669 h 4743687"/>
              <a:gd name="connsiteX3" fmla="*/ 5578883 w 6018185"/>
              <a:gd name="connsiteY3" fmla="*/ 4623588 h 4743687"/>
              <a:gd name="connsiteX4" fmla="*/ 193599 w 6018185"/>
              <a:gd name="connsiteY4" fmla="*/ 3625988 h 4743687"/>
              <a:gd name="connsiteX0" fmla="*/ 193599 w 6018185"/>
              <a:gd name="connsiteY0" fmla="*/ 3625988 h 4915691"/>
              <a:gd name="connsiteX1" fmla="*/ 1636275 w 6018185"/>
              <a:gd name="connsiteY1" fmla="*/ 799587 h 4915691"/>
              <a:gd name="connsiteX2" fmla="*/ 5893404 w 6018185"/>
              <a:gd name="connsiteY2" fmla="*/ 1084669 h 4915691"/>
              <a:gd name="connsiteX3" fmla="*/ 5578883 w 6018185"/>
              <a:gd name="connsiteY3" fmla="*/ 4623588 h 4915691"/>
              <a:gd name="connsiteX4" fmla="*/ 3091886 w 6018185"/>
              <a:gd name="connsiteY4" fmla="*/ 4595458 h 4915691"/>
              <a:gd name="connsiteX5" fmla="*/ 193599 w 6018185"/>
              <a:gd name="connsiteY5" fmla="*/ 3625988 h 4915691"/>
              <a:gd name="connsiteX0" fmla="*/ 29539 w 5759925"/>
              <a:gd name="connsiteY0" fmla="*/ 3625988 h 5631302"/>
              <a:gd name="connsiteX1" fmla="*/ 1472215 w 5759925"/>
              <a:gd name="connsiteY1" fmla="*/ 799587 h 5631302"/>
              <a:gd name="connsiteX2" fmla="*/ 5729344 w 5759925"/>
              <a:gd name="connsiteY2" fmla="*/ 1084669 h 5631302"/>
              <a:gd name="connsiteX3" fmla="*/ 5414823 w 5759925"/>
              <a:gd name="connsiteY3" fmla="*/ 4623588 h 5631302"/>
              <a:gd name="connsiteX4" fmla="*/ 2559691 w 5759925"/>
              <a:gd name="connsiteY4" fmla="*/ 5592986 h 5631302"/>
              <a:gd name="connsiteX5" fmla="*/ 29539 w 5759925"/>
              <a:gd name="connsiteY5" fmla="*/ 3625988 h 5631302"/>
              <a:gd name="connsiteX0" fmla="*/ 27945 w 5817782"/>
              <a:gd name="connsiteY0" fmla="*/ 3937721 h 5646152"/>
              <a:gd name="connsiteX1" fmla="*/ 1529998 w 5817782"/>
              <a:gd name="connsiteY1" fmla="*/ 814437 h 5646152"/>
              <a:gd name="connsiteX2" fmla="*/ 5787127 w 5817782"/>
              <a:gd name="connsiteY2" fmla="*/ 1099519 h 5646152"/>
              <a:gd name="connsiteX3" fmla="*/ 5472606 w 5817782"/>
              <a:gd name="connsiteY3" fmla="*/ 4638438 h 5646152"/>
              <a:gd name="connsiteX4" fmla="*/ 2617474 w 5817782"/>
              <a:gd name="connsiteY4" fmla="*/ 5607836 h 5646152"/>
              <a:gd name="connsiteX5" fmla="*/ 27945 w 5817782"/>
              <a:gd name="connsiteY5" fmla="*/ 3937721 h 5646152"/>
              <a:gd name="connsiteX0" fmla="*/ 27066 w 5852574"/>
              <a:gd name="connsiteY0" fmla="*/ 4000095 h 5649150"/>
              <a:gd name="connsiteX1" fmla="*/ 1564745 w 5852574"/>
              <a:gd name="connsiteY1" fmla="*/ 817435 h 5649150"/>
              <a:gd name="connsiteX2" fmla="*/ 5821874 w 5852574"/>
              <a:gd name="connsiteY2" fmla="*/ 1102517 h 5649150"/>
              <a:gd name="connsiteX3" fmla="*/ 5507353 w 5852574"/>
              <a:gd name="connsiteY3" fmla="*/ 4641436 h 5649150"/>
              <a:gd name="connsiteX4" fmla="*/ 2652221 w 5852574"/>
              <a:gd name="connsiteY4" fmla="*/ 5610834 h 5649150"/>
              <a:gd name="connsiteX5" fmla="*/ 27066 w 5852574"/>
              <a:gd name="connsiteY5" fmla="*/ 4000095 h 5649150"/>
              <a:gd name="connsiteX0" fmla="*/ 39943 w 5865451"/>
              <a:gd name="connsiteY0" fmla="*/ 4000095 h 5785122"/>
              <a:gd name="connsiteX1" fmla="*/ 1577622 w 5865451"/>
              <a:gd name="connsiteY1" fmla="*/ 817435 h 5785122"/>
              <a:gd name="connsiteX2" fmla="*/ 5834751 w 5865451"/>
              <a:gd name="connsiteY2" fmla="*/ 1102517 h 5785122"/>
              <a:gd name="connsiteX3" fmla="*/ 5520230 w 5865451"/>
              <a:gd name="connsiteY3" fmla="*/ 4641436 h 5785122"/>
              <a:gd name="connsiteX4" fmla="*/ 2961981 w 5865451"/>
              <a:gd name="connsiteY4" fmla="*/ 5753338 h 5785122"/>
              <a:gd name="connsiteX5" fmla="*/ 39943 w 5865451"/>
              <a:gd name="connsiteY5" fmla="*/ 4000095 h 5785122"/>
              <a:gd name="connsiteX0" fmla="*/ 39943 w 7000658"/>
              <a:gd name="connsiteY0" fmla="*/ 4000095 h 5820006"/>
              <a:gd name="connsiteX1" fmla="*/ 1577622 w 7000658"/>
              <a:gd name="connsiteY1" fmla="*/ 817435 h 5820006"/>
              <a:gd name="connsiteX2" fmla="*/ 5834751 w 7000658"/>
              <a:gd name="connsiteY2" fmla="*/ 1102517 h 5820006"/>
              <a:gd name="connsiteX3" fmla="*/ 6921518 w 7000658"/>
              <a:gd name="connsiteY3" fmla="*/ 5033321 h 5820006"/>
              <a:gd name="connsiteX4" fmla="*/ 2961981 w 7000658"/>
              <a:gd name="connsiteY4" fmla="*/ 5753338 h 5820006"/>
              <a:gd name="connsiteX5" fmla="*/ 39943 w 7000658"/>
              <a:gd name="connsiteY5" fmla="*/ 4000095 h 5820006"/>
              <a:gd name="connsiteX0" fmla="*/ 39943 w 7324239"/>
              <a:gd name="connsiteY0" fmla="*/ 4000095 h 5770571"/>
              <a:gd name="connsiteX1" fmla="*/ 1577622 w 7324239"/>
              <a:gd name="connsiteY1" fmla="*/ 817435 h 5770571"/>
              <a:gd name="connsiteX2" fmla="*/ 5834751 w 7324239"/>
              <a:gd name="connsiteY2" fmla="*/ 1102517 h 5770571"/>
              <a:gd name="connsiteX3" fmla="*/ 6921518 w 7324239"/>
              <a:gd name="connsiteY3" fmla="*/ 5033321 h 5770571"/>
              <a:gd name="connsiteX4" fmla="*/ 2961981 w 7324239"/>
              <a:gd name="connsiteY4" fmla="*/ 5753338 h 5770571"/>
              <a:gd name="connsiteX5" fmla="*/ 39943 w 7324239"/>
              <a:gd name="connsiteY5" fmla="*/ 4000095 h 5770571"/>
              <a:gd name="connsiteX0" fmla="*/ 39943 w 6939952"/>
              <a:gd name="connsiteY0" fmla="*/ 4000095 h 5770571"/>
              <a:gd name="connsiteX1" fmla="*/ 1577622 w 6939952"/>
              <a:gd name="connsiteY1" fmla="*/ 817435 h 5770571"/>
              <a:gd name="connsiteX2" fmla="*/ 5834751 w 6939952"/>
              <a:gd name="connsiteY2" fmla="*/ 1102517 h 5770571"/>
              <a:gd name="connsiteX3" fmla="*/ 6921518 w 6939952"/>
              <a:gd name="connsiteY3" fmla="*/ 5033321 h 5770571"/>
              <a:gd name="connsiteX4" fmla="*/ 2961981 w 6939952"/>
              <a:gd name="connsiteY4" fmla="*/ 5753338 h 5770571"/>
              <a:gd name="connsiteX5" fmla="*/ 39943 w 6939952"/>
              <a:gd name="connsiteY5" fmla="*/ 4000095 h 5770571"/>
              <a:gd name="connsiteX0" fmla="*/ 39943 w 6939952"/>
              <a:gd name="connsiteY0" fmla="*/ 4000095 h 5774179"/>
              <a:gd name="connsiteX1" fmla="*/ 1577622 w 6939952"/>
              <a:gd name="connsiteY1" fmla="*/ 817435 h 5774179"/>
              <a:gd name="connsiteX2" fmla="*/ 5834751 w 6939952"/>
              <a:gd name="connsiteY2" fmla="*/ 1102517 h 5774179"/>
              <a:gd name="connsiteX3" fmla="*/ 6921518 w 6939952"/>
              <a:gd name="connsiteY3" fmla="*/ 5033321 h 5774179"/>
              <a:gd name="connsiteX4" fmla="*/ 2961981 w 6939952"/>
              <a:gd name="connsiteY4" fmla="*/ 5753338 h 5774179"/>
              <a:gd name="connsiteX5" fmla="*/ 39943 w 6939952"/>
              <a:gd name="connsiteY5" fmla="*/ 4000095 h 5774179"/>
              <a:gd name="connsiteX0" fmla="*/ 62517 w 6962526"/>
              <a:gd name="connsiteY0" fmla="*/ 4000095 h 5914074"/>
              <a:gd name="connsiteX1" fmla="*/ 1600196 w 6962526"/>
              <a:gd name="connsiteY1" fmla="*/ 817435 h 5914074"/>
              <a:gd name="connsiteX2" fmla="*/ 5857325 w 6962526"/>
              <a:gd name="connsiteY2" fmla="*/ 1102517 h 5914074"/>
              <a:gd name="connsiteX3" fmla="*/ 6944092 w 6962526"/>
              <a:gd name="connsiteY3" fmla="*/ 5033321 h 5914074"/>
              <a:gd name="connsiteX4" fmla="*/ 3447693 w 6962526"/>
              <a:gd name="connsiteY4" fmla="*/ 5895842 h 5914074"/>
              <a:gd name="connsiteX5" fmla="*/ 62517 w 6962526"/>
              <a:gd name="connsiteY5" fmla="*/ 4000095 h 5914074"/>
              <a:gd name="connsiteX0" fmla="*/ 62517 w 6962526"/>
              <a:gd name="connsiteY0" fmla="*/ 4000095 h 5909063"/>
              <a:gd name="connsiteX1" fmla="*/ 1600196 w 6962526"/>
              <a:gd name="connsiteY1" fmla="*/ 817435 h 5909063"/>
              <a:gd name="connsiteX2" fmla="*/ 5857325 w 6962526"/>
              <a:gd name="connsiteY2" fmla="*/ 1102517 h 5909063"/>
              <a:gd name="connsiteX3" fmla="*/ 6944092 w 6962526"/>
              <a:gd name="connsiteY3" fmla="*/ 5033321 h 5909063"/>
              <a:gd name="connsiteX4" fmla="*/ 3447693 w 6962526"/>
              <a:gd name="connsiteY4" fmla="*/ 5895842 h 5909063"/>
              <a:gd name="connsiteX5" fmla="*/ 62517 w 6962526"/>
              <a:gd name="connsiteY5" fmla="*/ 4000095 h 5909063"/>
              <a:gd name="connsiteX0" fmla="*/ 72715 w 7004788"/>
              <a:gd name="connsiteY0" fmla="*/ 4473865 h 6382833"/>
              <a:gd name="connsiteX1" fmla="*/ 1610394 w 7004788"/>
              <a:gd name="connsiteY1" fmla="*/ 1291205 h 6382833"/>
              <a:gd name="connsiteX2" fmla="*/ 6948178 w 7004788"/>
              <a:gd name="connsiteY2" fmla="*/ 923144 h 6382833"/>
              <a:gd name="connsiteX3" fmla="*/ 6954290 w 7004788"/>
              <a:gd name="connsiteY3" fmla="*/ 5507091 h 6382833"/>
              <a:gd name="connsiteX4" fmla="*/ 3457891 w 7004788"/>
              <a:gd name="connsiteY4" fmla="*/ 6369612 h 6382833"/>
              <a:gd name="connsiteX5" fmla="*/ 72715 w 7004788"/>
              <a:gd name="connsiteY5" fmla="*/ 4473865 h 6382833"/>
              <a:gd name="connsiteX0" fmla="*/ 106881 w 7038954"/>
              <a:gd name="connsiteY0" fmla="*/ 4547924 h 6456892"/>
              <a:gd name="connsiteX1" fmla="*/ 1415960 w 7038954"/>
              <a:gd name="connsiteY1" fmla="*/ 1109770 h 6456892"/>
              <a:gd name="connsiteX2" fmla="*/ 6982344 w 7038954"/>
              <a:gd name="connsiteY2" fmla="*/ 997203 h 6456892"/>
              <a:gd name="connsiteX3" fmla="*/ 6988456 w 7038954"/>
              <a:gd name="connsiteY3" fmla="*/ 5581150 h 6456892"/>
              <a:gd name="connsiteX4" fmla="*/ 3492057 w 7038954"/>
              <a:gd name="connsiteY4" fmla="*/ 6443671 h 6456892"/>
              <a:gd name="connsiteX5" fmla="*/ 106881 w 7038954"/>
              <a:gd name="connsiteY5" fmla="*/ 4547924 h 6456892"/>
              <a:gd name="connsiteX0" fmla="*/ 107112 w 7040332"/>
              <a:gd name="connsiteY0" fmla="*/ 4975368 h 6884336"/>
              <a:gd name="connsiteX1" fmla="*/ 1416191 w 7040332"/>
              <a:gd name="connsiteY1" fmla="*/ 1537214 h 6884336"/>
              <a:gd name="connsiteX2" fmla="*/ 6996022 w 7040332"/>
              <a:gd name="connsiteY2" fmla="*/ 866594 h 6884336"/>
              <a:gd name="connsiteX3" fmla="*/ 6988687 w 7040332"/>
              <a:gd name="connsiteY3" fmla="*/ 6008594 h 6884336"/>
              <a:gd name="connsiteX4" fmla="*/ 3492288 w 7040332"/>
              <a:gd name="connsiteY4" fmla="*/ 6871115 h 6884336"/>
              <a:gd name="connsiteX5" fmla="*/ 107112 w 7040332"/>
              <a:gd name="connsiteY5" fmla="*/ 4975368 h 6884336"/>
              <a:gd name="connsiteX0" fmla="*/ 125032 w 7058252"/>
              <a:gd name="connsiteY0" fmla="*/ 5026174 h 6935142"/>
              <a:gd name="connsiteX1" fmla="*/ 1339981 w 7058252"/>
              <a:gd name="connsiteY1" fmla="*/ 1386314 h 6935142"/>
              <a:gd name="connsiteX2" fmla="*/ 7013942 w 7058252"/>
              <a:gd name="connsiteY2" fmla="*/ 917400 h 6935142"/>
              <a:gd name="connsiteX3" fmla="*/ 7006607 w 7058252"/>
              <a:gd name="connsiteY3" fmla="*/ 6059400 h 6935142"/>
              <a:gd name="connsiteX4" fmla="*/ 3510208 w 7058252"/>
              <a:gd name="connsiteY4" fmla="*/ 6921921 h 6935142"/>
              <a:gd name="connsiteX5" fmla="*/ 125032 w 7058252"/>
              <a:gd name="connsiteY5" fmla="*/ 5026174 h 6935142"/>
              <a:gd name="connsiteX0" fmla="*/ 96994 w 7030214"/>
              <a:gd name="connsiteY0" fmla="*/ 5112058 h 7021026"/>
              <a:gd name="connsiteX1" fmla="*/ 1311943 w 7030214"/>
              <a:gd name="connsiteY1" fmla="*/ 1472198 h 7021026"/>
              <a:gd name="connsiteX2" fmla="*/ 6985904 w 7030214"/>
              <a:gd name="connsiteY2" fmla="*/ 1003284 h 7021026"/>
              <a:gd name="connsiteX3" fmla="*/ 6978569 w 7030214"/>
              <a:gd name="connsiteY3" fmla="*/ 6145284 h 7021026"/>
              <a:gd name="connsiteX4" fmla="*/ 3482170 w 7030214"/>
              <a:gd name="connsiteY4" fmla="*/ 7007805 h 7021026"/>
              <a:gd name="connsiteX5" fmla="*/ 96994 w 7030214"/>
              <a:gd name="connsiteY5" fmla="*/ 5112058 h 7021026"/>
              <a:gd name="connsiteX0" fmla="*/ 165399 w 7098619"/>
              <a:gd name="connsiteY0" fmla="*/ 5137158 h 7046126"/>
              <a:gd name="connsiteX1" fmla="*/ 1030724 w 7098619"/>
              <a:gd name="connsiteY1" fmla="*/ 1416616 h 7046126"/>
              <a:gd name="connsiteX2" fmla="*/ 7054309 w 7098619"/>
              <a:gd name="connsiteY2" fmla="*/ 1028384 h 7046126"/>
              <a:gd name="connsiteX3" fmla="*/ 7046974 w 7098619"/>
              <a:gd name="connsiteY3" fmla="*/ 6170384 h 7046126"/>
              <a:gd name="connsiteX4" fmla="*/ 3550575 w 7098619"/>
              <a:gd name="connsiteY4" fmla="*/ 7032905 h 7046126"/>
              <a:gd name="connsiteX5" fmla="*/ 165399 w 7098619"/>
              <a:gd name="connsiteY5" fmla="*/ 5137158 h 7046126"/>
              <a:gd name="connsiteX0" fmla="*/ 175351 w 7108571"/>
              <a:gd name="connsiteY0" fmla="*/ 5226784 h 7135752"/>
              <a:gd name="connsiteX1" fmla="*/ 1040676 w 7108571"/>
              <a:gd name="connsiteY1" fmla="*/ 1506242 h 7135752"/>
              <a:gd name="connsiteX2" fmla="*/ 7064261 w 7108571"/>
              <a:gd name="connsiteY2" fmla="*/ 1118010 h 7135752"/>
              <a:gd name="connsiteX3" fmla="*/ 7056926 w 7108571"/>
              <a:gd name="connsiteY3" fmla="*/ 6260010 h 7135752"/>
              <a:gd name="connsiteX4" fmla="*/ 3560527 w 7108571"/>
              <a:gd name="connsiteY4" fmla="*/ 7122531 h 7135752"/>
              <a:gd name="connsiteX5" fmla="*/ 175351 w 7108571"/>
              <a:gd name="connsiteY5" fmla="*/ 5226784 h 7135752"/>
              <a:gd name="connsiteX0" fmla="*/ 175351 w 7108571"/>
              <a:gd name="connsiteY0" fmla="*/ 5226784 h 7127573"/>
              <a:gd name="connsiteX1" fmla="*/ 1040676 w 7108571"/>
              <a:gd name="connsiteY1" fmla="*/ 1506242 h 7127573"/>
              <a:gd name="connsiteX2" fmla="*/ 7064261 w 7108571"/>
              <a:gd name="connsiteY2" fmla="*/ 1118010 h 7127573"/>
              <a:gd name="connsiteX3" fmla="*/ 7056926 w 7108571"/>
              <a:gd name="connsiteY3" fmla="*/ 6260010 h 7127573"/>
              <a:gd name="connsiteX4" fmla="*/ 3560527 w 7108571"/>
              <a:gd name="connsiteY4" fmla="*/ 7122531 h 7127573"/>
              <a:gd name="connsiteX5" fmla="*/ 175351 w 7108571"/>
              <a:gd name="connsiteY5" fmla="*/ 5226784 h 7127573"/>
              <a:gd name="connsiteX0" fmla="*/ 175351 w 7170557"/>
              <a:gd name="connsiteY0" fmla="*/ 5226784 h 7154795"/>
              <a:gd name="connsiteX1" fmla="*/ 1040676 w 7170557"/>
              <a:gd name="connsiteY1" fmla="*/ 1506242 h 7154795"/>
              <a:gd name="connsiteX2" fmla="*/ 7064261 w 7170557"/>
              <a:gd name="connsiteY2" fmla="*/ 1118010 h 7154795"/>
              <a:gd name="connsiteX3" fmla="*/ 7124161 w 7170557"/>
              <a:gd name="connsiteY3" fmla="*/ 6643252 h 7154795"/>
              <a:gd name="connsiteX4" fmla="*/ 3560527 w 7170557"/>
              <a:gd name="connsiteY4" fmla="*/ 7122531 h 7154795"/>
              <a:gd name="connsiteX5" fmla="*/ 175351 w 7170557"/>
              <a:gd name="connsiteY5" fmla="*/ 5226784 h 7154795"/>
              <a:gd name="connsiteX0" fmla="*/ 175351 w 7170557"/>
              <a:gd name="connsiteY0" fmla="*/ 5226784 h 7135754"/>
              <a:gd name="connsiteX1" fmla="*/ 1040676 w 7170557"/>
              <a:gd name="connsiteY1" fmla="*/ 1506242 h 7135754"/>
              <a:gd name="connsiteX2" fmla="*/ 7064261 w 7170557"/>
              <a:gd name="connsiteY2" fmla="*/ 1118010 h 7135754"/>
              <a:gd name="connsiteX3" fmla="*/ 7124161 w 7170557"/>
              <a:gd name="connsiteY3" fmla="*/ 6643252 h 7135754"/>
              <a:gd name="connsiteX4" fmla="*/ 3560527 w 7170557"/>
              <a:gd name="connsiteY4" fmla="*/ 7122531 h 7135754"/>
              <a:gd name="connsiteX5" fmla="*/ 175351 w 7170557"/>
              <a:gd name="connsiteY5" fmla="*/ 5226784 h 7135754"/>
              <a:gd name="connsiteX0" fmla="*/ 192451 w 7187657"/>
              <a:gd name="connsiteY0" fmla="*/ 5278777 h 7187747"/>
              <a:gd name="connsiteX1" fmla="*/ 1057776 w 7187657"/>
              <a:gd name="connsiteY1" fmla="*/ 1558235 h 7187747"/>
              <a:gd name="connsiteX2" fmla="*/ 7081361 w 7187657"/>
              <a:gd name="connsiteY2" fmla="*/ 1170003 h 7187747"/>
              <a:gd name="connsiteX3" fmla="*/ 7141261 w 7187657"/>
              <a:gd name="connsiteY3" fmla="*/ 6695245 h 7187747"/>
              <a:gd name="connsiteX4" fmla="*/ 3577627 w 7187657"/>
              <a:gd name="connsiteY4" fmla="*/ 7174524 h 7187747"/>
              <a:gd name="connsiteX5" fmla="*/ 192451 w 7187657"/>
              <a:gd name="connsiteY5" fmla="*/ 5278777 h 7187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657" h="7187747">
                <a:moveTo>
                  <a:pt x="192451" y="5278777"/>
                </a:moveTo>
                <a:cubicBezTo>
                  <a:pt x="-227524" y="4342729"/>
                  <a:pt x="30647" y="3096919"/>
                  <a:pt x="1057776" y="1558235"/>
                </a:cubicBezTo>
                <a:cubicBezTo>
                  <a:pt x="2084905" y="19551"/>
                  <a:pt x="7485122" y="-824972"/>
                  <a:pt x="7081361" y="1170003"/>
                </a:cubicBezTo>
                <a:cubicBezTo>
                  <a:pt x="6784478" y="3343107"/>
                  <a:pt x="7346924" y="6703879"/>
                  <a:pt x="7141261" y="6695245"/>
                </a:cubicBezTo>
                <a:cubicBezTo>
                  <a:pt x="5534310" y="6259098"/>
                  <a:pt x="4823168" y="7316473"/>
                  <a:pt x="3577627" y="7174524"/>
                </a:cubicBezTo>
                <a:cubicBezTo>
                  <a:pt x="2332086" y="7032575"/>
                  <a:pt x="612426" y="6214825"/>
                  <a:pt x="192451" y="527877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1E99A95-D090-6491-7751-205E09F97B77}"/>
              </a:ext>
            </a:extLst>
          </p:cNvPr>
          <p:cNvSpPr/>
          <p:nvPr userDrawn="1"/>
        </p:nvSpPr>
        <p:spPr>
          <a:xfrm>
            <a:off x="5663376" y="-127747"/>
            <a:ext cx="6949964" cy="6703159"/>
          </a:xfrm>
          <a:custGeom>
            <a:avLst/>
            <a:gdLst>
              <a:gd name="connsiteX0" fmla="*/ 2287518 w 6940200"/>
              <a:gd name="connsiteY0" fmla="*/ 0 h 6651654"/>
              <a:gd name="connsiteX1" fmla="*/ 1023494 w 6940200"/>
              <a:gd name="connsiteY1" fmla="*/ 766482 h 6651654"/>
              <a:gd name="connsiteX2" fmla="*/ 21688 w 6940200"/>
              <a:gd name="connsiteY2" fmla="*/ 2413747 h 6651654"/>
              <a:gd name="connsiteX3" fmla="*/ 344418 w 6940200"/>
              <a:gd name="connsiteY3" fmla="*/ 4417359 h 6651654"/>
              <a:gd name="connsiteX4" fmla="*/ 458718 w 6940200"/>
              <a:gd name="connsiteY4" fmla="*/ 5681382 h 6651654"/>
              <a:gd name="connsiteX5" fmla="*/ 2482500 w 6940200"/>
              <a:gd name="connsiteY5" fmla="*/ 6642847 h 6651654"/>
              <a:gd name="connsiteX6" fmla="*/ 5467747 w 6940200"/>
              <a:gd name="connsiteY6" fmla="*/ 6165476 h 6651654"/>
              <a:gd name="connsiteX7" fmla="*/ 6940200 w 6940200"/>
              <a:gd name="connsiteY7" fmla="*/ 6286500 h 6651654"/>
              <a:gd name="connsiteX0" fmla="*/ 2287518 w 6940200"/>
              <a:gd name="connsiteY0" fmla="*/ 0 h 6651654"/>
              <a:gd name="connsiteX1" fmla="*/ 1023494 w 6940200"/>
              <a:gd name="connsiteY1" fmla="*/ 766482 h 6651654"/>
              <a:gd name="connsiteX2" fmla="*/ 21688 w 6940200"/>
              <a:gd name="connsiteY2" fmla="*/ 2413747 h 6651654"/>
              <a:gd name="connsiteX3" fmla="*/ 344418 w 6940200"/>
              <a:gd name="connsiteY3" fmla="*/ 4417359 h 6651654"/>
              <a:gd name="connsiteX4" fmla="*/ 458718 w 6940200"/>
              <a:gd name="connsiteY4" fmla="*/ 5681382 h 6651654"/>
              <a:gd name="connsiteX5" fmla="*/ 2482500 w 6940200"/>
              <a:gd name="connsiteY5" fmla="*/ 6642847 h 6651654"/>
              <a:gd name="connsiteX6" fmla="*/ 5467747 w 6940200"/>
              <a:gd name="connsiteY6" fmla="*/ 6165476 h 6651654"/>
              <a:gd name="connsiteX7" fmla="*/ 6940200 w 6940200"/>
              <a:gd name="connsiteY7" fmla="*/ 6286500 h 6651654"/>
              <a:gd name="connsiteX0" fmla="*/ 2288319 w 6941001"/>
              <a:gd name="connsiteY0" fmla="*/ 0 h 6652975"/>
              <a:gd name="connsiteX1" fmla="*/ 1024295 w 6941001"/>
              <a:gd name="connsiteY1" fmla="*/ 766482 h 6652975"/>
              <a:gd name="connsiteX2" fmla="*/ 22489 w 6941001"/>
              <a:gd name="connsiteY2" fmla="*/ 2413747 h 6652975"/>
              <a:gd name="connsiteX3" fmla="*/ 345219 w 6941001"/>
              <a:gd name="connsiteY3" fmla="*/ 4417359 h 6652975"/>
              <a:gd name="connsiteX4" fmla="*/ 560372 w 6941001"/>
              <a:gd name="connsiteY4" fmla="*/ 5641041 h 6652975"/>
              <a:gd name="connsiteX5" fmla="*/ 2483301 w 6941001"/>
              <a:gd name="connsiteY5" fmla="*/ 6642847 h 6652975"/>
              <a:gd name="connsiteX6" fmla="*/ 5468548 w 6941001"/>
              <a:gd name="connsiteY6" fmla="*/ 6165476 h 6652975"/>
              <a:gd name="connsiteX7" fmla="*/ 6941001 w 6941001"/>
              <a:gd name="connsiteY7" fmla="*/ 6286500 h 6652975"/>
              <a:gd name="connsiteX0" fmla="*/ 2290490 w 6943172"/>
              <a:gd name="connsiteY0" fmla="*/ 0 h 6652975"/>
              <a:gd name="connsiteX1" fmla="*/ 1026466 w 6943172"/>
              <a:gd name="connsiteY1" fmla="*/ 766482 h 6652975"/>
              <a:gd name="connsiteX2" fmla="*/ 24660 w 6943172"/>
              <a:gd name="connsiteY2" fmla="*/ 2413747 h 6652975"/>
              <a:gd name="connsiteX3" fmla="*/ 327220 w 6943172"/>
              <a:gd name="connsiteY3" fmla="*/ 4350124 h 6652975"/>
              <a:gd name="connsiteX4" fmla="*/ 562543 w 6943172"/>
              <a:gd name="connsiteY4" fmla="*/ 5641041 h 6652975"/>
              <a:gd name="connsiteX5" fmla="*/ 2485472 w 6943172"/>
              <a:gd name="connsiteY5" fmla="*/ 6642847 h 6652975"/>
              <a:gd name="connsiteX6" fmla="*/ 5470719 w 6943172"/>
              <a:gd name="connsiteY6" fmla="*/ 6165476 h 6652975"/>
              <a:gd name="connsiteX7" fmla="*/ 6943172 w 6943172"/>
              <a:gd name="connsiteY7" fmla="*/ 6286500 h 6652975"/>
              <a:gd name="connsiteX0" fmla="*/ 2290490 w 6943172"/>
              <a:gd name="connsiteY0" fmla="*/ 0 h 6606825"/>
              <a:gd name="connsiteX1" fmla="*/ 1026466 w 6943172"/>
              <a:gd name="connsiteY1" fmla="*/ 766482 h 6606825"/>
              <a:gd name="connsiteX2" fmla="*/ 24660 w 6943172"/>
              <a:gd name="connsiteY2" fmla="*/ 2413747 h 6606825"/>
              <a:gd name="connsiteX3" fmla="*/ 327220 w 6943172"/>
              <a:gd name="connsiteY3" fmla="*/ 4350124 h 6606825"/>
              <a:gd name="connsiteX4" fmla="*/ 562543 w 6943172"/>
              <a:gd name="connsiteY4" fmla="*/ 5641041 h 6606825"/>
              <a:gd name="connsiteX5" fmla="*/ 2572877 w 6943172"/>
              <a:gd name="connsiteY5" fmla="*/ 6595782 h 6606825"/>
              <a:gd name="connsiteX6" fmla="*/ 5470719 w 6943172"/>
              <a:gd name="connsiteY6" fmla="*/ 6165476 h 6606825"/>
              <a:gd name="connsiteX7" fmla="*/ 6943172 w 6943172"/>
              <a:gd name="connsiteY7" fmla="*/ 6286500 h 6606825"/>
              <a:gd name="connsiteX0" fmla="*/ 2290490 w 6943172"/>
              <a:gd name="connsiteY0" fmla="*/ 0 h 6705887"/>
              <a:gd name="connsiteX1" fmla="*/ 1026466 w 6943172"/>
              <a:gd name="connsiteY1" fmla="*/ 766482 h 6705887"/>
              <a:gd name="connsiteX2" fmla="*/ 24660 w 6943172"/>
              <a:gd name="connsiteY2" fmla="*/ 2413747 h 6705887"/>
              <a:gd name="connsiteX3" fmla="*/ 327220 w 6943172"/>
              <a:gd name="connsiteY3" fmla="*/ 4350124 h 6705887"/>
              <a:gd name="connsiteX4" fmla="*/ 562543 w 6943172"/>
              <a:gd name="connsiteY4" fmla="*/ 5641041 h 6705887"/>
              <a:gd name="connsiteX5" fmla="*/ 2868712 w 6943172"/>
              <a:gd name="connsiteY5" fmla="*/ 6696635 h 6705887"/>
              <a:gd name="connsiteX6" fmla="*/ 5470719 w 6943172"/>
              <a:gd name="connsiteY6" fmla="*/ 6165476 h 6705887"/>
              <a:gd name="connsiteX7" fmla="*/ 6943172 w 6943172"/>
              <a:gd name="connsiteY7" fmla="*/ 6286500 h 6705887"/>
              <a:gd name="connsiteX0" fmla="*/ 2297282 w 6949964"/>
              <a:gd name="connsiteY0" fmla="*/ 0 h 6705887"/>
              <a:gd name="connsiteX1" fmla="*/ 1033258 w 6949964"/>
              <a:gd name="connsiteY1" fmla="*/ 766482 h 6705887"/>
              <a:gd name="connsiteX2" fmla="*/ 31452 w 6949964"/>
              <a:gd name="connsiteY2" fmla="*/ 2413747 h 6705887"/>
              <a:gd name="connsiteX3" fmla="*/ 280224 w 6949964"/>
              <a:gd name="connsiteY3" fmla="*/ 4262719 h 6705887"/>
              <a:gd name="connsiteX4" fmla="*/ 569335 w 6949964"/>
              <a:gd name="connsiteY4" fmla="*/ 5641041 h 6705887"/>
              <a:gd name="connsiteX5" fmla="*/ 2875504 w 6949964"/>
              <a:gd name="connsiteY5" fmla="*/ 6696635 h 6705887"/>
              <a:gd name="connsiteX6" fmla="*/ 5477511 w 6949964"/>
              <a:gd name="connsiteY6" fmla="*/ 6165476 h 6705887"/>
              <a:gd name="connsiteX7" fmla="*/ 6949964 w 6949964"/>
              <a:gd name="connsiteY7" fmla="*/ 6286500 h 6705887"/>
              <a:gd name="connsiteX0" fmla="*/ 2297282 w 6949964"/>
              <a:gd name="connsiteY0" fmla="*/ 0 h 6705887"/>
              <a:gd name="connsiteX1" fmla="*/ 1033258 w 6949964"/>
              <a:gd name="connsiteY1" fmla="*/ 726141 h 6705887"/>
              <a:gd name="connsiteX2" fmla="*/ 31452 w 6949964"/>
              <a:gd name="connsiteY2" fmla="*/ 2413747 h 6705887"/>
              <a:gd name="connsiteX3" fmla="*/ 280224 w 6949964"/>
              <a:gd name="connsiteY3" fmla="*/ 4262719 h 6705887"/>
              <a:gd name="connsiteX4" fmla="*/ 569335 w 6949964"/>
              <a:gd name="connsiteY4" fmla="*/ 5641041 h 6705887"/>
              <a:gd name="connsiteX5" fmla="*/ 2875504 w 6949964"/>
              <a:gd name="connsiteY5" fmla="*/ 6696635 h 6705887"/>
              <a:gd name="connsiteX6" fmla="*/ 5477511 w 6949964"/>
              <a:gd name="connsiteY6" fmla="*/ 6165476 h 6705887"/>
              <a:gd name="connsiteX7" fmla="*/ 6949964 w 6949964"/>
              <a:gd name="connsiteY7" fmla="*/ 6286500 h 6705887"/>
              <a:gd name="connsiteX0" fmla="*/ 2297282 w 6949964"/>
              <a:gd name="connsiteY0" fmla="*/ 0 h 6703159"/>
              <a:gd name="connsiteX1" fmla="*/ 1033258 w 6949964"/>
              <a:gd name="connsiteY1" fmla="*/ 726141 h 6703159"/>
              <a:gd name="connsiteX2" fmla="*/ 31452 w 6949964"/>
              <a:gd name="connsiteY2" fmla="*/ 2413747 h 6703159"/>
              <a:gd name="connsiteX3" fmla="*/ 280224 w 6949964"/>
              <a:gd name="connsiteY3" fmla="*/ 4262719 h 6703159"/>
              <a:gd name="connsiteX4" fmla="*/ 569335 w 6949964"/>
              <a:gd name="connsiteY4" fmla="*/ 5641041 h 6703159"/>
              <a:gd name="connsiteX5" fmla="*/ 2875504 w 6949964"/>
              <a:gd name="connsiteY5" fmla="*/ 6696635 h 6703159"/>
              <a:gd name="connsiteX6" fmla="*/ 5524575 w 6949964"/>
              <a:gd name="connsiteY6" fmla="*/ 6098241 h 6703159"/>
              <a:gd name="connsiteX7" fmla="*/ 6949964 w 6949964"/>
              <a:gd name="connsiteY7" fmla="*/ 6286500 h 670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49964" h="6703159">
                <a:moveTo>
                  <a:pt x="2297282" y="0"/>
                </a:moveTo>
                <a:cubicBezTo>
                  <a:pt x="1854089" y="182095"/>
                  <a:pt x="1410896" y="323850"/>
                  <a:pt x="1033258" y="726141"/>
                </a:cubicBezTo>
                <a:cubicBezTo>
                  <a:pt x="655620" y="1128432"/>
                  <a:pt x="156958" y="1824317"/>
                  <a:pt x="31452" y="2413747"/>
                </a:cubicBezTo>
                <a:cubicBezTo>
                  <a:pt x="-94054" y="3003177"/>
                  <a:pt x="190577" y="3724837"/>
                  <a:pt x="280224" y="4262719"/>
                </a:cubicBezTo>
                <a:cubicBezTo>
                  <a:pt x="369871" y="4800601"/>
                  <a:pt x="136788" y="5235388"/>
                  <a:pt x="569335" y="5641041"/>
                </a:cubicBezTo>
                <a:cubicBezTo>
                  <a:pt x="1001882" y="6046694"/>
                  <a:pt x="2049631" y="6620435"/>
                  <a:pt x="2875504" y="6696635"/>
                </a:cubicBezTo>
                <a:cubicBezTo>
                  <a:pt x="3701377" y="6772835"/>
                  <a:pt x="4781625" y="6157632"/>
                  <a:pt x="5524575" y="6098241"/>
                </a:cubicBezTo>
                <a:cubicBezTo>
                  <a:pt x="6277611" y="6044452"/>
                  <a:pt x="6459146" y="6246159"/>
                  <a:pt x="6949964" y="6286500"/>
                </a:cubicBezTo>
              </a:path>
            </a:pathLst>
          </a:custGeom>
          <a:noFill/>
          <a:ln w="9525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 w="6350"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8DF588C8-369E-32F8-C716-E600A66D78CE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44596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4941C-0D99-DD82-FDA2-1F82C4CFB6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39996" y="-688115"/>
            <a:ext cx="7081747" cy="7864474"/>
          </a:xfrm>
          <a:custGeom>
            <a:avLst/>
            <a:gdLst>
              <a:gd name="connsiteX0" fmla="*/ 0 w 2576594"/>
              <a:gd name="connsiteY0" fmla="*/ 1246982 h 2493963"/>
              <a:gd name="connsiteX1" fmla="*/ 1288297 w 2576594"/>
              <a:gd name="connsiteY1" fmla="*/ 0 h 2493963"/>
              <a:gd name="connsiteX2" fmla="*/ 2576594 w 2576594"/>
              <a:gd name="connsiteY2" fmla="*/ 1246982 h 2493963"/>
              <a:gd name="connsiteX3" fmla="*/ 1288297 w 2576594"/>
              <a:gd name="connsiteY3" fmla="*/ 2493964 h 2493963"/>
              <a:gd name="connsiteX4" fmla="*/ 0 w 2576594"/>
              <a:gd name="connsiteY4" fmla="*/ 1246982 h 2493963"/>
              <a:gd name="connsiteX0" fmla="*/ 0 w 3455368"/>
              <a:gd name="connsiteY0" fmla="*/ 3526848 h 3727854"/>
              <a:gd name="connsiteX1" fmla="*/ 2167071 w 3455368"/>
              <a:gd name="connsiteY1" fmla="*/ 82931 h 3727854"/>
              <a:gd name="connsiteX2" fmla="*/ 3455368 w 3455368"/>
              <a:gd name="connsiteY2" fmla="*/ 1329913 h 3727854"/>
              <a:gd name="connsiteX3" fmla="*/ 2167071 w 3455368"/>
              <a:gd name="connsiteY3" fmla="*/ 2576895 h 3727854"/>
              <a:gd name="connsiteX4" fmla="*/ 0 w 3455368"/>
              <a:gd name="connsiteY4" fmla="*/ 3526848 h 3727854"/>
              <a:gd name="connsiteX0" fmla="*/ 69316 w 3524684"/>
              <a:gd name="connsiteY0" fmla="*/ 4930853 h 5119588"/>
              <a:gd name="connsiteX1" fmla="*/ 811348 w 3524684"/>
              <a:gd name="connsiteY1" fmla="*/ 38146 h 5119588"/>
              <a:gd name="connsiteX2" fmla="*/ 3524684 w 3524684"/>
              <a:gd name="connsiteY2" fmla="*/ 2733918 h 5119588"/>
              <a:gd name="connsiteX3" fmla="*/ 2236387 w 3524684"/>
              <a:gd name="connsiteY3" fmla="*/ 3980900 h 5119588"/>
              <a:gd name="connsiteX4" fmla="*/ 69316 w 3524684"/>
              <a:gd name="connsiteY4" fmla="*/ 4930853 h 5119588"/>
              <a:gd name="connsiteX0" fmla="*/ 374922 w 3830290"/>
              <a:gd name="connsiteY0" fmla="*/ 4901976 h 5090711"/>
              <a:gd name="connsiteX1" fmla="*/ 1116954 w 3830290"/>
              <a:gd name="connsiteY1" fmla="*/ 9269 h 5090711"/>
              <a:gd name="connsiteX2" fmla="*/ 3830290 w 3830290"/>
              <a:gd name="connsiteY2" fmla="*/ 2705041 h 5090711"/>
              <a:gd name="connsiteX3" fmla="*/ 2541993 w 3830290"/>
              <a:gd name="connsiteY3" fmla="*/ 3952023 h 5090711"/>
              <a:gd name="connsiteX4" fmla="*/ 374922 w 3830290"/>
              <a:gd name="connsiteY4" fmla="*/ 4901976 h 5090711"/>
              <a:gd name="connsiteX0" fmla="*/ 104255 w 5162792"/>
              <a:gd name="connsiteY0" fmla="*/ 5035789 h 5247620"/>
              <a:gd name="connsiteX1" fmla="*/ 846287 w 5162792"/>
              <a:gd name="connsiteY1" fmla="*/ 143082 h 5247620"/>
              <a:gd name="connsiteX2" fmla="*/ 5162792 w 5162792"/>
              <a:gd name="connsiteY2" fmla="*/ 1568194 h 5247620"/>
              <a:gd name="connsiteX3" fmla="*/ 2271326 w 5162792"/>
              <a:gd name="connsiteY3" fmla="*/ 4085836 h 5247620"/>
              <a:gd name="connsiteX4" fmla="*/ 104255 w 5162792"/>
              <a:gd name="connsiteY4" fmla="*/ 5035789 h 5247620"/>
              <a:gd name="connsiteX0" fmla="*/ 316117 w 5745097"/>
              <a:gd name="connsiteY0" fmla="*/ 5035789 h 5625173"/>
              <a:gd name="connsiteX1" fmla="*/ 1058149 w 5745097"/>
              <a:gd name="connsiteY1" fmla="*/ 143082 h 5625173"/>
              <a:gd name="connsiteX2" fmla="*/ 5374654 w 5745097"/>
              <a:gd name="connsiteY2" fmla="*/ 1568194 h 5625173"/>
              <a:gd name="connsiteX3" fmla="*/ 5368892 w 5745097"/>
              <a:gd name="connsiteY3" fmla="*/ 5154616 h 5625173"/>
              <a:gd name="connsiteX4" fmla="*/ 316117 w 5745097"/>
              <a:gd name="connsiteY4" fmla="*/ 5035789 h 5625173"/>
              <a:gd name="connsiteX0" fmla="*/ 316117 w 5439005"/>
              <a:gd name="connsiteY0" fmla="*/ 5035789 h 5872726"/>
              <a:gd name="connsiteX1" fmla="*/ 1058149 w 5439005"/>
              <a:gd name="connsiteY1" fmla="*/ 143082 h 5872726"/>
              <a:gd name="connsiteX2" fmla="*/ 5374654 w 5439005"/>
              <a:gd name="connsiteY2" fmla="*/ 1568194 h 5872726"/>
              <a:gd name="connsiteX3" fmla="*/ 5368892 w 5439005"/>
              <a:gd name="connsiteY3" fmla="*/ 5154616 h 5872726"/>
              <a:gd name="connsiteX4" fmla="*/ 316117 w 5439005"/>
              <a:gd name="connsiteY4" fmla="*/ 5035789 h 5872726"/>
              <a:gd name="connsiteX0" fmla="*/ 316117 w 5745098"/>
              <a:gd name="connsiteY0" fmla="*/ 5200377 h 5840238"/>
              <a:gd name="connsiteX1" fmla="*/ 1058149 w 5745098"/>
              <a:gd name="connsiteY1" fmla="*/ 307670 h 5840238"/>
              <a:gd name="connsiteX2" fmla="*/ 5374654 w 5745098"/>
              <a:gd name="connsiteY2" fmla="*/ 937136 h 5840238"/>
              <a:gd name="connsiteX3" fmla="*/ 5368892 w 5745098"/>
              <a:gd name="connsiteY3" fmla="*/ 5319204 h 5840238"/>
              <a:gd name="connsiteX4" fmla="*/ 316117 w 5745098"/>
              <a:gd name="connsiteY4" fmla="*/ 5200377 h 5840238"/>
              <a:gd name="connsiteX0" fmla="*/ 316117 w 5745098"/>
              <a:gd name="connsiteY0" fmla="*/ 5193520 h 5833381"/>
              <a:gd name="connsiteX1" fmla="*/ 1058149 w 5745098"/>
              <a:gd name="connsiteY1" fmla="*/ 300813 h 5833381"/>
              <a:gd name="connsiteX2" fmla="*/ 5374654 w 5745098"/>
              <a:gd name="connsiteY2" fmla="*/ 930279 h 5833381"/>
              <a:gd name="connsiteX3" fmla="*/ 5368892 w 5745098"/>
              <a:gd name="connsiteY3" fmla="*/ 5312347 h 5833381"/>
              <a:gd name="connsiteX4" fmla="*/ 316117 w 5745098"/>
              <a:gd name="connsiteY4" fmla="*/ 5193520 h 5833381"/>
              <a:gd name="connsiteX0" fmla="*/ 316117 w 5648721"/>
              <a:gd name="connsiteY0" fmla="*/ 5193520 h 5833381"/>
              <a:gd name="connsiteX1" fmla="*/ 1058149 w 5648721"/>
              <a:gd name="connsiteY1" fmla="*/ 300813 h 5833381"/>
              <a:gd name="connsiteX2" fmla="*/ 5374654 w 5648721"/>
              <a:gd name="connsiteY2" fmla="*/ 930279 h 5833381"/>
              <a:gd name="connsiteX3" fmla="*/ 5368892 w 5648721"/>
              <a:gd name="connsiteY3" fmla="*/ 5312347 h 5833381"/>
              <a:gd name="connsiteX4" fmla="*/ 316117 w 5648721"/>
              <a:gd name="connsiteY4" fmla="*/ 5193520 h 5833381"/>
              <a:gd name="connsiteX0" fmla="*/ 316117 w 5634786"/>
              <a:gd name="connsiteY0" fmla="*/ 5193520 h 5833381"/>
              <a:gd name="connsiteX1" fmla="*/ 1058149 w 5634786"/>
              <a:gd name="connsiteY1" fmla="*/ 300813 h 5833381"/>
              <a:gd name="connsiteX2" fmla="*/ 5374654 w 5634786"/>
              <a:gd name="connsiteY2" fmla="*/ 930279 h 5833381"/>
              <a:gd name="connsiteX3" fmla="*/ 5368892 w 5634786"/>
              <a:gd name="connsiteY3" fmla="*/ 5312347 h 5833381"/>
              <a:gd name="connsiteX4" fmla="*/ 316117 w 5634786"/>
              <a:gd name="connsiteY4" fmla="*/ 5193520 h 5833381"/>
              <a:gd name="connsiteX0" fmla="*/ 316117 w 5634786"/>
              <a:gd name="connsiteY0" fmla="*/ 5207452 h 5847313"/>
              <a:gd name="connsiteX1" fmla="*/ 1058149 w 5634786"/>
              <a:gd name="connsiteY1" fmla="*/ 314745 h 5847313"/>
              <a:gd name="connsiteX2" fmla="*/ 5374654 w 5634786"/>
              <a:gd name="connsiteY2" fmla="*/ 944211 h 5847313"/>
              <a:gd name="connsiteX3" fmla="*/ 5368892 w 5634786"/>
              <a:gd name="connsiteY3" fmla="*/ 5326279 h 5847313"/>
              <a:gd name="connsiteX4" fmla="*/ 316117 w 5634786"/>
              <a:gd name="connsiteY4" fmla="*/ 5207452 h 5847313"/>
              <a:gd name="connsiteX0" fmla="*/ 312570 w 5631239"/>
              <a:gd name="connsiteY0" fmla="*/ 4784006 h 5384789"/>
              <a:gd name="connsiteX1" fmla="*/ 1066478 w 5631239"/>
              <a:gd name="connsiteY1" fmla="*/ 556317 h 5384789"/>
              <a:gd name="connsiteX2" fmla="*/ 5371107 w 5631239"/>
              <a:gd name="connsiteY2" fmla="*/ 520765 h 5384789"/>
              <a:gd name="connsiteX3" fmla="*/ 5365345 w 5631239"/>
              <a:gd name="connsiteY3" fmla="*/ 4902833 h 5384789"/>
              <a:gd name="connsiteX4" fmla="*/ 312570 w 5631239"/>
              <a:gd name="connsiteY4" fmla="*/ 4784006 h 5384789"/>
              <a:gd name="connsiteX0" fmla="*/ 252936 w 5571605"/>
              <a:gd name="connsiteY0" fmla="*/ 4940044 h 5540827"/>
              <a:gd name="connsiteX1" fmla="*/ 1006844 w 5571605"/>
              <a:gd name="connsiteY1" fmla="*/ 712355 h 5540827"/>
              <a:gd name="connsiteX2" fmla="*/ 5311473 w 5571605"/>
              <a:gd name="connsiteY2" fmla="*/ 676803 h 5540827"/>
              <a:gd name="connsiteX3" fmla="*/ 5305711 w 5571605"/>
              <a:gd name="connsiteY3" fmla="*/ 5058871 h 5540827"/>
              <a:gd name="connsiteX4" fmla="*/ 252936 w 5571605"/>
              <a:gd name="connsiteY4" fmla="*/ 4940044 h 5540827"/>
              <a:gd name="connsiteX0" fmla="*/ 312955 w 5634077"/>
              <a:gd name="connsiteY0" fmla="*/ 4750174 h 5346986"/>
              <a:gd name="connsiteX1" fmla="*/ 1066863 w 5634077"/>
              <a:gd name="connsiteY1" fmla="*/ 522485 h 5346986"/>
              <a:gd name="connsiteX2" fmla="*/ 5383368 w 5634077"/>
              <a:gd name="connsiteY2" fmla="*/ 546310 h 5346986"/>
              <a:gd name="connsiteX3" fmla="*/ 5365730 w 5634077"/>
              <a:gd name="connsiteY3" fmla="*/ 4869001 h 5346986"/>
              <a:gd name="connsiteX4" fmla="*/ 312955 w 5634077"/>
              <a:gd name="connsiteY4" fmla="*/ 4750174 h 5346986"/>
              <a:gd name="connsiteX0" fmla="*/ 312955 w 5998729"/>
              <a:gd name="connsiteY0" fmla="*/ 4750174 h 5346986"/>
              <a:gd name="connsiteX1" fmla="*/ 1066863 w 5998729"/>
              <a:gd name="connsiteY1" fmla="*/ 522485 h 5346986"/>
              <a:gd name="connsiteX2" fmla="*/ 5383368 w 5998729"/>
              <a:gd name="connsiteY2" fmla="*/ 546310 h 5346986"/>
              <a:gd name="connsiteX3" fmla="*/ 5365730 w 5998729"/>
              <a:gd name="connsiteY3" fmla="*/ 4869001 h 5346986"/>
              <a:gd name="connsiteX4" fmla="*/ 312955 w 5998729"/>
              <a:gd name="connsiteY4" fmla="*/ 4750174 h 5346986"/>
              <a:gd name="connsiteX0" fmla="*/ 312955 w 5998729"/>
              <a:gd name="connsiteY0" fmla="*/ 5229731 h 5826543"/>
              <a:gd name="connsiteX1" fmla="*/ 1066863 w 5998729"/>
              <a:gd name="connsiteY1" fmla="*/ 1002042 h 5826543"/>
              <a:gd name="connsiteX2" fmla="*/ 5383368 w 5998729"/>
              <a:gd name="connsiteY2" fmla="*/ 1025867 h 5826543"/>
              <a:gd name="connsiteX3" fmla="*/ 5365730 w 5998729"/>
              <a:gd name="connsiteY3" fmla="*/ 5348558 h 5826543"/>
              <a:gd name="connsiteX4" fmla="*/ 312955 w 5998729"/>
              <a:gd name="connsiteY4" fmla="*/ 5229731 h 5826543"/>
              <a:gd name="connsiteX0" fmla="*/ 312955 w 5686866"/>
              <a:gd name="connsiteY0" fmla="*/ 5229731 h 5826543"/>
              <a:gd name="connsiteX1" fmla="*/ 1066863 w 5686866"/>
              <a:gd name="connsiteY1" fmla="*/ 1002042 h 5826543"/>
              <a:gd name="connsiteX2" fmla="*/ 5383368 w 5686866"/>
              <a:gd name="connsiteY2" fmla="*/ 1025867 h 5826543"/>
              <a:gd name="connsiteX3" fmla="*/ 5365730 w 5686866"/>
              <a:gd name="connsiteY3" fmla="*/ 5348558 h 5826543"/>
              <a:gd name="connsiteX4" fmla="*/ 312955 w 5686866"/>
              <a:gd name="connsiteY4" fmla="*/ 5229731 h 5826543"/>
              <a:gd name="connsiteX0" fmla="*/ 310697 w 5697348"/>
              <a:gd name="connsiteY0" fmla="*/ 5316895 h 5874584"/>
              <a:gd name="connsiteX1" fmla="*/ 1076480 w 5697348"/>
              <a:gd name="connsiteY1" fmla="*/ 1006078 h 5874584"/>
              <a:gd name="connsiteX2" fmla="*/ 5392985 w 5697348"/>
              <a:gd name="connsiteY2" fmla="*/ 1029903 h 5874584"/>
              <a:gd name="connsiteX3" fmla="*/ 5375347 w 5697348"/>
              <a:gd name="connsiteY3" fmla="*/ 5352594 h 5874584"/>
              <a:gd name="connsiteX4" fmla="*/ 310697 w 5697348"/>
              <a:gd name="connsiteY4" fmla="*/ 5316895 h 5874584"/>
              <a:gd name="connsiteX0" fmla="*/ 247809 w 5634460"/>
              <a:gd name="connsiteY0" fmla="*/ 5316895 h 5887740"/>
              <a:gd name="connsiteX1" fmla="*/ 1013592 w 5634460"/>
              <a:gd name="connsiteY1" fmla="*/ 1006078 h 5887740"/>
              <a:gd name="connsiteX2" fmla="*/ 5330097 w 5634460"/>
              <a:gd name="connsiteY2" fmla="*/ 1029903 h 5887740"/>
              <a:gd name="connsiteX3" fmla="*/ 5312459 w 5634460"/>
              <a:gd name="connsiteY3" fmla="*/ 5352594 h 5887740"/>
              <a:gd name="connsiteX4" fmla="*/ 247809 w 5634460"/>
              <a:gd name="connsiteY4" fmla="*/ 5316895 h 5887740"/>
              <a:gd name="connsiteX0" fmla="*/ 314217 w 5700868"/>
              <a:gd name="connsiteY0" fmla="*/ 5304278 h 5859792"/>
              <a:gd name="connsiteX1" fmla="*/ 1068124 w 5700868"/>
              <a:gd name="connsiteY1" fmla="*/ 1029087 h 5859792"/>
              <a:gd name="connsiteX2" fmla="*/ 5396505 w 5700868"/>
              <a:gd name="connsiteY2" fmla="*/ 1017286 h 5859792"/>
              <a:gd name="connsiteX3" fmla="*/ 5378867 w 5700868"/>
              <a:gd name="connsiteY3" fmla="*/ 5339977 h 5859792"/>
              <a:gd name="connsiteX4" fmla="*/ 314217 w 5700868"/>
              <a:gd name="connsiteY4" fmla="*/ 5304278 h 5859792"/>
              <a:gd name="connsiteX0" fmla="*/ 323691 w 5710342"/>
              <a:gd name="connsiteY0" fmla="*/ 5251442 h 5806956"/>
              <a:gd name="connsiteX1" fmla="*/ 1077598 w 5710342"/>
              <a:gd name="connsiteY1" fmla="*/ 976251 h 5806956"/>
              <a:gd name="connsiteX2" fmla="*/ 5405979 w 5710342"/>
              <a:gd name="connsiteY2" fmla="*/ 964450 h 5806956"/>
              <a:gd name="connsiteX3" fmla="*/ 5388341 w 5710342"/>
              <a:gd name="connsiteY3" fmla="*/ 5287141 h 5806956"/>
              <a:gd name="connsiteX4" fmla="*/ 323691 w 5710342"/>
              <a:gd name="connsiteY4" fmla="*/ 5251442 h 5806956"/>
              <a:gd name="connsiteX0" fmla="*/ 309620 w 5696271"/>
              <a:gd name="connsiteY0" fmla="*/ 5307691 h 5863205"/>
              <a:gd name="connsiteX1" fmla="*/ 1063527 w 5696271"/>
              <a:gd name="connsiteY1" fmla="*/ 1032500 h 5863205"/>
              <a:gd name="connsiteX2" fmla="*/ 5391908 w 5696271"/>
              <a:gd name="connsiteY2" fmla="*/ 1020699 h 5863205"/>
              <a:gd name="connsiteX3" fmla="*/ 5374270 w 5696271"/>
              <a:gd name="connsiteY3" fmla="*/ 5343390 h 5863205"/>
              <a:gd name="connsiteX4" fmla="*/ 309620 w 5696271"/>
              <a:gd name="connsiteY4" fmla="*/ 5307691 h 5863205"/>
              <a:gd name="connsiteX0" fmla="*/ 272236 w 5658887"/>
              <a:gd name="connsiteY0" fmla="*/ 5290752 h 5846266"/>
              <a:gd name="connsiteX1" fmla="*/ 1026143 w 5658887"/>
              <a:gd name="connsiteY1" fmla="*/ 1015561 h 5846266"/>
              <a:gd name="connsiteX2" fmla="*/ 5354524 w 5658887"/>
              <a:gd name="connsiteY2" fmla="*/ 1003760 h 5846266"/>
              <a:gd name="connsiteX3" fmla="*/ 5336886 w 5658887"/>
              <a:gd name="connsiteY3" fmla="*/ 5326451 h 5846266"/>
              <a:gd name="connsiteX4" fmla="*/ 272236 w 5658887"/>
              <a:gd name="connsiteY4" fmla="*/ 5290752 h 5846266"/>
              <a:gd name="connsiteX0" fmla="*/ 323691 w 5710342"/>
              <a:gd name="connsiteY0" fmla="*/ 5367708 h 5923222"/>
              <a:gd name="connsiteX1" fmla="*/ 1077598 w 5710342"/>
              <a:gd name="connsiteY1" fmla="*/ 1092517 h 5923222"/>
              <a:gd name="connsiteX2" fmla="*/ 5405979 w 5710342"/>
              <a:gd name="connsiteY2" fmla="*/ 1080716 h 5923222"/>
              <a:gd name="connsiteX3" fmla="*/ 5388341 w 5710342"/>
              <a:gd name="connsiteY3" fmla="*/ 5403407 h 5923222"/>
              <a:gd name="connsiteX4" fmla="*/ 323691 w 5710342"/>
              <a:gd name="connsiteY4" fmla="*/ 5367708 h 5923222"/>
              <a:gd name="connsiteX0" fmla="*/ 320182 w 5668940"/>
              <a:gd name="connsiteY0" fmla="*/ 5367708 h 5621071"/>
              <a:gd name="connsiteX1" fmla="*/ 1074089 w 5668940"/>
              <a:gd name="connsiteY1" fmla="*/ 1092517 h 5621071"/>
              <a:gd name="connsiteX2" fmla="*/ 5402470 w 5668940"/>
              <a:gd name="connsiteY2" fmla="*/ 1080716 h 5621071"/>
              <a:gd name="connsiteX3" fmla="*/ 5337331 w 5668940"/>
              <a:gd name="connsiteY3" fmla="*/ 4690887 h 5621071"/>
              <a:gd name="connsiteX4" fmla="*/ 320182 w 5668940"/>
              <a:gd name="connsiteY4" fmla="*/ 5367708 h 5621071"/>
              <a:gd name="connsiteX0" fmla="*/ 320182 w 5632436"/>
              <a:gd name="connsiteY0" fmla="*/ 5367708 h 5644430"/>
              <a:gd name="connsiteX1" fmla="*/ 1074089 w 5632436"/>
              <a:gd name="connsiteY1" fmla="*/ 1092517 h 5644430"/>
              <a:gd name="connsiteX2" fmla="*/ 5402470 w 5632436"/>
              <a:gd name="connsiteY2" fmla="*/ 1080716 h 5644430"/>
              <a:gd name="connsiteX3" fmla="*/ 5337331 w 5632436"/>
              <a:gd name="connsiteY3" fmla="*/ 4690887 h 5644430"/>
              <a:gd name="connsiteX4" fmla="*/ 320182 w 5632436"/>
              <a:gd name="connsiteY4" fmla="*/ 5367708 h 5644430"/>
              <a:gd name="connsiteX0" fmla="*/ 325446 w 5695150"/>
              <a:gd name="connsiteY0" fmla="*/ 5367708 h 5640715"/>
              <a:gd name="connsiteX1" fmla="*/ 1079353 w 5695150"/>
              <a:gd name="connsiteY1" fmla="*/ 1092517 h 5640715"/>
              <a:gd name="connsiteX2" fmla="*/ 5407734 w 5695150"/>
              <a:gd name="connsiteY2" fmla="*/ 1080716 h 5640715"/>
              <a:gd name="connsiteX3" fmla="*/ 5413847 w 5695150"/>
              <a:gd name="connsiteY3" fmla="*/ 4679012 h 5640715"/>
              <a:gd name="connsiteX4" fmla="*/ 325446 w 5695150"/>
              <a:gd name="connsiteY4" fmla="*/ 5367708 h 5640715"/>
              <a:gd name="connsiteX0" fmla="*/ 325446 w 5746772"/>
              <a:gd name="connsiteY0" fmla="*/ 5367708 h 5827579"/>
              <a:gd name="connsiteX1" fmla="*/ 1079353 w 5746772"/>
              <a:gd name="connsiteY1" fmla="*/ 1092517 h 5827579"/>
              <a:gd name="connsiteX2" fmla="*/ 5407734 w 5746772"/>
              <a:gd name="connsiteY2" fmla="*/ 1080716 h 5827579"/>
              <a:gd name="connsiteX3" fmla="*/ 5413847 w 5746772"/>
              <a:gd name="connsiteY3" fmla="*/ 4679012 h 5827579"/>
              <a:gd name="connsiteX4" fmla="*/ 325446 w 5746772"/>
              <a:gd name="connsiteY4" fmla="*/ 5367708 h 5827579"/>
              <a:gd name="connsiteX0" fmla="*/ 325446 w 5649004"/>
              <a:gd name="connsiteY0" fmla="*/ 5367708 h 5859444"/>
              <a:gd name="connsiteX1" fmla="*/ 1079353 w 5649004"/>
              <a:gd name="connsiteY1" fmla="*/ 1092517 h 5859444"/>
              <a:gd name="connsiteX2" fmla="*/ 5407734 w 5649004"/>
              <a:gd name="connsiteY2" fmla="*/ 1080716 h 5859444"/>
              <a:gd name="connsiteX3" fmla="*/ 5413847 w 5649004"/>
              <a:gd name="connsiteY3" fmla="*/ 4679012 h 5859444"/>
              <a:gd name="connsiteX4" fmla="*/ 325446 w 5649004"/>
              <a:gd name="connsiteY4" fmla="*/ 5367708 h 5859444"/>
              <a:gd name="connsiteX0" fmla="*/ 315969 w 5721778"/>
              <a:gd name="connsiteY0" fmla="*/ 4993736 h 5229879"/>
              <a:gd name="connsiteX1" fmla="*/ 1069876 w 5721778"/>
              <a:gd name="connsiteY1" fmla="*/ 718545 h 5229879"/>
              <a:gd name="connsiteX2" fmla="*/ 5398257 w 5721778"/>
              <a:gd name="connsiteY2" fmla="*/ 1181757 h 5229879"/>
              <a:gd name="connsiteX3" fmla="*/ 5404370 w 5721778"/>
              <a:gd name="connsiteY3" fmla="*/ 4305040 h 5229879"/>
              <a:gd name="connsiteX4" fmla="*/ 315969 w 5721778"/>
              <a:gd name="connsiteY4" fmla="*/ 4993736 h 5229879"/>
              <a:gd name="connsiteX0" fmla="*/ 315969 w 5721778"/>
              <a:gd name="connsiteY0" fmla="*/ 5036433 h 5272576"/>
              <a:gd name="connsiteX1" fmla="*/ 1069876 w 5721778"/>
              <a:gd name="connsiteY1" fmla="*/ 761242 h 5272576"/>
              <a:gd name="connsiteX2" fmla="*/ 5398257 w 5721778"/>
              <a:gd name="connsiteY2" fmla="*/ 1224454 h 5272576"/>
              <a:gd name="connsiteX3" fmla="*/ 5404370 w 5721778"/>
              <a:gd name="connsiteY3" fmla="*/ 4347737 h 5272576"/>
              <a:gd name="connsiteX4" fmla="*/ 315969 w 5721778"/>
              <a:gd name="connsiteY4" fmla="*/ 5036433 h 5272576"/>
              <a:gd name="connsiteX0" fmla="*/ 295424 w 5701233"/>
              <a:gd name="connsiteY0" fmla="*/ 4961804 h 5185044"/>
              <a:gd name="connsiteX1" fmla="*/ 1120583 w 5701233"/>
              <a:gd name="connsiteY1" fmla="*/ 864743 h 5185044"/>
              <a:gd name="connsiteX2" fmla="*/ 5377712 w 5701233"/>
              <a:gd name="connsiteY2" fmla="*/ 1149825 h 5185044"/>
              <a:gd name="connsiteX3" fmla="*/ 5383825 w 5701233"/>
              <a:gd name="connsiteY3" fmla="*/ 4273108 h 5185044"/>
              <a:gd name="connsiteX4" fmla="*/ 295424 w 5701233"/>
              <a:gd name="connsiteY4" fmla="*/ 4961804 h 5185044"/>
              <a:gd name="connsiteX0" fmla="*/ 227944 w 6156019"/>
              <a:gd name="connsiteY0" fmla="*/ 4249685 h 4653160"/>
              <a:gd name="connsiteX1" fmla="*/ 1539991 w 6156019"/>
              <a:gd name="connsiteY1" fmla="*/ 829518 h 4653160"/>
              <a:gd name="connsiteX2" fmla="*/ 5797120 w 6156019"/>
              <a:gd name="connsiteY2" fmla="*/ 1114600 h 4653160"/>
              <a:gd name="connsiteX3" fmla="*/ 5803233 w 6156019"/>
              <a:gd name="connsiteY3" fmla="*/ 4237883 h 4653160"/>
              <a:gd name="connsiteX4" fmla="*/ 227944 w 6156019"/>
              <a:gd name="connsiteY4" fmla="*/ 4249685 h 4653160"/>
              <a:gd name="connsiteX0" fmla="*/ 2254 w 5930329"/>
              <a:gd name="connsiteY0" fmla="*/ 4249685 h 4728827"/>
              <a:gd name="connsiteX1" fmla="*/ 1314301 w 5930329"/>
              <a:gd name="connsiteY1" fmla="*/ 829518 h 4728827"/>
              <a:gd name="connsiteX2" fmla="*/ 5571430 w 5930329"/>
              <a:gd name="connsiteY2" fmla="*/ 1114600 h 4728827"/>
              <a:gd name="connsiteX3" fmla="*/ 5577543 w 5930329"/>
              <a:gd name="connsiteY3" fmla="*/ 4237883 h 4728827"/>
              <a:gd name="connsiteX4" fmla="*/ 2254 w 5930329"/>
              <a:gd name="connsiteY4" fmla="*/ 4249685 h 4728827"/>
              <a:gd name="connsiteX0" fmla="*/ 2203 w 6070417"/>
              <a:gd name="connsiteY0" fmla="*/ 3625988 h 4413820"/>
              <a:gd name="connsiteX1" fmla="*/ 1444879 w 6070417"/>
              <a:gd name="connsiteY1" fmla="*/ 799587 h 4413820"/>
              <a:gd name="connsiteX2" fmla="*/ 5702008 w 6070417"/>
              <a:gd name="connsiteY2" fmla="*/ 1084669 h 4413820"/>
              <a:gd name="connsiteX3" fmla="*/ 5708121 w 6070417"/>
              <a:gd name="connsiteY3" fmla="*/ 4207952 h 4413820"/>
              <a:gd name="connsiteX4" fmla="*/ 2203 w 6070417"/>
              <a:gd name="connsiteY4" fmla="*/ 3625988 h 4413820"/>
              <a:gd name="connsiteX0" fmla="*/ 53060 w 6121274"/>
              <a:gd name="connsiteY0" fmla="*/ 3625988 h 4456797"/>
              <a:gd name="connsiteX1" fmla="*/ 1495736 w 6121274"/>
              <a:gd name="connsiteY1" fmla="*/ 799587 h 4456797"/>
              <a:gd name="connsiteX2" fmla="*/ 5752865 w 6121274"/>
              <a:gd name="connsiteY2" fmla="*/ 1084669 h 4456797"/>
              <a:gd name="connsiteX3" fmla="*/ 5758978 w 6121274"/>
              <a:gd name="connsiteY3" fmla="*/ 4207952 h 4456797"/>
              <a:gd name="connsiteX4" fmla="*/ 53060 w 6121274"/>
              <a:gd name="connsiteY4" fmla="*/ 3625988 h 4456797"/>
              <a:gd name="connsiteX0" fmla="*/ 193599 w 6018185"/>
              <a:gd name="connsiteY0" fmla="*/ 3625988 h 4743687"/>
              <a:gd name="connsiteX1" fmla="*/ 1636275 w 6018185"/>
              <a:gd name="connsiteY1" fmla="*/ 799587 h 4743687"/>
              <a:gd name="connsiteX2" fmla="*/ 5893404 w 6018185"/>
              <a:gd name="connsiteY2" fmla="*/ 1084669 h 4743687"/>
              <a:gd name="connsiteX3" fmla="*/ 5578883 w 6018185"/>
              <a:gd name="connsiteY3" fmla="*/ 4623588 h 4743687"/>
              <a:gd name="connsiteX4" fmla="*/ 193599 w 6018185"/>
              <a:gd name="connsiteY4" fmla="*/ 3625988 h 4743687"/>
              <a:gd name="connsiteX0" fmla="*/ 193599 w 6018185"/>
              <a:gd name="connsiteY0" fmla="*/ 3625988 h 4915691"/>
              <a:gd name="connsiteX1" fmla="*/ 1636275 w 6018185"/>
              <a:gd name="connsiteY1" fmla="*/ 799587 h 4915691"/>
              <a:gd name="connsiteX2" fmla="*/ 5893404 w 6018185"/>
              <a:gd name="connsiteY2" fmla="*/ 1084669 h 4915691"/>
              <a:gd name="connsiteX3" fmla="*/ 5578883 w 6018185"/>
              <a:gd name="connsiteY3" fmla="*/ 4623588 h 4915691"/>
              <a:gd name="connsiteX4" fmla="*/ 3091886 w 6018185"/>
              <a:gd name="connsiteY4" fmla="*/ 4595458 h 4915691"/>
              <a:gd name="connsiteX5" fmla="*/ 193599 w 6018185"/>
              <a:gd name="connsiteY5" fmla="*/ 3625988 h 4915691"/>
              <a:gd name="connsiteX0" fmla="*/ 29539 w 5759925"/>
              <a:gd name="connsiteY0" fmla="*/ 3625988 h 5631302"/>
              <a:gd name="connsiteX1" fmla="*/ 1472215 w 5759925"/>
              <a:gd name="connsiteY1" fmla="*/ 799587 h 5631302"/>
              <a:gd name="connsiteX2" fmla="*/ 5729344 w 5759925"/>
              <a:gd name="connsiteY2" fmla="*/ 1084669 h 5631302"/>
              <a:gd name="connsiteX3" fmla="*/ 5414823 w 5759925"/>
              <a:gd name="connsiteY3" fmla="*/ 4623588 h 5631302"/>
              <a:gd name="connsiteX4" fmla="*/ 2559691 w 5759925"/>
              <a:gd name="connsiteY4" fmla="*/ 5592986 h 5631302"/>
              <a:gd name="connsiteX5" fmla="*/ 29539 w 5759925"/>
              <a:gd name="connsiteY5" fmla="*/ 3625988 h 5631302"/>
              <a:gd name="connsiteX0" fmla="*/ 27945 w 5817782"/>
              <a:gd name="connsiteY0" fmla="*/ 3937721 h 5646152"/>
              <a:gd name="connsiteX1" fmla="*/ 1529998 w 5817782"/>
              <a:gd name="connsiteY1" fmla="*/ 814437 h 5646152"/>
              <a:gd name="connsiteX2" fmla="*/ 5787127 w 5817782"/>
              <a:gd name="connsiteY2" fmla="*/ 1099519 h 5646152"/>
              <a:gd name="connsiteX3" fmla="*/ 5472606 w 5817782"/>
              <a:gd name="connsiteY3" fmla="*/ 4638438 h 5646152"/>
              <a:gd name="connsiteX4" fmla="*/ 2617474 w 5817782"/>
              <a:gd name="connsiteY4" fmla="*/ 5607836 h 5646152"/>
              <a:gd name="connsiteX5" fmla="*/ 27945 w 5817782"/>
              <a:gd name="connsiteY5" fmla="*/ 3937721 h 5646152"/>
              <a:gd name="connsiteX0" fmla="*/ 27066 w 5852574"/>
              <a:gd name="connsiteY0" fmla="*/ 4000095 h 5649150"/>
              <a:gd name="connsiteX1" fmla="*/ 1564745 w 5852574"/>
              <a:gd name="connsiteY1" fmla="*/ 817435 h 5649150"/>
              <a:gd name="connsiteX2" fmla="*/ 5821874 w 5852574"/>
              <a:gd name="connsiteY2" fmla="*/ 1102517 h 5649150"/>
              <a:gd name="connsiteX3" fmla="*/ 5507353 w 5852574"/>
              <a:gd name="connsiteY3" fmla="*/ 4641436 h 5649150"/>
              <a:gd name="connsiteX4" fmla="*/ 2652221 w 5852574"/>
              <a:gd name="connsiteY4" fmla="*/ 5610834 h 5649150"/>
              <a:gd name="connsiteX5" fmla="*/ 27066 w 5852574"/>
              <a:gd name="connsiteY5" fmla="*/ 4000095 h 5649150"/>
              <a:gd name="connsiteX0" fmla="*/ 39943 w 5865451"/>
              <a:gd name="connsiteY0" fmla="*/ 4000095 h 5785122"/>
              <a:gd name="connsiteX1" fmla="*/ 1577622 w 5865451"/>
              <a:gd name="connsiteY1" fmla="*/ 817435 h 5785122"/>
              <a:gd name="connsiteX2" fmla="*/ 5834751 w 5865451"/>
              <a:gd name="connsiteY2" fmla="*/ 1102517 h 5785122"/>
              <a:gd name="connsiteX3" fmla="*/ 5520230 w 5865451"/>
              <a:gd name="connsiteY3" fmla="*/ 4641436 h 5785122"/>
              <a:gd name="connsiteX4" fmla="*/ 2961981 w 5865451"/>
              <a:gd name="connsiteY4" fmla="*/ 5753338 h 5785122"/>
              <a:gd name="connsiteX5" fmla="*/ 39943 w 5865451"/>
              <a:gd name="connsiteY5" fmla="*/ 4000095 h 5785122"/>
              <a:gd name="connsiteX0" fmla="*/ 39943 w 7000658"/>
              <a:gd name="connsiteY0" fmla="*/ 4000095 h 5820006"/>
              <a:gd name="connsiteX1" fmla="*/ 1577622 w 7000658"/>
              <a:gd name="connsiteY1" fmla="*/ 817435 h 5820006"/>
              <a:gd name="connsiteX2" fmla="*/ 5834751 w 7000658"/>
              <a:gd name="connsiteY2" fmla="*/ 1102517 h 5820006"/>
              <a:gd name="connsiteX3" fmla="*/ 6921518 w 7000658"/>
              <a:gd name="connsiteY3" fmla="*/ 5033321 h 5820006"/>
              <a:gd name="connsiteX4" fmla="*/ 2961981 w 7000658"/>
              <a:gd name="connsiteY4" fmla="*/ 5753338 h 5820006"/>
              <a:gd name="connsiteX5" fmla="*/ 39943 w 7000658"/>
              <a:gd name="connsiteY5" fmla="*/ 4000095 h 5820006"/>
              <a:gd name="connsiteX0" fmla="*/ 39943 w 7324239"/>
              <a:gd name="connsiteY0" fmla="*/ 4000095 h 5770571"/>
              <a:gd name="connsiteX1" fmla="*/ 1577622 w 7324239"/>
              <a:gd name="connsiteY1" fmla="*/ 817435 h 5770571"/>
              <a:gd name="connsiteX2" fmla="*/ 5834751 w 7324239"/>
              <a:gd name="connsiteY2" fmla="*/ 1102517 h 5770571"/>
              <a:gd name="connsiteX3" fmla="*/ 6921518 w 7324239"/>
              <a:gd name="connsiteY3" fmla="*/ 5033321 h 5770571"/>
              <a:gd name="connsiteX4" fmla="*/ 2961981 w 7324239"/>
              <a:gd name="connsiteY4" fmla="*/ 5753338 h 5770571"/>
              <a:gd name="connsiteX5" fmla="*/ 39943 w 7324239"/>
              <a:gd name="connsiteY5" fmla="*/ 4000095 h 5770571"/>
              <a:gd name="connsiteX0" fmla="*/ 39943 w 6939952"/>
              <a:gd name="connsiteY0" fmla="*/ 4000095 h 5770571"/>
              <a:gd name="connsiteX1" fmla="*/ 1577622 w 6939952"/>
              <a:gd name="connsiteY1" fmla="*/ 817435 h 5770571"/>
              <a:gd name="connsiteX2" fmla="*/ 5834751 w 6939952"/>
              <a:gd name="connsiteY2" fmla="*/ 1102517 h 5770571"/>
              <a:gd name="connsiteX3" fmla="*/ 6921518 w 6939952"/>
              <a:gd name="connsiteY3" fmla="*/ 5033321 h 5770571"/>
              <a:gd name="connsiteX4" fmla="*/ 2961981 w 6939952"/>
              <a:gd name="connsiteY4" fmla="*/ 5753338 h 5770571"/>
              <a:gd name="connsiteX5" fmla="*/ 39943 w 6939952"/>
              <a:gd name="connsiteY5" fmla="*/ 4000095 h 5770571"/>
              <a:gd name="connsiteX0" fmla="*/ 39943 w 6939952"/>
              <a:gd name="connsiteY0" fmla="*/ 4000095 h 5774179"/>
              <a:gd name="connsiteX1" fmla="*/ 1577622 w 6939952"/>
              <a:gd name="connsiteY1" fmla="*/ 817435 h 5774179"/>
              <a:gd name="connsiteX2" fmla="*/ 5834751 w 6939952"/>
              <a:gd name="connsiteY2" fmla="*/ 1102517 h 5774179"/>
              <a:gd name="connsiteX3" fmla="*/ 6921518 w 6939952"/>
              <a:gd name="connsiteY3" fmla="*/ 5033321 h 5774179"/>
              <a:gd name="connsiteX4" fmla="*/ 2961981 w 6939952"/>
              <a:gd name="connsiteY4" fmla="*/ 5753338 h 5774179"/>
              <a:gd name="connsiteX5" fmla="*/ 39943 w 6939952"/>
              <a:gd name="connsiteY5" fmla="*/ 4000095 h 5774179"/>
              <a:gd name="connsiteX0" fmla="*/ 62517 w 6962526"/>
              <a:gd name="connsiteY0" fmla="*/ 4000095 h 5914074"/>
              <a:gd name="connsiteX1" fmla="*/ 1600196 w 6962526"/>
              <a:gd name="connsiteY1" fmla="*/ 817435 h 5914074"/>
              <a:gd name="connsiteX2" fmla="*/ 5857325 w 6962526"/>
              <a:gd name="connsiteY2" fmla="*/ 1102517 h 5914074"/>
              <a:gd name="connsiteX3" fmla="*/ 6944092 w 6962526"/>
              <a:gd name="connsiteY3" fmla="*/ 5033321 h 5914074"/>
              <a:gd name="connsiteX4" fmla="*/ 3447693 w 6962526"/>
              <a:gd name="connsiteY4" fmla="*/ 5895842 h 5914074"/>
              <a:gd name="connsiteX5" fmla="*/ 62517 w 6962526"/>
              <a:gd name="connsiteY5" fmla="*/ 4000095 h 5914074"/>
              <a:gd name="connsiteX0" fmla="*/ 62517 w 6962526"/>
              <a:gd name="connsiteY0" fmla="*/ 4000095 h 5909063"/>
              <a:gd name="connsiteX1" fmla="*/ 1600196 w 6962526"/>
              <a:gd name="connsiteY1" fmla="*/ 817435 h 5909063"/>
              <a:gd name="connsiteX2" fmla="*/ 5857325 w 6962526"/>
              <a:gd name="connsiteY2" fmla="*/ 1102517 h 5909063"/>
              <a:gd name="connsiteX3" fmla="*/ 6944092 w 6962526"/>
              <a:gd name="connsiteY3" fmla="*/ 5033321 h 5909063"/>
              <a:gd name="connsiteX4" fmla="*/ 3447693 w 6962526"/>
              <a:gd name="connsiteY4" fmla="*/ 5895842 h 5909063"/>
              <a:gd name="connsiteX5" fmla="*/ 62517 w 6962526"/>
              <a:gd name="connsiteY5" fmla="*/ 4000095 h 5909063"/>
              <a:gd name="connsiteX0" fmla="*/ 72715 w 7004788"/>
              <a:gd name="connsiteY0" fmla="*/ 4473865 h 6382833"/>
              <a:gd name="connsiteX1" fmla="*/ 1610394 w 7004788"/>
              <a:gd name="connsiteY1" fmla="*/ 1291205 h 6382833"/>
              <a:gd name="connsiteX2" fmla="*/ 6948178 w 7004788"/>
              <a:gd name="connsiteY2" fmla="*/ 923144 h 6382833"/>
              <a:gd name="connsiteX3" fmla="*/ 6954290 w 7004788"/>
              <a:gd name="connsiteY3" fmla="*/ 5507091 h 6382833"/>
              <a:gd name="connsiteX4" fmla="*/ 3457891 w 7004788"/>
              <a:gd name="connsiteY4" fmla="*/ 6369612 h 6382833"/>
              <a:gd name="connsiteX5" fmla="*/ 72715 w 7004788"/>
              <a:gd name="connsiteY5" fmla="*/ 4473865 h 6382833"/>
              <a:gd name="connsiteX0" fmla="*/ 106881 w 7038954"/>
              <a:gd name="connsiteY0" fmla="*/ 4547924 h 6456892"/>
              <a:gd name="connsiteX1" fmla="*/ 1415960 w 7038954"/>
              <a:gd name="connsiteY1" fmla="*/ 1109770 h 6456892"/>
              <a:gd name="connsiteX2" fmla="*/ 6982344 w 7038954"/>
              <a:gd name="connsiteY2" fmla="*/ 997203 h 6456892"/>
              <a:gd name="connsiteX3" fmla="*/ 6988456 w 7038954"/>
              <a:gd name="connsiteY3" fmla="*/ 5581150 h 6456892"/>
              <a:gd name="connsiteX4" fmla="*/ 3492057 w 7038954"/>
              <a:gd name="connsiteY4" fmla="*/ 6443671 h 6456892"/>
              <a:gd name="connsiteX5" fmla="*/ 106881 w 7038954"/>
              <a:gd name="connsiteY5" fmla="*/ 4547924 h 6456892"/>
              <a:gd name="connsiteX0" fmla="*/ 107112 w 7040332"/>
              <a:gd name="connsiteY0" fmla="*/ 4975368 h 6884336"/>
              <a:gd name="connsiteX1" fmla="*/ 1416191 w 7040332"/>
              <a:gd name="connsiteY1" fmla="*/ 1537214 h 6884336"/>
              <a:gd name="connsiteX2" fmla="*/ 6996022 w 7040332"/>
              <a:gd name="connsiteY2" fmla="*/ 866594 h 6884336"/>
              <a:gd name="connsiteX3" fmla="*/ 6988687 w 7040332"/>
              <a:gd name="connsiteY3" fmla="*/ 6008594 h 6884336"/>
              <a:gd name="connsiteX4" fmla="*/ 3492288 w 7040332"/>
              <a:gd name="connsiteY4" fmla="*/ 6871115 h 6884336"/>
              <a:gd name="connsiteX5" fmla="*/ 107112 w 7040332"/>
              <a:gd name="connsiteY5" fmla="*/ 4975368 h 6884336"/>
              <a:gd name="connsiteX0" fmla="*/ 125032 w 7058252"/>
              <a:gd name="connsiteY0" fmla="*/ 5026174 h 6935142"/>
              <a:gd name="connsiteX1" fmla="*/ 1339981 w 7058252"/>
              <a:gd name="connsiteY1" fmla="*/ 1386314 h 6935142"/>
              <a:gd name="connsiteX2" fmla="*/ 7013942 w 7058252"/>
              <a:gd name="connsiteY2" fmla="*/ 917400 h 6935142"/>
              <a:gd name="connsiteX3" fmla="*/ 7006607 w 7058252"/>
              <a:gd name="connsiteY3" fmla="*/ 6059400 h 6935142"/>
              <a:gd name="connsiteX4" fmla="*/ 3510208 w 7058252"/>
              <a:gd name="connsiteY4" fmla="*/ 6921921 h 6935142"/>
              <a:gd name="connsiteX5" fmla="*/ 125032 w 7058252"/>
              <a:gd name="connsiteY5" fmla="*/ 5026174 h 6935142"/>
              <a:gd name="connsiteX0" fmla="*/ 96994 w 7030214"/>
              <a:gd name="connsiteY0" fmla="*/ 5112058 h 7021026"/>
              <a:gd name="connsiteX1" fmla="*/ 1311943 w 7030214"/>
              <a:gd name="connsiteY1" fmla="*/ 1472198 h 7021026"/>
              <a:gd name="connsiteX2" fmla="*/ 6985904 w 7030214"/>
              <a:gd name="connsiteY2" fmla="*/ 1003284 h 7021026"/>
              <a:gd name="connsiteX3" fmla="*/ 6978569 w 7030214"/>
              <a:gd name="connsiteY3" fmla="*/ 6145284 h 7021026"/>
              <a:gd name="connsiteX4" fmla="*/ 3482170 w 7030214"/>
              <a:gd name="connsiteY4" fmla="*/ 7007805 h 7021026"/>
              <a:gd name="connsiteX5" fmla="*/ 96994 w 7030214"/>
              <a:gd name="connsiteY5" fmla="*/ 5112058 h 7021026"/>
              <a:gd name="connsiteX0" fmla="*/ 165399 w 7098619"/>
              <a:gd name="connsiteY0" fmla="*/ 5137158 h 7046126"/>
              <a:gd name="connsiteX1" fmla="*/ 1030724 w 7098619"/>
              <a:gd name="connsiteY1" fmla="*/ 1416616 h 7046126"/>
              <a:gd name="connsiteX2" fmla="*/ 7054309 w 7098619"/>
              <a:gd name="connsiteY2" fmla="*/ 1028384 h 7046126"/>
              <a:gd name="connsiteX3" fmla="*/ 7046974 w 7098619"/>
              <a:gd name="connsiteY3" fmla="*/ 6170384 h 7046126"/>
              <a:gd name="connsiteX4" fmla="*/ 3550575 w 7098619"/>
              <a:gd name="connsiteY4" fmla="*/ 7032905 h 7046126"/>
              <a:gd name="connsiteX5" fmla="*/ 165399 w 7098619"/>
              <a:gd name="connsiteY5" fmla="*/ 5137158 h 7046126"/>
              <a:gd name="connsiteX0" fmla="*/ 175351 w 7108571"/>
              <a:gd name="connsiteY0" fmla="*/ 5226784 h 7135752"/>
              <a:gd name="connsiteX1" fmla="*/ 1040676 w 7108571"/>
              <a:gd name="connsiteY1" fmla="*/ 1506242 h 7135752"/>
              <a:gd name="connsiteX2" fmla="*/ 7064261 w 7108571"/>
              <a:gd name="connsiteY2" fmla="*/ 1118010 h 7135752"/>
              <a:gd name="connsiteX3" fmla="*/ 7056926 w 7108571"/>
              <a:gd name="connsiteY3" fmla="*/ 6260010 h 7135752"/>
              <a:gd name="connsiteX4" fmla="*/ 3560527 w 7108571"/>
              <a:gd name="connsiteY4" fmla="*/ 7122531 h 7135752"/>
              <a:gd name="connsiteX5" fmla="*/ 175351 w 7108571"/>
              <a:gd name="connsiteY5" fmla="*/ 5226784 h 7135752"/>
              <a:gd name="connsiteX0" fmla="*/ 175351 w 7108571"/>
              <a:gd name="connsiteY0" fmla="*/ 5226784 h 7127573"/>
              <a:gd name="connsiteX1" fmla="*/ 1040676 w 7108571"/>
              <a:gd name="connsiteY1" fmla="*/ 1506242 h 7127573"/>
              <a:gd name="connsiteX2" fmla="*/ 7064261 w 7108571"/>
              <a:gd name="connsiteY2" fmla="*/ 1118010 h 7127573"/>
              <a:gd name="connsiteX3" fmla="*/ 7056926 w 7108571"/>
              <a:gd name="connsiteY3" fmla="*/ 6260010 h 7127573"/>
              <a:gd name="connsiteX4" fmla="*/ 3560527 w 7108571"/>
              <a:gd name="connsiteY4" fmla="*/ 7122531 h 7127573"/>
              <a:gd name="connsiteX5" fmla="*/ 175351 w 7108571"/>
              <a:gd name="connsiteY5" fmla="*/ 5226784 h 7127573"/>
              <a:gd name="connsiteX0" fmla="*/ 175351 w 7170557"/>
              <a:gd name="connsiteY0" fmla="*/ 5226784 h 7154795"/>
              <a:gd name="connsiteX1" fmla="*/ 1040676 w 7170557"/>
              <a:gd name="connsiteY1" fmla="*/ 1506242 h 7154795"/>
              <a:gd name="connsiteX2" fmla="*/ 7064261 w 7170557"/>
              <a:gd name="connsiteY2" fmla="*/ 1118010 h 7154795"/>
              <a:gd name="connsiteX3" fmla="*/ 7124161 w 7170557"/>
              <a:gd name="connsiteY3" fmla="*/ 6643252 h 7154795"/>
              <a:gd name="connsiteX4" fmla="*/ 3560527 w 7170557"/>
              <a:gd name="connsiteY4" fmla="*/ 7122531 h 7154795"/>
              <a:gd name="connsiteX5" fmla="*/ 175351 w 7170557"/>
              <a:gd name="connsiteY5" fmla="*/ 5226784 h 7154795"/>
              <a:gd name="connsiteX0" fmla="*/ 175351 w 7170557"/>
              <a:gd name="connsiteY0" fmla="*/ 5226784 h 7135754"/>
              <a:gd name="connsiteX1" fmla="*/ 1040676 w 7170557"/>
              <a:gd name="connsiteY1" fmla="*/ 1506242 h 7135754"/>
              <a:gd name="connsiteX2" fmla="*/ 7064261 w 7170557"/>
              <a:gd name="connsiteY2" fmla="*/ 1118010 h 7135754"/>
              <a:gd name="connsiteX3" fmla="*/ 7124161 w 7170557"/>
              <a:gd name="connsiteY3" fmla="*/ 6643252 h 7135754"/>
              <a:gd name="connsiteX4" fmla="*/ 3560527 w 7170557"/>
              <a:gd name="connsiteY4" fmla="*/ 7122531 h 7135754"/>
              <a:gd name="connsiteX5" fmla="*/ 175351 w 7170557"/>
              <a:gd name="connsiteY5" fmla="*/ 5226784 h 7135754"/>
              <a:gd name="connsiteX0" fmla="*/ 192451 w 7187657"/>
              <a:gd name="connsiteY0" fmla="*/ 5278777 h 7187747"/>
              <a:gd name="connsiteX1" fmla="*/ 1057776 w 7187657"/>
              <a:gd name="connsiteY1" fmla="*/ 1558235 h 7187747"/>
              <a:gd name="connsiteX2" fmla="*/ 7081361 w 7187657"/>
              <a:gd name="connsiteY2" fmla="*/ 1170003 h 7187747"/>
              <a:gd name="connsiteX3" fmla="*/ 7141261 w 7187657"/>
              <a:gd name="connsiteY3" fmla="*/ 6695245 h 7187747"/>
              <a:gd name="connsiteX4" fmla="*/ 3577627 w 7187657"/>
              <a:gd name="connsiteY4" fmla="*/ 7174524 h 7187747"/>
              <a:gd name="connsiteX5" fmla="*/ 192451 w 7187657"/>
              <a:gd name="connsiteY5" fmla="*/ 5278777 h 7187747"/>
              <a:gd name="connsiteX0" fmla="*/ 2866 w 6998072"/>
              <a:gd name="connsiteY0" fmla="*/ 5197304 h 7106274"/>
              <a:gd name="connsiteX1" fmla="*/ 2865079 w 6998072"/>
              <a:gd name="connsiteY1" fmla="*/ 1705362 h 7106274"/>
              <a:gd name="connsiteX2" fmla="*/ 6891776 w 6998072"/>
              <a:gd name="connsiteY2" fmla="*/ 1088530 h 7106274"/>
              <a:gd name="connsiteX3" fmla="*/ 6951676 w 6998072"/>
              <a:gd name="connsiteY3" fmla="*/ 6613772 h 7106274"/>
              <a:gd name="connsiteX4" fmla="*/ 3388042 w 6998072"/>
              <a:gd name="connsiteY4" fmla="*/ 7093051 h 7106274"/>
              <a:gd name="connsiteX5" fmla="*/ 2866 w 6998072"/>
              <a:gd name="connsiteY5" fmla="*/ 5197304 h 7106274"/>
              <a:gd name="connsiteX0" fmla="*/ 1495 w 6996701"/>
              <a:gd name="connsiteY0" fmla="*/ 5204802 h 7113772"/>
              <a:gd name="connsiteX1" fmla="*/ 2863708 w 6996701"/>
              <a:gd name="connsiteY1" fmla="*/ 1712860 h 7113772"/>
              <a:gd name="connsiteX2" fmla="*/ 6890405 w 6996701"/>
              <a:gd name="connsiteY2" fmla="*/ 1096028 h 7113772"/>
              <a:gd name="connsiteX3" fmla="*/ 6950305 w 6996701"/>
              <a:gd name="connsiteY3" fmla="*/ 6621270 h 7113772"/>
              <a:gd name="connsiteX4" fmla="*/ 3386671 w 6996701"/>
              <a:gd name="connsiteY4" fmla="*/ 7100549 h 7113772"/>
              <a:gd name="connsiteX5" fmla="*/ 1495 w 6996701"/>
              <a:gd name="connsiteY5" fmla="*/ 5204802 h 7113772"/>
              <a:gd name="connsiteX0" fmla="*/ 114146 w 7109352"/>
              <a:gd name="connsiteY0" fmla="*/ 5149953 h 7058923"/>
              <a:gd name="connsiteX1" fmla="*/ 313842 w 7109352"/>
              <a:gd name="connsiteY1" fmla="*/ 1826099 h 7058923"/>
              <a:gd name="connsiteX2" fmla="*/ 7003056 w 7109352"/>
              <a:gd name="connsiteY2" fmla="*/ 1041179 h 7058923"/>
              <a:gd name="connsiteX3" fmla="*/ 7062956 w 7109352"/>
              <a:gd name="connsiteY3" fmla="*/ 6566421 h 7058923"/>
              <a:gd name="connsiteX4" fmla="*/ 3499322 w 7109352"/>
              <a:gd name="connsiteY4" fmla="*/ 7045700 h 7058923"/>
              <a:gd name="connsiteX5" fmla="*/ 114146 w 7109352"/>
              <a:gd name="connsiteY5" fmla="*/ 5149953 h 7058923"/>
              <a:gd name="connsiteX0" fmla="*/ 1888574 w 6996922"/>
              <a:gd name="connsiteY0" fmla="*/ 5308702 h 6875893"/>
              <a:gd name="connsiteX1" fmla="*/ 201412 w 6996922"/>
              <a:gd name="connsiteY1" fmla="*/ 1636505 h 6875893"/>
              <a:gd name="connsiteX2" fmla="*/ 6890626 w 6996922"/>
              <a:gd name="connsiteY2" fmla="*/ 851585 h 6875893"/>
              <a:gd name="connsiteX3" fmla="*/ 6950526 w 6996922"/>
              <a:gd name="connsiteY3" fmla="*/ 6376827 h 6875893"/>
              <a:gd name="connsiteX4" fmla="*/ 3386892 w 6996922"/>
              <a:gd name="connsiteY4" fmla="*/ 6856106 h 6875893"/>
              <a:gd name="connsiteX5" fmla="*/ 1888574 w 6996922"/>
              <a:gd name="connsiteY5" fmla="*/ 5308702 h 6875893"/>
              <a:gd name="connsiteX0" fmla="*/ 1847876 w 6956224"/>
              <a:gd name="connsiteY0" fmla="*/ 5388719 h 6955910"/>
              <a:gd name="connsiteX1" fmla="*/ 204257 w 6956224"/>
              <a:gd name="connsiteY1" fmla="*/ 1397208 h 6955910"/>
              <a:gd name="connsiteX2" fmla="*/ 6849928 w 6956224"/>
              <a:gd name="connsiteY2" fmla="*/ 931602 h 6955910"/>
              <a:gd name="connsiteX3" fmla="*/ 6909828 w 6956224"/>
              <a:gd name="connsiteY3" fmla="*/ 6456844 h 6955910"/>
              <a:gd name="connsiteX4" fmla="*/ 3346194 w 6956224"/>
              <a:gd name="connsiteY4" fmla="*/ 6936123 h 6955910"/>
              <a:gd name="connsiteX5" fmla="*/ 1847876 w 6956224"/>
              <a:gd name="connsiteY5" fmla="*/ 5388719 h 6955910"/>
              <a:gd name="connsiteX0" fmla="*/ 1680737 w 6789085"/>
              <a:gd name="connsiteY0" fmla="*/ 5908231 h 7475422"/>
              <a:gd name="connsiteX1" fmla="*/ 37118 w 6789085"/>
              <a:gd name="connsiteY1" fmla="*/ 1916720 h 7475422"/>
              <a:gd name="connsiteX2" fmla="*/ 6682789 w 6789085"/>
              <a:gd name="connsiteY2" fmla="*/ 1451114 h 7475422"/>
              <a:gd name="connsiteX3" fmla="*/ 6742689 w 6789085"/>
              <a:gd name="connsiteY3" fmla="*/ 6976356 h 7475422"/>
              <a:gd name="connsiteX4" fmla="*/ 3179055 w 6789085"/>
              <a:gd name="connsiteY4" fmla="*/ 7455635 h 7475422"/>
              <a:gd name="connsiteX5" fmla="*/ 1680737 w 6789085"/>
              <a:gd name="connsiteY5" fmla="*/ 5908231 h 7475422"/>
              <a:gd name="connsiteX0" fmla="*/ 1673043 w 6781391"/>
              <a:gd name="connsiteY0" fmla="*/ 5908231 h 7009974"/>
              <a:gd name="connsiteX1" fmla="*/ 29424 w 6781391"/>
              <a:gd name="connsiteY1" fmla="*/ 1916720 h 7009974"/>
              <a:gd name="connsiteX2" fmla="*/ 6675095 w 6781391"/>
              <a:gd name="connsiteY2" fmla="*/ 1451114 h 7009974"/>
              <a:gd name="connsiteX3" fmla="*/ 6734995 w 6781391"/>
              <a:gd name="connsiteY3" fmla="*/ 6976356 h 7009974"/>
              <a:gd name="connsiteX4" fmla="*/ 558790 w 6781391"/>
              <a:gd name="connsiteY4" fmla="*/ 6976663 h 7009974"/>
              <a:gd name="connsiteX5" fmla="*/ 1673043 w 6781391"/>
              <a:gd name="connsiteY5" fmla="*/ 5908231 h 7009974"/>
              <a:gd name="connsiteX0" fmla="*/ 965292 w 7089640"/>
              <a:gd name="connsiteY0" fmla="*/ 5087314 h 6494621"/>
              <a:gd name="connsiteX1" fmla="*/ 337673 w 7089640"/>
              <a:gd name="connsiteY1" fmla="*/ 1386088 h 6494621"/>
              <a:gd name="connsiteX2" fmla="*/ 6983344 w 7089640"/>
              <a:gd name="connsiteY2" fmla="*/ 920482 h 6494621"/>
              <a:gd name="connsiteX3" fmla="*/ 7043244 w 7089640"/>
              <a:gd name="connsiteY3" fmla="*/ 6445724 h 6494621"/>
              <a:gd name="connsiteX4" fmla="*/ 867039 w 7089640"/>
              <a:gd name="connsiteY4" fmla="*/ 6446031 h 6494621"/>
              <a:gd name="connsiteX5" fmla="*/ 965292 w 7089640"/>
              <a:gd name="connsiteY5" fmla="*/ 5087314 h 6494621"/>
              <a:gd name="connsiteX0" fmla="*/ 864572 w 6988920"/>
              <a:gd name="connsiteY0" fmla="*/ 5157762 h 6565069"/>
              <a:gd name="connsiteX1" fmla="*/ 353067 w 6988920"/>
              <a:gd name="connsiteY1" fmla="*/ 1209793 h 6565069"/>
              <a:gd name="connsiteX2" fmla="*/ 6882624 w 6988920"/>
              <a:gd name="connsiteY2" fmla="*/ 990930 h 6565069"/>
              <a:gd name="connsiteX3" fmla="*/ 6942524 w 6988920"/>
              <a:gd name="connsiteY3" fmla="*/ 6516172 h 6565069"/>
              <a:gd name="connsiteX4" fmla="*/ 766319 w 6988920"/>
              <a:gd name="connsiteY4" fmla="*/ 6516479 h 6565069"/>
              <a:gd name="connsiteX5" fmla="*/ 864572 w 6988920"/>
              <a:gd name="connsiteY5" fmla="*/ 5157762 h 6565069"/>
              <a:gd name="connsiteX0" fmla="*/ 803231 w 6927579"/>
              <a:gd name="connsiteY0" fmla="*/ 5499440 h 6906747"/>
              <a:gd name="connsiteX1" fmla="*/ 291726 w 6927579"/>
              <a:gd name="connsiteY1" fmla="*/ 1551471 h 6906747"/>
              <a:gd name="connsiteX2" fmla="*/ 6821283 w 6927579"/>
              <a:gd name="connsiteY2" fmla="*/ 1332608 h 6906747"/>
              <a:gd name="connsiteX3" fmla="*/ 6881183 w 6927579"/>
              <a:gd name="connsiteY3" fmla="*/ 6857850 h 6906747"/>
              <a:gd name="connsiteX4" fmla="*/ 704978 w 6927579"/>
              <a:gd name="connsiteY4" fmla="*/ 6858157 h 6906747"/>
              <a:gd name="connsiteX5" fmla="*/ 803231 w 6927579"/>
              <a:gd name="connsiteY5" fmla="*/ 5499440 h 6906747"/>
              <a:gd name="connsiteX0" fmla="*/ 865520 w 6989868"/>
              <a:gd name="connsiteY0" fmla="*/ 5499440 h 7044175"/>
              <a:gd name="connsiteX1" fmla="*/ 354015 w 6989868"/>
              <a:gd name="connsiteY1" fmla="*/ 1551471 h 7044175"/>
              <a:gd name="connsiteX2" fmla="*/ 6883572 w 6989868"/>
              <a:gd name="connsiteY2" fmla="*/ 1332608 h 7044175"/>
              <a:gd name="connsiteX3" fmla="*/ 6943472 w 6989868"/>
              <a:gd name="connsiteY3" fmla="*/ 6857850 h 7044175"/>
              <a:gd name="connsiteX4" fmla="*/ 3089552 w 6989868"/>
              <a:gd name="connsiteY4" fmla="*/ 7003300 h 7044175"/>
              <a:gd name="connsiteX5" fmla="*/ 865520 w 6989868"/>
              <a:gd name="connsiteY5" fmla="*/ 5499440 h 7044175"/>
              <a:gd name="connsiteX0" fmla="*/ 878793 w 7075712"/>
              <a:gd name="connsiteY0" fmla="*/ 5596827 h 6701896"/>
              <a:gd name="connsiteX1" fmla="*/ 439859 w 7075712"/>
              <a:gd name="connsiteY1" fmla="*/ 1227944 h 6701896"/>
              <a:gd name="connsiteX2" fmla="*/ 6969416 w 7075712"/>
              <a:gd name="connsiteY2" fmla="*/ 1009081 h 6701896"/>
              <a:gd name="connsiteX3" fmla="*/ 7029316 w 7075712"/>
              <a:gd name="connsiteY3" fmla="*/ 6534323 h 6701896"/>
              <a:gd name="connsiteX4" fmla="*/ 3175396 w 7075712"/>
              <a:gd name="connsiteY4" fmla="*/ 6679773 h 6701896"/>
              <a:gd name="connsiteX5" fmla="*/ 878793 w 7075712"/>
              <a:gd name="connsiteY5" fmla="*/ 5596827 h 6701896"/>
              <a:gd name="connsiteX0" fmla="*/ 817906 w 7014825"/>
              <a:gd name="connsiteY0" fmla="*/ 5596827 h 6701896"/>
              <a:gd name="connsiteX1" fmla="*/ 378972 w 7014825"/>
              <a:gd name="connsiteY1" fmla="*/ 1227944 h 6701896"/>
              <a:gd name="connsiteX2" fmla="*/ 6908529 w 7014825"/>
              <a:gd name="connsiteY2" fmla="*/ 1009081 h 6701896"/>
              <a:gd name="connsiteX3" fmla="*/ 6968429 w 7014825"/>
              <a:gd name="connsiteY3" fmla="*/ 6534323 h 6701896"/>
              <a:gd name="connsiteX4" fmla="*/ 3114509 w 7014825"/>
              <a:gd name="connsiteY4" fmla="*/ 6679773 h 6701896"/>
              <a:gd name="connsiteX5" fmla="*/ 817906 w 7014825"/>
              <a:gd name="connsiteY5" fmla="*/ 5596827 h 6701896"/>
              <a:gd name="connsiteX0" fmla="*/ 893966 w 7090885"/>
              <a:gd name="connsiteY0" fmla="*/ 5596827 h 6701896"/>
              <a:gd name="connsiteX1" fmla="*/ 455032 w 7090885"/>
              <a:gd name="connsiteY1" fmla="*/ 1227944 h 6701896"/>
              <a:gd name="connsiteX2" fmla="*/ 6984589 w 7090885"/>
              <a:gd name="connsiteY2" fmla="*/ 1009081 h 6701896"/>
              <a:gd name="connsiteX3" fmla="*/ 7044489 w 7090885"/>
              <a:gd name="connsiteY3" fmla="*/ 6534323 h 6701896"/>
              <a:gd name="connsiteX4" fmla="*/ 3190569 w 7090885"/>
              <a:gd name="connsiteY4" fmla="*/ 6679773 h 6701896"/>
              <a:gd name="connsiteX5" fmla="*/ 893966 w 7090885"/>
              <a:gd name="connsiteY5" fmla="*/ 5596827 h 6701896"/>
              <a:gd name="connsiteX0" fmla="*/ 773381 w 6970300"/>
              <a:gd name="connsiteY0" fmla="*/ 5596827 h 6701896"/>
              <a:gd name="connsiteX1" fmla="*/ 334447 w 6970300"/>
              <a:gd name="connsiteY1" fmla="*/ 1227944 h 6701896"/>
              <a:gd name="connsiteX2" fmla="*/ 6864004 w 6970300"/>
              <a:gd name="connsiteY2" fmla="*/ 1009081 h 6701896"/>
              <a:gd name="connsiteX3" fmla="*/ 6923904 w 6970300"/>
              <a:gd name="connsiteY3" fmla="*/ 6534323 h 6701896"/>
              <a:gd name="connsiteX4" fmla="*/ 3069984 w 6970300"/>
              <a:gd name="connsiteY4" fmla="*/ 6679773 h 6701896"/>
              <a:gd name="connsiteX5" fmla="*/ 773381 w 6970300"/>
              <a:gd name="connsiteY5" fmla="*/ 5596827 h 6701896"/>
              <a:gd name="connsiteX0" fmla="*/ 795529 w 6992448"/>
              <a:gd name="connsiteY0" fmla="*/ 5596827 h 6701896"/>
              <a:gd name="connsiteX1" fmla="*/ 356595 w 6992448"/>
              <a:gd name="connsiteY1" fmla="*/ 1227944 h 6701896"/>
              <a:gd name="connsiteX2" fmla="*/ 6886152 w 6992448"/>
              <a:gd name="connsiteY2" fmla="*/ 1009081 h 6701896"/>
              <a:gd name="connsiteX3" fmla="*/ 6946052 w 6992448"/>
              <a:gd name="connsiteY3" fmla="*/ 6534323 h 6701896"/>
              <a:gd name="connsiteX4" fmla="*/ 3092132 w 6992448"/>
              <a:gd name="connsiteY4" fmla="*/ 6679773 h 6701896"/>
              <a:gd name="connsiteX5" fmla="*/ 795529 w 6992448"/>
              <a:gd name="connsiteY5" fmla="*/ 5596827 h 6701896"/>
              <a:gd name="connsiteX0" fmla="*/ 893966 w 7090885"/>
              <a:gd name="connsiteY0" fmla="*/ 5596827 h 6534339"/>
              <a:gd name="connsiteX1" fmla="*/ 455032 w 7090885"/>
              <a:gd name="connsiteY1" fmla="*/ 1227944 h 6534339"/>
              <a:gd name="connsiteX2" fmla="*/ 6984589 w 7090885"/>
              <a:gd name="connsiteY2" fmla="*/ 1009081 h 6534339"/>
              <a:gd name="connsiteX3" fmla="*/ 7044489 w 7090885"/>
              <a:gd name="connsiteY3" fmla="*/ 6534323 h 6534339"/>
              <a:gd name="connsiteX4" fmla="*/ 3625997 w 7090885"/>
              <a:gd name="connsiteY4" fmla="*/ 6302402 h 6534339"/>
              <a:gd name="connsiteX5" fmla="*/ 893966 w 7090885"/>
              <a:gd name="connsiteY5" fmla="*/ 5596827 h 6534339"/>
              <a:gd name="connsiteX0" fmla="*/ 893966 w 7117974"/>
              <a:gd name="connsiteY0" fmla="*/ 5596827 h 7622907"/>
              <a:gd name="connsiteX1" fmla="*/ 455032 w 7117974"/>
              <a:gd name="connsiteY1" fmla="*/ 1227944 h 7622907"/>
              <a:gd name="connsiteX2" fmla="*/ 6984589 w 7117974"/>
              <a:gd name="connsiteY2" fmla="*/ 1009081 h 7622907"/>
              <a:gd name="connsiteX3" fmla="*/ 7073517 w 7117974"/>
              <a:gd name="connsiteY3" fmla="*/ 7622895 h 7622907"/>
              <a:gd name="connsiteX4" fmla="*/ 3625997 w 7117974"/>
              <a:gd name="connsiteY4" fmla="*/ 6302402 h 7622907"/>
              <a:gd name="connsiteX5" fmla="*/ 893966 w 7117974"/>
              <a:gd name="connsiteY5" fmla="*/ 5596827 h 7622907"/>
              <a:gd name="connsiteX0" fmla="*/ 893966 w 7117974"/>
              <a:gd name="connsiteY0" fmla="*/ 5596827 h 7622907"/>
              <a:gd name="connsiteX1" fmla="*/ 455032 w 7117974"/>
              <a:gd name="connsiteY1" fmla="*/ 1227944 h 7622907"/>
              <a:gd name="connsiteX2" fmla="*/ 6984589 w 7117974"/>
              <a:gd name="connsiteY2" fmla="*/ 1009081 h 7622907"/>
              <a:gd name="connsiteX3" fmla="*/ 7073517 w 7117974"/>
              <a:gd name="connsiteY3" fmla="*/ 7622895 h 7622907"/>
              <a:gd name="connsiteX4" fmla="*/ 3625997 w 7117974"/>
              <a:gd name="connsiteY4" fmla="*/ 6302402 h 7622907"/>
              <a:gd name="connsiteX5" fmla="*/ 893966 w 7117974"/>
              <a:gd name="connsiteY5" fmla="*/ 5596827 h 7622907"/>
              <a:gd name="connsiteX0" fmla="*/ 845471 w 7142051"/>
              <a:gd name="connsiteY0" fmla="*/ 5808938 h 7631818"/>
              <a:gd name="connsiteX1" fmla="*/ 479109 w 7142051"/>
              <a:gd name="connsiteY1" fmla="*/ 1236855 h 7631818"/>
              <a:gd name="connsiteX2" fmla="*/ 7008666 w 7142051"/>
              <a:gd name="connsiteY2" fmla="*/ 1017992 h 7631818"/>
              <a:gd name="connsiteX3" fmla="*/ 7097594 w 7142051"/>
              <a:gd name="connsiteY3" fmla="*/ 7631806 h 7631818"/>
              <a:gd name="connsiteX4" fmla="*/ 3650074 w 7142051"/>
              <a:gd name="connsiteY4" fmla="*/ 6311313 h 7631818"/>
              <a:gd name="connsiteX5" fmla="*/ 845471 w 7142051"/>
              <a:gd name="connsiteY5" fmla="*/ 5808938 h 7631818"/>
              <a:gd name="connsiteX0" fmla="*/ 862410 w 7158990"/>
              <a:gd name="connsiteY0" fmla="*/ 5808938 h 7631818"/>
              <a:gd name="connsiteX1" fmla="*/ 496048 w 7158990"/>
              <a:gd name="connsiteY1" fmla="*/ 1236855 h 7631818"/>
              <a:gd name="connsiteX2" fmla="*/ 7025605 w 7158990"/>
              <a:gd name="connsiteY2" fmla="*/ 1017992 h 7631818"/>
              <a:gd name="connsiteX3" fmla="*/ 7114533 w 7158990"/>
              <a:gd name="connsiteY3" fmla="*/ 7631806 h 7631818"/>
              <a:gd name="connsiteX4" fmla="*/ 4102441 w 7158990"/>
              <a:gd name="connsiteY4" fmla="*/ 6311313 h 7631818"/>
              <a:gd name="connsiteX5" fmla="*/ 862410 w 7158990"/>
              <a:gd name="connsiteY5" fmla="*/ 5808938 h 7631818"/>
              <a:gd name="connsiteX0" fmla="*/ 862410 w 7158990"/>
              <a:gd name="connsiteY0" fmla="*/ 5808938 h 7631818"/>
              <a:gd name="connsiteX1" fmla="*/ 496048 w 7158990"/>
              <a:gd name="connsiteY1" fmla="*/ 1236855 h 7631818"/>
              <a:gd name="connsiteX2" fmla="*/ 7025605 w 7158990"/>
              <a:gd name="connsiteY2" fmla="*/ 1017992 h 7631818"/>
              <a:gd name="connsiteX3" fmla="*/ 7114533 w 7158990"/>
              <a:gd name="connsiteY3" fmla="*/ 7631806 h 7631818"/>
              <a:gd name="connsiteX4" fmla="*/ 4102441 w 7158990"/>
              <a:gd name="connsiteY4" fmla="*/ 6311313 h 7631818"/>
              <a:gd name="connsiteX5" fmla="*/ 862410 w 7158990"/>
              <a:gd name="connsiteY5" fmla="*/ 5808938 h 7631818"/>
              <a:gd name="connsiteX0" fmla="*/ 836657 w 7133237"/>
              <a:gd name="connsiteY0" fmla="*/ 5999472 h 7822352"/>
              <a:gd name="connsiteX1" fmla="*/ 470295 w 7133237"/>
              <a:gd name="connsiteY1" fmla="*/ 1427389 h 7822352"/>
              <a:gd name="connsiteX2" fmla="*/ 6999852 w 7133237"/>
              <a:gd name="connsiteY2" fmla="*/ 1208526 h 7822352"/>
              <a:gd name="connsiteX3" fmla="*/ 7088780 w 7133237"/>
              <a:gd name="connsiteY3" fmla="*/ 7822340 h 7822352"/>
              <a:gd name="connsiteX4" fmla="*/ 4076688 w 7133237"/>
              <a:gd name="connsiteY4" fmla="*/ 6501847 h 7822352"/>
              <a:gd name="connsiteX5" fmla="*/ 836657 w 7133237"/>
              <a:gd name="connsiteY5" fmla="*/ 5999472 h 7822352"/>
              <a:gd name="connsiteX0" fmla="*/ 785167 w 7081747"/>
              <a:gd name="connsiteY0" fmla="*/ 6041594 h 7864474"/>
              <a:gd name="connsiteX1" fmla="*/ 418805 w 7081747"/>
              <a:gd name="connsiteY1" fmla="*/ 1469511 h 7864474"/>
              <a:gd name="connsiteX2" fmla="*/ 6948362 w 7081747"/>
              <a:gd name="connsiteY2" fmla="*/ 1250648 h 7864474"/>
              <a:gd name="connsiteX3" fmla="*/ 7037290 w 7081747"/>
              <a:gd name="connsiteY3" fmla="*/ 7864462 h 7864474"/>
              <a:gd name="connsiteX4" fmla="*/ 4025198 w 7081747"/>
              <a:gd name="connsiteY4" fmla="*/ 6543969 h 7864474"/>
              <a:gd name="connsiteX5" fmla="*/ 785167 w 7081747"/>
              <a:gd name="connsiteY5" fmla="*/ 6041594 h 7864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81747" h="7864474">
                <a:moveTo>
                  <a:pt x="785167" y="6041594"/>
                </a:moveTo>
                <a:cubicBezTo>
                  <a:pt x="184102" y="5195851"/>
                  <a:pt x="-434223" y="3051773"/>
                  <a:pt x="418805" y="1469511"/>
                </a:cubicBezTo>
                <a:cubicBezTo>
                  <a:pt x="1271833" y="-112751"/>
                  <a:pt x="7352123" y="-744327"/>
                  <a:pt x="6948362" y="1250648"/>
                </a:cubicBezTo>
                <a:cubicBezTo>
                  <a:pt x="6651479" y="3423752"/>
                  <a:pt x="7242953" y="7873096"/>
                  <a:pt x="7037290" y="7864462"/>
                </a:cubicBezTo>
                <a:cubicBezTo>
                  <a:pt x="6446339" y="7152543"/>
                  <a:pt x="5430075" y="6572008"/>
                  <a:pt x="4025198" y="6543969"/>
                </a:cubicBezTo>
                <a:cubicBezTo>
                  <a:pt x="2620321" y="6515930"/>
                  <a:pt x="1386233" y="6887337"/>
                  <a:pt x="785167" y="604159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/>
          <a:lstStyle/>
          <a:p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A9836FC8-C54D-5481-A6D2-BF3EC5FF5238}"/>
              </a:ext>
            </a:extLst>
          </p:cNvPr>
          <p:cNvSpPr/>
          <p:nvPr userDrawn="1"/>
        </p:nvSpPr>
        <p:spPr>
          <a:xfrm>
            <a:off x="5926437" y="-217714"/>
            <a:ext cx="6570363" cy="6792685"/>
          </a:xfrm>
          <a:custGeom>
            <a:avLst/>
            <a:gdLst>
              <a:gd name="connsiteX0" fmla="*/ 1040420 w 6570363"/>
              <a:gd name="connsiteY0" fmla="*/ 0 h 6792685"/>
              <a:gd name="connsiteX1" fmla="*/ 24420 w 6570363"/>
              <a:gd name="connsiteY1" fmla="*/ 1712685 h 6792685"/>
              <a:gd name="connsiteX2" fmla="*/ 314706 w 6570363"/>
              <a:gd name="connsiteY2" fmla="*/ 3672114 h 6792685"/>
              <a:gd name="connsiteX3" fmla="*/ 300192 w 6570363"/>
              <a:gd name="connsiteY3" fmla="*/ 5602514 h 6792685"/>
              <a:gd name="connsiteX4" fmla="*/ 1998363 w 6570363"/>
              <a:gd name="connsiteY4" fmla="*/ 6328228 h 6792685"/>
              <a:gd name="connsiteX5" fmla="*/ 4233563 w 6570363"/>
              <a:gd name="connsiteY5" fmla="*/ 5950857 h 6792685"/>
              <a:gd name="connsiteX6" fmla="*/ 6570363 w 6570363"/>
              <a:gd name="connsiteY6" fmla="*/ 6792685 h 679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70363" h="6792685">
                <a:moveTo>
                  <a:pt x="1040420" y="0"/>
                </a:moveTo>
                <a:cubicBezTo>
                  <a:pt x="592896" y="550333"/>
                  <a:pt x="145372" y="1100666"/>
                  <a:pt x="24420" y="1712685"/>
                </a:cubicBezTo>
                <a:cubicBezTo>
                  <a:pt x="-96532" y="2324704"/>
                  <a:pt x="268744" y="3023809"/>
                  <a:pt x="314706" y="3672114"/>
                </a:cubicBezTo>
                <a:cubicBezTo>
                  <a:pt x="360668" y="4320419"/>
                  <a:pt x="19582" y="5159828"/>
                  <a:pt x="300192" y="5602514"/>
                </a:cubicBezTo>
                <a:cubicBezTo>
                  <a:pt x="580802" y="6045200"/>
                  <a:pt x="1342801" y="6270171"/>
                  <a:pt x="1998363" y="6328228"/>
                </a:cubicBezTo>
                <a:cubicBezTo>
                  <a:pt x="2653925" y="6386285"/>
                  <a:pt x="3471563" y="5873448"/>
                  <a:pt x="4233563" y="5950857"/>
                </a:cubicBezTo>
                <a:cubicBezTo>
                  <a:pt x="4995563" y="6028267"/>
                  <a:pt x="6144611" y="6545942"/>
                  <a:pt x="6570363" y="679268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412D05E-725F-0E27-FE98-49E493B036DA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39446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4941C-0D99-DD82-FDA2-1F82C4CFB6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68323" y="556593"/>
            <a:ext cx="6177004" cy="5600284"/>
          </a:xfrm>
          <a:custGeom>
            <a:avLst/>
            <a:gdLst>
              <a:gd name="connsiteX0" fmla="*/ 0 w 2576594"/>
              <a:gd name="connsiteY0" fmla="*/ 1246982 h 2493963"/>
              <a:gd name="connsiteX1" fmla="*/ 1288297 w 2576594"/>
              <a:gd name="connsiteY1" fmla="*/ 0 h 2493963"/>
              <a:gd name="connsiteX2" fmla="*/ 2576594 w 2576594"/>
              <a:gd name="connsiteY2" fmla="*/ 1246982 h 2493963"/>
              <a:gd name="connsiteX3" fmla="*/ 1288297 w 2576594"/>
              <a:gd name="connsiteY3" fmla="*/ 2493964 h 2493963"/>
              <a:gd name="connsiteX4" fmla="*/ 0 w 2576594"/>
              <a:gd name="connsiteY4" fmla="*/ 1246982 h 2493963"/>
              <a:gd name="connsiteX0" fmla="*/ 0 w 3455368"/>
              <a:gd name="connsiteY0" fmla="*/ 3526848 h 3727854"/>
              <a:gd name="connsiteX1" fmla="*/ 2167071 w 3455368"/>
              <a:gd name="connsiteY1" fmla="*/ 82931 h 3727854"/>
              <a:gd name="connsiteX2" fmla="*/ 3455368 w 3455368"/>
              <a:gd name="connsiteY2" fmla="*/ 1329913 h 3727854"/>
              <a:gd name="connsiteX3" fmla="*/ 2167071 w 3455368"/>
              <a:gd name="connsiteY3" fmla="*/ 2576895 h 3727854"/>
              <a:gd name="connsiteX4" fmla="*/ 0 w 3455368"/>
              <a:gd name="connsiteY4" fmla="*/ 3526848 h 3727854"/>
              <a:gd name="connsiteX0" fmla="*/ 69316 w 3524684"/>
              <a:gd name="connsiteY0" fmla="*/ 4930853 h 5119588"/>
              <a:gd name="connsiteX1" fmla="*/ 811348 w 3524684"/>
              <a:gd name="connsiteY1" fmla="*/ 38146 h 5119588"/>
              <a:gd name="connsiteX2" fmla="*/ 3524684 w 3524684"/>
              <a:gd name="connsiteY2" fmla="*/ 2733918 h 5119588"/>
              <a:gd name="connsiteX3" fmla="*/ 2236387 w 3524684"/>
              <a:gd name="connsiteY3" fmla="*/ 3980900 h 5119588"/>
              <a:gd name="connsiteX4" fmla="*/ 69316 w 3524684"/>
              <a:gd name="connsiteY4" fmla="*/ 4930853 h 5119588"/>
              <a:gd name="connsiteX0" fmla="*/ 374922 w 3830290"/>
              <a:gd name="connsiteY0" fmla="*/ 4901976 h 5090711"/>
              <a:gd name="connsiteX1" fmla="*/ 1116954 w 3830290"/>
              <a:gd name="connsiteY1" fmla="*/ 9269 h 5090711"/>
              <a:gd name="connsiteX2" fmla="*/ 3830290 w 3830290"/>
              <a:gd name="connsiteY2" fmla="*/ 2705041 h 5090711"/>
              <a:gd name="connsiteX3" fmla="*/ 2541993 w 3830290"/>
              <a:gd name="connsiteY3" fmla="*/ 3952023 h 5090711"/>
              <a:gd name="connsiteX4" fmla="*/ 374922 w 3830290"/>
              <a:gd name="connsiteY4" fmla="*/ 4901976 h 5090711"/>
              <a:gd name="connsiteX0" fmla="*/ 104255 w 5162792"/>
              <a:gd name="connsiteY0" fmla="*/ 5035789 h 5247620"/>
              <a:gd name="connsiteX1" fmla="*/ 846287 w 5162792"/>
              <a:gd name="connsiteY1" fmla="*/ 143082 h 5247620"/>
              <a:gd name="connsiteX2" fmla="*/ 5162792 w 5162792"/>
              <a:gd name="connsiteY2" fmla="*/ 1568194 h 5247620"/>
              <a:gd name="connsiteX3" fmla="*/ 2271326 w 5162792"/>
              <a:gd name="connsiteY3" fmla="*/ 4085836 h 5247620"/>
              <a:gd name="connsiteX4" fmla="*/ 104255 w 5162792"/>
              <a:gd name="connsiteY4" fmla="*/ 5035789 h 5247620"/>
              <a:gd name="connsiteX0" fmla="*/ 316117 w 5745097"/>
              <a:gd name="connsiteY0" fmla="*/ 5035789 h 5625173"/>
              <a:gd name="connsiteX1" fmla="*/ 1058149 w 5745097"/>
              <a:gd name="connsiteY1" fmla="*/ 143082 h 5625173"/>
              <a:gd name="connsiteX2" fmla="*/ 5374654 w 5745097"/>
              <a:gd name="connsiteY2" fmla="*/ 1568194 h 5625173"/>
              <a:gd name="connsiteX3" fmla="*/ 5368892 w 5745097"/>
              <a:gd name="connsiteY3" fmla="*/ 5154616 h 5625173"/>
              <a:gd name="connsiteX4" fmla="*/ 316117 w 5745097"/>
              <a:gd name="connsiteY4" fmla="*/ 5035789 h 5625173"/>
              <a:gd name="connsiteX0" fmla="*/ 316117 w 5439005"/>
              <a:gd name="connsiteY0" fmla="*/ 5035789 h 5872726"/>
              <a:gd name="connsiteX1" fmla="*/ 1058149 w 5439005"/>
              <a:gd name="connsiteY1" fmla="*/ 143082 h 5872726"/>
              <a:gd name="connsiteX2" fmla="*/ 5374654 w 5439005"/>
              <a:gd name="connsiteY2" fmla="*/ 1568194 h 5872726"/>
              <a:gd name="connsiteX3" fmla="*/ 5368892 w 5439005"/>
              <a:gd name="connsiteY3" fmla="*/ 5154616 h 5872726"/>
              <a:gd name="connsiteX4" fmla="*/ 316117 w 5439005"/>
              <a:gd name="connsiteY4" fmla="*/ 5035789 h 5872726"/>
              <a:gd name="connsiteX0" fmla="*/ 316117 w 5745098"/>
              <a:gd name="connsiteY0" fmla="*/ 5200377 h 5840238"/>
              <a:gd name="connsiteX1" fmla="*/ 1058149 w 5745098"/>
              <a:gd name="connsiteY1" fmla="*/ 307670 h 5840238"/>
              <a:gd name="connsiteX2" fmla="*/ 5374654 w 5745098"/>
              <a:gd name="connsiteY2" fmla="*/ 937136 h 5840238"/>
              <a:gd name="connsiteX3" fmla="*/ 5368892 w 5745098"/>
              <a:gd name="connsiteY3" fmla="*/ 5319204 h 5840238"/>
              <a:gd name="connsiteX4" fmla="*/ 316117 w 5745098"/>
              <a:gd name="connsiteY4" fmla="*/ 5200377 h 5840238"/>
              <a:gd name="connsiteX0" fmla="*/ 316117 w 5745098"/>
              <a:gd name="connsiteY0" fmla="*/ 5193520 h 5833381"/>
              <a:gd name="connsiteX1" fmla="*/ 1058149 w 5745098"/>
              <a:gd name="connsiteY1" fmla="*/ 300813 h 5833381"/>
              <a:gd name="connsiteX2" fmla="*/ 5374654 w 5745098"/>
              <a:gd name="connsiteY2" fmla="*/ 930279 h 5833381"/>
              <a:gd name="connsiteX3" fmla="*/ 5368892 w 5745098"/>
              <a:gd name="connsiteY3" fmla="*/ 5312347 h 5833381"/>
              <a:gd name="connsiteX4" fmla="*/ 316117 w 5745098"/>
              <a:gd name="connsiteY4" fmla="*/ 5193520 h 5833381"/>
              <a:gd name="connsiteX0" fmla="*/ 316117 w 5648721"/>
              <a:gd name="connsiteY0" fmla="*/ 5193520 h 5833381"/>
              <a:gd name="connsiteX1" fmla="*/ 1058149 w 5648721"/>
              <a:gd name="connsiteY1" fmla="*/ 300813 h 5833381"/>
              <a:gd name="connsiteX2" fmla="*/ 5374654 w 5648721"/>
              <a:gd name="connsiteY2" fmla="*/ 930279 h 5833381"/>
              <a:gd name="connsiteX3" fmla="*/ 5368892 w 5648721"/>
              <a:gd name="connsiteY3" fmla="*/ 5312347 h 5833381"/>
              <a:gd name="connsiteX4" fmla="*/ 316117 w 5648721"/>
              <a:gd name="connsiteY4" fmla="*/ 5193520 h 5833381"/>
              <a:gd name="connsiteX0" fmla="*/ 316117 w 5634786"/>
              <a:gd name="connsiteY0" fmla="*/ 5193520 h 5833381"/>
              <a:gd name="connsiteX1" fmla="*/ 1058149 w 5634786"/>
              <a:gd name="connsiteY1" fmla="*/ 300813 h 5833381"/>
              <a:gd name="connsiteX2" fmla="*/ 5374654 w 5634786"/>
              <a:gd name="connsiteY2" fmla="*/ 930279 h 5833381"/>
              <a:gd name="connsiteX3" fmla="*/ 5368892 w 5634786"/>
              <a:gd name="connsiteY3" fmla="*/ 5312347 h 5833381"/>
              <a:gd name="connsiteX4" fmla="*/ 316117 w 5634786"/>
              <a:gd name="connsiteY4" fmla="*/ 5193520 h 5833381"/>
              <a:gd name="connsiteX0" fmla="*/ 316117 w 5634786"/>
              <a:gd name="connsiteY0" fmla="*/ 5207452 h 5847313"/>
              <a:gd name="connsiteX1" fmla="*/ 1058149 w 5634786"/>
              <a:gd name="connsiteY1" fmla="*/ 314745 h 5847313"/>
              <a:gd name="connsiteX2" fmla="*/ 5374654 w 5634786"/>
              <a:gd name="connsiteY2" fmla="*/ 944211 h 5847313"/>
              <a:gd name="connsiteX3" fmla="*/ 5368892 w 5634786"/>
              <a:gd name="connsiteY3" fmla="*/ 5326279 h 5847313"/>
              <a:gd name="connsiteX4" fmla="*/ 316117 w 5634786"/>
              <a:gd name="connsiteY4" fmla="*/ 5207452 h 5847313"/>
              <a:gd name="connsiteX0" fmla="*/ 312570 w 5631239"/>
              <a:gd name="connsiteY0" fmla="*/ 4784006 h 5384789"/>
              <a:gd name="connsiteX1" fmla="*/ 1066478 w 5631239"/>
              <a:gd name="connsiteY1" fmla="*/ 556317 h 5384789"/>
              <a:gd name="connsiteX2" fmla="*/ 5371107 w 5631239"/>
              <a:gd name="connsiteY2" fmla="*/ 520765 h 5384789"/>
              <a:gd name="connsiteX3" fmla="*/ 5365345 w 5631239"/>
              <a:gd name="connsiteY3" fmla="*/ 4902833 h 5384789"/>
              <a:gd name="connsiteX4" fmla="*/ 312570 w 5631239"/>
              <a:gd name="connsiteY4" fmla="*/ 4784006 h 5384789"/>
              <a:gd name="connsiteX0" fmla="*/ 252936 w 5571605"/>
              <a:gd name="connsiteY0" fmla="*/ 4940044 h 5540827"/>
              <a:gd name="connsiteX1" fmla="*/ 1006844 w 5571605"/>
              <a:gd name="connsiteY1" fmla="*/ 712355 h 5540827"/>
              <a:gd name="connsiteX2" fmla="*/ 5311473 w 5571605"/>
              <a:gd name="connsiteY2" fmla="*/ 676803 h 5540827"/>
              <a:gd name="connsiteX3" fmla="*/ 5305711 w 5571605"/>
              <a:gd name="connsiteY3" fmla="*/ 5058871 h 5540827"/>
              <a:gd name="connsiteX4" fmla="*/ 252936 w 5571605"/>
              <a:gd name="connsiteY4" fmla="*/ 4940044 h 5540827"/>
              <a:gd name="connsiteX0" fmla="*/ 312955 w 5634077"/>
              <a:gd name="connsiteY0" fmla="*/ 4750174 h 5346986"/>
              <a:gd name="connsiteX1" fmla="*/ 1066863 w 5634077"/>
              <a:gd name="connsiteY1" fmla="*/ 522485 h 5346986"/>
              <a:gd name="connsiteX2" fmla="*/ 5383368 w 5634077"/>
              <a:gd name="connsiteY2" fmla="*/ 546310 h 5346986"/>
              <a:gd name="connsiteX3" fmla="*/ 5365730 w 5634077"/>
              <a:gd name="connsiteY3" fmla="*/ 4869001 h 5346986"/>
              <a:gd name="connsiteX4" fmla="*/ 312955 w 5634077"/>
              <a:gd name="connsiteY4" fmla="*/ 4750174 h 5346986"/>
              <a:gd name="connsiteX0" fmla="*/ 312955 w 5998729"/>
              <a:gd name="connsiteY0" fmla="*/ 4750174 h 5346986"/>
              <a:gd name="connsiteX1" fmla="*/ 1066863 w 5998729"/>
              <a:gd name="connsiteY1" fmla="*/ 522485 h 5346986"/>
              <a:gd name="connsiteX2" fmla="*/ 5383368 w 5998729"/>
              <a:gd name="connsiteY2" fmla="*/ 546310 h 5346986"/>
              <a:gd name="connsiteX3" fmla="*/ 5365730 w 5998729"/>
              <a:gd name="connsiteY3" fmla="*/ 4869001 h 5346986"/>
              <a:gd name="connsiteX4" fmla="*/ 312955 w 5998729"/>
              <a:gd name="connsiteY4" fmla="*/ 4750174 h 5346986"/>
              <a:gd name="connsiteX0" fmla="*/ 312955 w 5998729"/>
              <a:gd name="connsiteY0" fmla="*/ 5229731 h 5826543"/>
              <a:gd name="connsiteX1" fmla="*/ 1066863 w 5998729"/>
              <a:gd name="connsiteY1" fmla="*/ 1002042 h 5826543"/>
              <a:gd name="connsiteX2" fmla="*/ 5383368 w 5998729"/>
              <a:gd name="connsiteY2" fmla="*/ 1025867 h 5826543"/>
              <a:gd name="connsiteX3" fmla="*/ 5365730 w 5998729"/>
              <a:gd name="connsiteY3" fmla="*/ 5348558 h 5826543"/>
              <a:gd name="connsiteX4" fmla="*/ 312955 w 5998729"/>
              <a:gd name="connsiteY4" fmla="*/ 5229731 h 5826543"/>
              <a:gd name="connsiteX0" fmla="*/ 312955 w 5686866"/>
              <a:gd name="connsiteY0" fmla="*/ 5229731 h 5826543"/>
              <a:gd name="connsiteX1" fmla="*/ 1066863 w 5686866"/>
              <a:gd name="connsiteY1" fmla="*/ 1002042 h 5826543"/>
              <a:gd name="connsiteX2" fmla="*/ 5383368 w 5686866"/>
              <a:gd name="connsiteY2" fmla="*/ 1025867 h 5826543"/>
              <a:gd name="connsiteX3" fmla="*/ 5365730 w 5686866"/>
              <a:gd name="connsiteY3" fmla="*/ 5348558 h 5826543"/>
              <a:gd name="connsiteX4" fmla="*/ 312955 w 5686866"/>
              <a:gd name="connsiteY4" fmla="*/ 5229731 h 5826543"/>
              <a:gd name="connsiteX0" fmla="*/ 310697 w 5697348"/>
              <a:gd name="connsiteY0" fmla="*/ 5316895 h 5874584"/>
              <a:gd name="connsiteX1" fmla="*/ 1076480 w 5697348"/>
              <a:gd name="connsiteY1" fmla="*/ 1006078 h 5874584"/>
              <a:gd name="connsiteX2" fmla="*/ 5392985 w 5697348"/>
              <a:gd name="connsiteY2" fmla="*/ 1029903 h 5874584"/>
              <a:gd name="connsiteX3" fmla="*/ 5375347 w 5697348"/>
              <a:gd name="connsiteY3" fmla="*/ 5352594 h 5874584"/>
              <a:gd name="connsiteX4" fmla="*/ 310697 w 5697348"/>
              <a:gd name="connsiteY4" fmla="*/ 5316895 h 5874584"/>
              <a:gd name="connsiteX0" fmla="*/ 247809 w 5634460"/>
              <a:gd name="connsiteY0" fmla="*/ 5316895 h 5887740"/>
              <a:gd name="connsiteX1" fmla="*/ 1013592 w 5634460"/>
              <a:gd name="connsiteY1" fmla="*/ 1006078 h 5887740"/>
              <a:gd name="connsiteX2" fmla="*/ 5330097 w 5634460"/>
              <a:gd name="connsiteY2" fmla="*/ 1029903 h 5887740"/>
              <a:gd name="connsiteX3" fmla="*/ 5312459 w 5634460"/>
              <a:gd name="connsiteY3" fmla="*/ 5352594 h 5887740"/>
              <a:gd name="connsiteX4" fmla="*/ 247809 w 5634460"/>
              <a:gd name="connsiteY4" fmla="*/ 5316895 h 5887740"/>
              <a:gd name="connsiteX0" fmla="*/ 314217 w 5700868"/>
              <a:gd name="connsiteY0" fmla="*/ 5304278 h 5859792"/>
              <a:gd name="connsiteX1" fmla="*/ 1068124 w 5700868"/>
              <a:gd name="connsiteY1" fmla="*/ 1029087 h 5859792"/>
              <a:gd name="connsiteX2" fmla="*/ 5396505 w 5700868"/>
              <a:gd name="connsiteY2" fmla="*/ 1017286 h 5859792"/>
              <a:gd name="connsiteX3" fmla="*/ 5378867 w 5700868"/>
              <a:gd name="connsiteY3" fmla="*/ 5339977 h 5859792"/>
              <a:gd name="connsiteX4" fmla="*/ 314217 w 5700868"/>
              <a:gd name="connsiteY4" fmla="*/ 5304278 h 5859792"/>
              <a:gd name="connsiteX0" fmla="*/ 323691 w 5710342"/>
              <a:gd name="connsiteY0" fmla="*/ 5251442 h 5806956"/>
              <a:gd name="connsiteX1" fmla="*/ 1077598 w 5710342"/>
              <a:gd name="connsiteY1" fmla="*/ 976251 h 5806956"/>
              <a:gd name="connsiteX2" fmla="*/ 5405979 w 5710342"/>
              <a:gd name="connsiteY2" fmla="*/ 964450 h 5806956"/>
              <a:gd name="connsiteX3" fmla="*/ 5388341 w 5710342"/>
              <a:gd name="connsiteY3" fmla="*/ 5287141 h 5806956"/>
              <a:gd name="connsiteX4" fmla="*/ 323691 w 5710342"/>
              <a:gd name="connsiteY4" fmla="*/ 5251442 h 5806956"/>
              <a:gd name="connsiteX0" fmla="*/ 309620 w 5696271"/>
              <a:gd name="connsiteY0" fmla="*/ 5307691 h 5863205"/>
              <a:gd name="connsiteX1" fmla="*/ 1063527 w 5696271"/>
              <a:gd name="connsiteY1" fmla="*/ 1032500 h 5863205"/>
              <a:gd name="connsiteX2" fmla="*/ 5391908 w 5696271"/>
              <a:gd name="connsiteY2" fmla="*/ 1020699 h 5863205"/>
              <a:gd name="connsiteX3" fmla="*/ 5374270 w 5696271"/>
              <a:gd name="connsiteY3" fmla="*/ 5343390 h 5863205"/>
              <a:gd name="connsiteX4" fmla="*/ 309620 w 5696271"/>
              <a:gd name="connsiteY4" fmla="*/ 5307691 h 5863205"/>
              <a:gd name="connsiteX0" fmla="*/ 272236 w 5658887"/>
              <a:gd name="connsiteY0" fmla="*/ 5290752 h 5846266"/>
              <a:gd name="connsiteX1" fmla="*/ 1026143 w 5658887"/>
              <a:gd name="connsiteY1" fmla="*/ 1015561 h 5846266"/>
              <a:gd name="connsiteX2" fmla="*/ 5354524 w 5658887"/>
              <a:gd name="connsiteY2" fmla="*/ 1003760 h 5846266"/>
              <a:gd name="connsiteX3" fmla="*/ 5336886 w 5658887"/>
              <a:gd name="connsiteY3" fmla="*/ 5326451 h 5846266"/>
              <a:gd name="connsiteX4" fmla="*/ 272236 w 5658887"/>
              <a:gd name="connsiteY4" fmla="*/ 5290752 h 5846266"/>
              <a:gd name="connsiteX0" fmla="*/ 323691 w 5710342"/>
              <a:gd name="connsiteY0" fmla="*/ 5367708 h 5923222"/>
              <a:gd name="connsiteX1" fmla="*/ 1077598 w 5710342"/>
              <a:gd name="connsiteY1" fmla="*/ 1092517 h 5923222"/>
              <a:gd name="connsiteX2" fmla="*/ 5405979 w 5710342"/>
              <a:gd name="connsiteY2" fmla="*/ 1080716 h 5923222"/>
              <a:gd name="connsiteX3" fmla="*/ 5388341 w 5710342"/>
              <a:gd name="connsiteY3" fmla="*/ 5403407 h 5923222"/>
              <a:gd name="connsiteX4" fmla="*/ 323691 w 5710342"/>
              <a:gd name="connsiteY4" fmla="*/ 5367708 h 5923222"/>
              <a:gd name="connsiteX0" fmla="*/ 320182 w 5668940"/>
              <a:gd name="connsiteY0" fmla="*/ 5367708 h 5621071"/>
              <a:gd name="connsiteX1" fmla="*/ 1074089 w 5668940"/>
              <a:gd name="connsiteY1" fmla="*/ 1092517 h 5621071"/>
              <a:gd name="connsiteX2" fmla="*/ 5402470 w 5668940"/>
              <a:gd name="connsiteY2" fmla="*/ 1080716 h 5621071"/>
              <a:gd name="connsiteX3" fmla="*/ 5337331 w 5668940"/>
              <a:gd name="connsiteY3" fmla="*/ 4690887 h 5621071"/>
              <a:gd name="connsiteX4" fmla="*/ 320182 w 5668940"/>
              <a:gd name="connsiteY4" fmla="*/ 5367708 h 5621071"/>
              <a:gd name="connsiteX0" fmla="*/ 320182 w 5632436"/>
              <a:gd name="connsiteY0" fmla="*/ 5367708 h 5644430"/>
              <a:gd name="connsiteX1" fmla="*/ 1074089 w 5632436"/>
              <a:gd name="connsiteY1" fmla="*/ 1092517 h 5644430"/>
              <a:gd name="connsiteX2" fmla="*/ 5402470 w 5632436"/>
              <a:gd name="connsiteY2" fmla="*/ 1080716 h 5644430"/>
              <a:gd name="connsiteX3" fmla="*/ 5337331 w 5632436"/>
              <a:gd name="connsiteY3" fmla="*/ 4690887 h 5644430"/>
              <a:gd name="connsiteX4" fmla="*/ 320182 w 5632436"/>
              <a:gd name="connsiteY4" fmla="*/ 5367708 h 5644430"/>
              <a:gd name="connsiteX0" fmla="*/ 325446 w 5695150"/>
              <a:gd name="connsiteY0" fmla="*/ 5367708 h 5640715"/>
              <a:gd name="connsiteX1" fmla="*/ 1079353 w 5695150"/>
              <a:gd name="connsiteY1" fmla="*/ 1092517 h 5640715"/>
              <a:gd name="connsiteX2" fmla="*/ 5407734 w 5695150"/>
              <a:gd name="connsiteY2" fmla="*/ 1080716 h 5640715"/>
              <a:gd name="connsiteX3" fmla="*/ 5413847 w 5695150"/>
              <a:gd name="connsiteY3" fmla="*/ 4679012 h 5640715"/>
              <a:gd name="connsiteX4" fmla="*/ 325446 w 5695150"/>
              <a:gd name="connsiteY4" fmla="*/ 5367708 h 5640715"/>
              <a:gd name="connsiteX0" fmla="*/ 325446 w 5746772"/>
              <a:gd name="connsiteY0" fmla="*/ 5367708 h 5827579"/>
              <a:gd name="connsiteX1" fmla="*/ 1079353 w 5746772"/>
              <a:gd name="connsiteY1" fmla="*/ 1092517 h 5827579"/>
              <a:gd name="connsiteX2" fmla="*/ 5407734 w 5746772"/>
              <a:gd name="connsiteY2" fmla="*/ 1080716 h 5827579"/>
              <a:gd name="connsiteX3" fmla="*/ 5413847 w 5746772"/>
              <a:gd name="connsiteY3" fmla="*/ 4679012 h 5827579"/>
              <a:gd name="connsiteX4" fmla="*/ 325446 w 5746772"/>
              <a:gd name="connsiteY4" fmla="*/ 5367708 h 5827579"/>
              <a:gd name="connsiteX0" fmla="*/ 325446 w 5649004"/>
              <a:gd name="connsiteY0" fmla="*/ 5367708 h 5859444"/>
              <a:gd name="connsiteX1" fmla="*/ 1079353 w 5649004"/>
              <a:gd name="connsiteY1" fmla="*/ 1092517 h 5859444"/>
              <a:gd name="connsiteX2" fmla="*/ 5407734 w 5649004"/>
              <a:gd name="connsiteY2" fmla="*/ 1080716 h 5859444"/>
              <a:gd name="connsiteX3" fmla="*/ 5413847 w 5649004"/>
              <a:gd name="connsiteY3" fmla="*/ 4679012 h 5859444"/>
              <a:gd name="connsiteX4" fmla="*/ 325446 w 5649004"/>
              <a:gd name="connsiteY4" fmla="*/ 5367708 h 5859444"/>
              <a:gd name="connsiteX0" fmla="*/ 315969 w 5721778"/>
              <a:gd name="connsiteY0" fmla="*/ 4993736 h 5229879"/>
              <a:gd name="connsiteX1" fmla="*/ 1069876 w 5721778"/>
              <a:gd name="connsiteY1" fmla="*/ 718545 h 5229879"/>
              <a:gd name="connsiteX2" fmla="*/ 5398257 w 5721778"/>
              <a:gd name="connsiteY2" fmla="*/ 1181757 h 5229879"/>
              <a:gd name="connsiteX3" fmla="*/ 5404370 w 5721778"/>
              <a:gd name="connsiteY3" fmla="*/ 4305040 h 5229879"/>
              <a:gd name="connsiteX4" fmla="*/ 315969 w 5721778"/>
              <a:gd name="connsiteY4" fmla="*/ 4993736 h 5229879"/>
              <a:gd name="connsiteX0" fmla="*/ 315969 w 5721778"/>
              <a:gd name="connsiteY0" fmla="*/ 5036433 h 5272576"/>
              <a:gd name="connsiteX1" fmla="*/ 1069876 w 5721778"/>
              <a:gd name="connsiteY1" fmla="*/ 761242 h 5272576"/>
              <a:gd name="connsiteX2" fmla="*/ 5398257 w 5721778"/>
              <a:gd name="connsiteY2" fmla="*/ 1224454 h 5272576"/>
              <a:gd name="connsiteX3" fmla="*/ 5404370 w 5721778"/>
              <a:gd name="connsiteY3" fmla="*/ 4347737 h 5272576"/>
              <a:gd name="connsiteX4" fmla="*/ 315969 w 5721778"/>
              <a:gd name="connsiteY4" fmla="*/ 5036433 h 5272576"/>
              <a:gd name="connsiteX0" fmla="*/ 295424 w 5701233"/>
              <a:gd name="connsiteY0" fmla="*/ 4961804 h 5185044"/>
              <a:gd name="connsiteX1" fmla="*/ 1120583 w 5701233"/>
              <a:gd name="connsiteY1" fmla="*/ 864743 h 5185044"/>
              <a:gd name="connsiteX2" fmla="*/ 5377712 w 5701233"/>
              <a:gd name="connsiteY2" fmla="*/ 1149825 h 5185044"/>
              <a:gd name="connsiteX3" fmla="*/ 5383825 w 5701233"/>
              <a:gd name="connsiteY3" fmla="*/ 4273108 h 5185044"/>
              <a:gd name="connsiteX4" fmla="*/ 295424 w 5701233"/>
              <a:gd name="connsiteY4" fmla="*/ 4961804 h 5185044"/>
              <a:gd name="connsiteX0" fmla="*/ 227944 w 6156019"/>
              <a:gd name="connsiteY0" fmla="*/ 4249685 h 4653160"/>
              <a:gd name="connsiteX1" fmla="*/ 1539991 w 6156019"/>
              <a:gd name="connsiteY1" fmla="*/ 829518 h 4653160"/>
              <a:gd name="connsiteX2" fmla="*/ 5797120 w 6156019"/>
              <a:gd name="connsiteY2" fmla="*/ 1114600 h 4653160"/>
              <a:gd name="connsiteX3" fmla="*/ 5803233 w 6156019"/>
              <a:gd name="connsiteY3" fmla="*/ 4237883 h 4653160"/>
              <a:gd name="connsiteX4" fmla="*/ 227944 w 6156019"/>
              <a:gd name="connsiteY4" fmla="*/ 4249685 h 4653160"/>
              <a:gd name="connsiteX0" fmla="*/ 2254 w 5930329"/>
              <a:gd name="connsiteY0" fmla="*/ 4249685 h 4728827"/>
              <a:gd name="connsiteX1" fmla="*/ 1314301 w 5930329"/>
              <a:gd name="connsiteY1" fmla="*/ 829518 h 4728827"/>
              <a:gd name="connsiteX2" fmla="*/ 5571430 w 5930329"/>
              <a:gd name="connsiteY2" fmla="*/ 1114600 h 4728827"/>
              <a:gd name="connsiteX3" fmla="*/ 5577543 w 5930329"/>
              <a:gd name="connsiteY3" fmla="*/ 4237883 h 4728827"/>
              <a:gd name="connsiteX4" fmla="*/ 2254 w 5930329"/>
              <a:gd name="connsiteY4" fmla="*/ 4249685 h 4728827"/>
              <a:gd name="connsiteX0" fmla="*/ 2203 w 6070417"/>
              <a:gd name="connsiteY0" fmla="*/ 3625988 h 4413820"/>
              <a:gd name="connsiteX1" fmla="*/ 1444879 w 6070417"/>
              <a:gd name="connsiteY1" fmla="*/ 799587 h 4413820"/>
              <a:gd name="connsiteX2" fmla="*/ 5702008 w 6070417"/>
              <a:gd name="connsiteY2" fmla="*/ 1084669 h 4413820"/>
              <a:gd name="connsiteX3" fmla="*/ 5708121 w 6070417"/>
              <a:gd name="connsiteY3" fmla="*/ 4207952 h 4413820"/>
              <a:gd name="connsiteX4" fmla="*/ 2203 w 6070417"/>
              <a:gd name="connsiteY4" fmla="*/ 3625988 h 4413820"/>
              <a:gd name="connsiteX0" fmla="*/ 53060 w 6121274"/>
              <a:gd name="connsiteY0" fmla="*/ 3625988 h 4456797"/>
              <a:gd name="connsiteX1" fmla="*/ 1495736 w 6121274"/>
              <a:gd name="connsiteY1" fmla="*/ 799587 h 4456797"/>
              <a:gd name="connsiteX2" fmla="*/ 5752865 w 6121274"/>
              <a:gd name="connsiteY2" fmla="*/ 1084669 h 4456797"/>
              <a:gd name="connsiteX3" fmla="*/ 5758978 w 6121274"/>
              <a:gd name="connsiteY3" fmla="*/ 4207952 h 4456797"/>
              <a:gd name="connsiteX4" fmla="*/ 53060 w 6121274"/>
              <a:gd name="connsiteY4" fmla="*/ 3625988 h 4456797"/>
              <a:gd name="connsiteX0" fmla="*/ 193599 w 6018185"/>
              <a:gd name="connsiteY0" fmla="*/ 3625988 h 4743687"/>
              <a:gd name="connsiteX1" fmla="*/ 1636275 w 6018185"/>
              <a:gd name="connsiteY1" fmla="*/ 799587 h 4743687"/>
              <a:gd name="connsiteX2" fmla="*/ 5893404 w 6018185"/>
              <a:gd name="connsiteY2" fmla="*/ 1084669 h 4743687"/>
              <a:gd name="connsiteX3" fmla="*/ 5578883 w 6018185"/>
              <a:gd name="connsiteY3" fmla="*/ 4623588 h 4743687"/>
              <a:gd name="connsiteX4" fmla="*/ 193599 w 6018185"/>
              <a:gd name="connsiteY4" fmla="*/ 3625988 h 4743687"/>
              <a:gd name="connsiteX0" fmla="*/ 193599 w 6018185"/>
              <a:gd name="connsiteY0" fmla="*/ 3625988 h 4915691"/>
              <a:gd name="connsiteX1" fmla="*/ 1636275 w 6018185"/>
              <a:gd name="connsiteY1" fmla="*/ 799587 h 4915691"/>
              <a:gd name="connsiteX2" fmla="*/ 5893404 w 6018185"/>
              <a:gd name="connsiteY2" fmla="*/ 1084669 h 4915691"/>
              <a:gd name="connsiteX3" fmla="*/ 5578883 w 6018185"/>
              <a:gd name="connsiteY3" fmla="*/ 4623588 h 4915691"/>
              <a:gd name="connsiteX4" fmla="*/ 3091886 w 6018185"/>
              <a:gd name="connsiteY4" fmla="*/ 4595458 h 4915691"/>
              <a:gd name="connsiteX5" fmla="*/ 193599 w 6018185"/>
              <a:gd name="connsiteY5" fmla="*/ 3625988 h 4915691"/>
              <a:gd name="connsiteX0" fmla="*/ 29539 w 5759925"/>
              <a:gd name="connsiteY0" fmla="*/ 3625988 h 5631302"/>
              <a:gd name="connsiteX1" fmla="*/ 1472215 w 5759925"/>
              <a:gd name="connsiteY1" fmla="*/ 799587 h 5631302"/>
              <a:gd name="connsiteX2" fmla="*/ 5729344 w 5759925"/>
              <a:gd name="connsiteY2" fmla="*/ 1084669 h 5631302"/>
              <a:gd name="connsiteX3" fmla="*/ 5414823 w 5759925"/>
              <a:gd name="connsiteY3" fmla="*/ 4623588 h 5631302"/>
              <a:gd name="connsiteX4" fmla="*/ 2559691 w 5759925"/>
              <a:gd name="connsiteY4" fmla="*/ 5592986 h 5631302"/>
              <a:gd name="connsiteX5" fmla="*/ 29539 w 5759925"/>
              <a:gd name="connsiteY5" fmla="*/ 3625988 h 5631302"/>
              <a:gd name="connsiteX0" fmla="*/ 27945 w 5817782"/>
              <a:gd name="connsiteY0" fmla="*/ 3937721 h 5646152"/>
              <a:gd name="connsiteX1" fmla="*/ 1529998 w 5817782"/>
              <a:gd name="connsiteY1" fmla="*/ 814437 h 5646152"/>
              <a:gd name="connsiteX2" fmla="*/ 5787127 w 5817782"/>
              <a:gd name="connsiteY2" fmla="*/ 1099519 h 5646152"/>
              <a:gd name="connsiteX3" fmla="*/ 5472606 w 5817782"/>
              <a:gd name="connsiteY3" fmla="*/ 4638438 h 5646152"/>
              <a:gd name="connsiteX4" fmla="*/ 2617474 w 5817782"/>
              <a:gd name="connsiteY4" fmla="*/ 5607836 h 5646152"/>
              <a:gd name="connsiteX5" fmla="*/ 27945 w 5817782"/>
              <a:gd name="connsiteY5" fmla="*/ 3937721 h 5646152"/>
              <a:gd name="connsiteX0" fmla="*/ 27066 w 5852574"/>
              <a:gd name="connsiteY0" fmla="*/ 4000095 h 5649150"/>
              <a:gd name="connsiteX1" fmla="*/ 1564745 w 5852574"/>
              <a:gd name="connsiteY1" fmla="*/ 817435 h 5649150"/>
              <a:gd name="connsiteX2" fmla="*/ 5821874 w 5852574"/>
              <a:gd name="connsiteY2" fmla="*/ 1102517 h 5649150"/>
              <a:gd name="connsiteX3" fmla="*/ 5507353 w 5852574"/>
              <a:gd name="connsiteY3" fmla="*/ 4641436 h 5649150"/>
              <a:gd name="connsiteX4" fmla="*/ 2652221 w 5852574"/>
              <a:gd name="connsiteY4" fmla="*/ 5610834 h 5649150"/>
              <a:gd name="connsiteX5" fmla="*/ 27066 w 5852574"/>
              <a:gd name="connsiteY5" fmla="*/ 4000095 h 5649150"/>
              <a:gd name="connsiteX0" fmla="*/ 39943 w 5865451"/>
              <a:gd name="connsiteY0" fmla="*/ 4000095 h 5785122"/>
              <a:gd name="connsiteX1" fmla="*/ 1577622 w 5865451"/>
              <a:gd name="connsiteY1" fmla="*/ 817435 h 5785122"/>
              <a:gd name="connsiteX2" fmla="*/ 5834751 w 5865451"/>
              <a:gd name="connsiteY2" fmla="*/ 1102517 h 5785122"/>
              <a:gd name="connsiteX3" fmla="*/ 5520230 w 5865451"/>
              <a:gd name="connsiteY3" fmla="*/ 4641436 h 5785122"/>
              <a:gd name="connsiteX4" fmla="*/ 2961981 w 5865451"/>
              <a:gd name="connsiteY4" fmla="*/ 5753338 h 5785122"/>
              <a:gd name="connsiteX5" fmla="*/ 39943 w 5865451"/>
              <a:gd name="connsiteY5" fmla="*/ 4000095 h 5785122"/>
              <a:gd name="connsiteX0" fmla="*/ 39943 w 7000658"/>
              <a:gd name="connsiteY0" fmla="*/ 4000095 h 5820006"/>
              <a:gd name="connsiteX1" fmla="*/ 1577622 w 7000658"/>
              <a:gd name="connsiteY1" fmla="*/ 817435 h 5820006"/>
              <a:gd name="connsiteX2" fmla="*/ 5834751 w 7000658"/>
              <a:gd name="connsiteY2" fmla="*/ 1102517 h 5820006"/>
              <a:gd name="connsiteX3" fmla="*/ 6921518 w 7000658"/>
              <a:gd name="connsiteY3" fmla="*/ 5033321 h 5820006"/>
              <a:gd name="connsiteX4" fmla="*/ 2961981 w 7000658"/>
              <a:gd name="connsiteY4" fmla="*/ 5753338 h 5820006"/>
              <a:gd name="connsiteX5" fmla="*/ 39943 w 7000658"/>
              <a:gd name="connsiteY5" fmla="*/ 4000095 h 5820006"/>
              <a:gd name="connsiteX0" fmla="*/ 39943 w 7324239"/>
              <a:gd name="connsiteY0" fmla="*/ 4000095 h 5770571"/>
              <a:gd name="connsiteX1" fmla="*/ 1577622 w 7324239"/>
              <a:gd name="connsiteY1" fmla="*/ 817435 h 5770571"/>
              <a:gd name="connsiteX2" fmla="*/ 5834751 w 7324239"/>
              <a:gd name="connsiteY2" fmla="*/ 1102517 h 5770571"/>
              <a:gd name="connsiteX3" fmla="*/ 6921518 w 7324239"/>
              <a:gd name="connsiteY3" fmla="*/ 5033321 h 5770571"/>
              <a:gd name="connsiteX4" fmla="*/ 2961981 w 7324239"/>
              <a:gd name="connsiteY4" fmla="*/ 5753338 h 5770571"/>
              <a:gd name="connsiteX5" fmla="*/ 39943 w 7324239"/>
              <a:gd name="connsiteY5" fmla="*/ 4000095 h 5770571"/>
              <a:gd name="connsiteX0" fmla="*/ 39943 w 6939952"/>
              <a:gd name="connsiteY0" fmla="*/ 4000095 h 5770571"/>
              <a:gd name="connsiteX1" fmla="*/ 1577622 w 6939952"/>
              <a:gd name="connsiteY1" fmla="*/ 817435 h 5770571"/>
              <a:gd name="connsiteX2" fmla="*/ 5834751 w 6939952"/>
              <a:gd name="connsiteY2" fmla="*/ 1102517 h 5770571"/>
              <a:gd name="connsiteX3" fmla="*/ 6921518 w 6939952"/>
              <a:gd name="connsiteY3" fmla="*/ 5033321 h 5770571"/>
              <a:gd name="connsiteX4" fmla="*/ 2961981 w 6939952"/>
              <a:gd name="connsiteY4" fmla="*/ 5753338 h 5770571"/>
              <a:gd name="connsiteX5" fmla="*/ 39943 w 6939952"/>
              <a:gd name="connsiteY5" fmla="*/ 4000095 h 5770571"/>
              <a:gd name="connsiteX0" fmla="*/ 39943 w 6939952"/>
              <a:gd name="connsiteY0" fmla="*/ 4000095 h 5774179"/>
              <a:gd name="connsiteX1" fmla="*/ 1577622 w 6939952"/>
              <a:gd name="connsiteY1" fmla="*/ 817435 h 5774179"/>
              <a:gd name="connsiteX2" fmla="*/ 5834751 w 6939952"/>
              <a:gd name="connsiteY2" fmla="*/ 1102517 h 5774179"/>
              <a:gd name="connsiteX3" fmla="*/ 6921518 w 6939952"/>
              <a:gd name="connsiteY3" fmla="*/ 5033321 h 5774179"/>
              <a:gd name="connsiteX4" fmla="*/ 2961981 w 6939952"/>
              <a:gd name="connsiteY4" fmla="*/ 5753338 h 5774179"/>
              <a:gd name="connsiteX5" fmla="*/ 39943 w 6939952"/>
              <a:gd name="connsiteY5" fmla="*/ 4000095 h 5774179"/>
              <a:gd name="connsiteX0" fmla="*/ 62517 w 6962526"/>
              <a:gd name="connsiteY0" fmla="*/ 4000095 h 5914074"/>
              <a:gd name="connsiteX1" fmla="*/ 1600196 w 6962526"/>
              <a:gd name="connsiteY1" fmla="*/ 817435 h 5914074"/>
              <a:gd name="connsiteX2" fmla="*/ 5857325 w 6962526"/>
              <a:gd name="connsiteY2" fmla="*/ 1102517 h 5914074"/>
              <a:gd name="connsiteX3" fmla="*/ 6944092 w 6962526"/>
              <a:gd name="connsiteY3" fmla="*/ 5033321 h 5914074"/>
              <a:gd name="connsiteX4" fmla="*/ 3447693 w 6962526"/>
              <a:gd name="connsiteY4" fmla="*/ 5895842 h 5914074"/>
              <a:gd name="connsiteX5" fmla="*/ 62517 w 6962526"/>
              <a:gd name="connsiteY5" fmla="*/ 4000095 h 5914074"/>
              <a:gd name="connsiteX0" fmla="*/ 62517 w 6962526"/>
              <a:gd name="connsiteY0" fmla="*/ 4000095 h 5909063"/>
              <a:gd name="connsiteX1" fmla="*/ 1600196 w 6962526"/>
              <a:gd name="connsiteY1" fmla="*/ 817435 h 5909063"/>
              <a:gd name="connsiteX2" fmla="*/ 5857325 w 6962526"/>
              <a:gd name="connsiteY2" fmla="*/ 1102517 h 5909063"/>
              <a:gd name="connsiteX3" fmla="*/ 6944092 w 6962526"/>
              <a:gd name="connsiteY3" fmla="*/ 5033321 h 5909063"/>
              <a:gd name="connsiteX4" fmla="*/ 3447693 w 6962526"/>
              <a:gd name="connsiteY4" fmla="*/ 5895842 h 5909063"/>
              <a:gd name="connsiteX5" fmla="*/ 62517 w 6962526"/>
              <a:gd name="connsiteY5" fmla="*/ 4000095 h 5909063"/>
              <a:gd name="connsiteX0" fmla="*/ 72715 w 7004788"/>
              <a:gd name="connsiteY0" fmla="*/ 4473865 h 6382833"/>
              <a:gd name="connsiteX1" fmla="*/ 1610394 w 7004788"/>
              <a:gd name="connsiteY1" fmla="*/ 1291205 h 6382833"/>
              <a:gd name="connsiteX2" fmla="*/ 6948178 w 7004788"/>
              <a:gd name="connsiteY2" fmla="*/ 923144 h 6382833"/>
              <a:gd name="connsiteX3" fmla="*/ 6954290 w 7004788"/>
              <a:gd name="connsiteY3" fmla="*/ 5507091 h 6382833"/>
              <a:gd name="connsiteX4" fmla="*/ 3457891 w 7004788"/>
              <a:gd name="connsiteY4" fmla="*/ 6369612 h 6382833"/>
              <a:gd name="connsiteX5" fmla="*/ 72715 w 7004788"/>
              <a:gd name="connsiteY5" fmla="*/ 4473865 h 6382833"/>
              <a:gd name="connsiteX0" fmla="*/ 106881 w 7038954"/>
              <a:gd name="connsiteY0" fmla="*/ 4547924 h 6456892"/>
              <a:gd name="connsiteX1" fmla="*/ 1415960 w 7038954"/>
              <a:gd name="connsiteY1" fmla="*/ 1109770 h 6456892"/>
              <a:gd name="connsiteX2" fmla="*/ 6982344 w 7038954"/>
              <a:gd name="connsiteY2" fmla="*/ 997203 h 6456892"/>
              <a:gd name="connsiteX3" fmla="*/ 6988456 w 7038954"/>
              <a:gd name="connsiteY3" fmla="*/ 5581150 h 6456892"/>
              <a:gd name="connsiteX4" fmla="*/ 3492057 w 7038954"/>
              <a:gd name="connsiteY4" fmla="*/ 6443671 h 6456892"/>
              <a:gd name="connsiteX5" fmla="*/ 106881 w 7038954"/>
              <a:gd name="connsiteY5" fmla="*/ 4547924 h 6456892"/>
              <a:gd name="connsiteX0" fmla="*/ 107112 w 7040332"/>
              <a:gd name="connsiteY0" fmla="*/ 4975368 h 6884336"/>
              <a:gd name="connsiteX1" fmla="*/ 1416191 w 7040332"/>
              <a:gd name="connsiteY1" fmla="*/ 1537214 h 6884336"/>
              <a:gd name="connsiteX2" fmla="*/ 6996022 w 7040332"/>
              <a:gd name="connsiteY2" fmla="*/ 866594 h 6884336"/>
              <a:gd name="connsiteX3" fmla="*/ 6988687 w 7040332"/>
              <a:gd name="connsiteY3" fmla="*/ 6008594 h 6884336"/>
              <a:gd name="connsiteX4" fmla="*/ 3492288 w 7040332"/>
              <a:gd name="connsiteY4" fmla="*/ 6871115 h 6884336"/>
              <a:gd name="connsiteX5" fmla="*/ 107112 w 7040332"/>
              <a:gd name="connsiteY5" fmla="*/ 4975368 h 6884336"/>
              <a:gd name="connsiteX0" fmla="*/ 125032 w 7058252"/>
              <a:gd name="connsiteY0" fmla="*/ 5026174 h 6935142"/>
              <a:gd name="connsiteX1" fmla="*/ 1339981 w 7058252"/>
              <a:gd name="connsiteY1" fmla="*/ 1386314 h 6935142"/>
              <a:gd name="connsiteX2" fmla="*/ 7013942 w 7058252"/>
              <a:gd name="connsiteY2" fmla="*/ 917400 h 6935142"/>
              <a:gd name="connsiteX3" fmla="*/ 7006607 w 7058252"/>
              <a:gd name="connsiteY3" fmla="*/ 6059400 h 6935142"/>
              <a:gd name="connsiteX4" fmla="*/ 3510208 w 7058252"/>
              <a:gd name="connsiteY4" fmla="*/ 6921921 h 6935142"/>
              <a:gd name="connsiteX5" fmla="*/ 125032 w 7058252"/>
              <a:gd name="connsiteY5" fmla="*/ 5026174 h 6935142"/>
              <a:gd name="connsiteX0" fmla="*/ 96994 w 7030214"/>
              <a:gd name="connsiteY0" fmla="*/ 5112058 h 7021026"/>
              <a:gd name="connsiteX1" fmla="*/ 1311943 w 7030214"/>
              <a:gd name="connsiteY1" fmla="*/ 1472198 h 7021026"/>
              <a:gd name="connsiteX2" fmla="*/ 6985904 w 7030214"/>
              <a:gd name="connsiteY2" fmla="*/ 1003284 h 7021026"/>
              <a:gd name="connsiteX3" fmla="*/ 6978569 w 7030214"/>
              <a:gd name="connsiteY3" fmla="*/ 6145284 h 7021026"/>
              <a:gd name="connsiteX4" fmla="*/ 3482170 w 7030214"/>
              <a:gd name="connsiteY4" fmla="*/ 7007805 h 7021026"/>
              <a:gd name="connsiteX5" fmla="*/ 96994 w 7030214"/>
              <a:gd name="connsiteY5" fmla="*/ 5112058 h 7021026"/>
              <a:gd name="connsiteX0" fmla="*/ 165399 w 7098619"/>
              <a:gd name="connsiteY0" fmla="*/ 5137158 h 7046126"/>
              <a:gd name="connsiteX1" fmla="*/ 1030724 w 7098619"/>
              <a:gd name="connsiteY1" fmla="*/ 1416616 h 7046126"/>
              <a:gd name="connsiteX2" fmla="*/ 7054309 w 7098619"/>
              <a:gd name="connsiteY2" fmla="*/ 1028384 h 7046126"/>
              <a:gd name="connsiteX3" fmla="*/ 7046974 w 7098619"/>
              <a:gd name="connsiteY3" fmla="*/ 6170384 h 7046126"/>
              <a:gd name="connsiteX4" fmla="*/ 3550575 w 7098619"/>
              <a:gd name="connsiteY4" fmla="*/ 7032905 h 7046126"/>
              <a:gd name="connsiteX5" fmla="*/ 165399 w 7098619"/>
              <a:gd name="connsiteY5" fmla="*/ 5137158 h 7046126"/>
              <a:gd name="connsiteX0" fmla="*/ 175351 w 7108571"/>
              <a:gd name="connsiteY0" fmla="*/ 5226784 h 7135752"/>
              <a:gd name="connsiteX1" fmla="*/ 1040676 w 7108571"/>
              <a:gd name="connsiteY1" fmla="*/ 1506242 h 7135752"/>
              <a:gd name="connsiteX2" fmla="*/ 7064261 w 7108571"/>
              <a:gd name="connsiteY2" fmla="*/ 1118010 h 7135752"/>
              <a:gd name="connsiteX3" fmla="*/ 7056926 w 7108571"/>
              <a:gd name="connsiteY3" fmla="*/ 6260010 h 7135752"/>
              <a:gd name="connsiteX4" fmla="*/ 3560527 w 7108571"/>
              <a:gd name="connsiteY4" fmla="*/ 7122531 h 7135752"/>
              <a:gd name="connsiteX5" fmla="*/ 175351 w 7108571"/>
              <a:gd name="connsiteY5" fmla="*/ 5226784 h 7135752"/>
              <a:gd name="connsiteX0" fmla="*/ 175351 w 7108571"/>
              <a:gd name="connsiteY0" fmla="*/ 5226784 h 7127573"/>
              <a:gd name="connsiteX1" fmla="*/ 1040676 w 7108571"/>
              <a:gd name="connsiteY1" fmla="*/ 1506242 h 7127573"/>
              <a:gd name="connsiteX2" fmla="*/ 7064261 w 7108571"/>
              <a:gd name="connsiteY2" fmla="*/ 1118010 h 7127573"/>
              <a:gd name="connsiteX3" fmla="*/ 7056926 w 7108571"/>
              <a:gd name="connsiteY3" fmla="*/ 6260010 h 7127573"/>
              <a:gd name="connsiteX4" fmla="*/ 3560527 w 7108571"/>
              <a:gd name="connsiteY4" fmla="*/ 7122531 h 7127573"/>
              <a:gd name="connsiteX5" fmla="*/ 175351 w 7108571"/>
              <a:gd name="connsiteY5" fmla="*/ 5226784 h 7127573"/>
              <a:gd name="connsiteX0" fmla="*/ 175351 w 7170557"/>
              <a:gd name="connsiteY0" fmla="*/ 5226784 h 7154795"/>
              <a:gd name="connsiteX1" fmla="*/ 1040676 w 7170557"/>
              <a:gd name="connsiteY1" fmla="*/ 1506242 h 7154795"/>
              <a:gd name="connsiteX2" fmla="*/ 7064261 w 7170557"/>
              <a:gd name="connsiteY2" fmla="*/ 1118010 h 7154795"/>
              <a:gd name="connsiteX3" fmla="*/ 7124161 w 7170557"/>
              <a:gd name="connsiteY3" fmla="*/ 6643252 h 7154795"/>
              <a:gd name="connsiteX4" fmla="*/ 3560527 w 7170557"/>
              <a:gd name="connsiteY4" fmla="*/ 7122531 h 7154795"/>
              <a:gd name="connsiteX5" fmla="*/ 175351 w 7170557"/>
              <a:gd name="connsiteY5" fmla="*/ 5226784 h 7154795"/>
              <a:gd name="connsiteX0" fmla="*/ 175351 w 7170557"/>
              <a:gd name="connsiteY0" fmla="*/ 5226784 h 7135754"/>
              <a:gd name="connsiteX1" fmla="*/ 1040676 w 7170557"/>
              <a:gd name="connsiteY1" fmla="*/ 1506242 h 7135754"/>
              <a:gd name="connsiteX2" fmla="*/ 7064261 w 7170557"/>
              <a:gd name="connsiteY2" fmla="*/ 1118010 h 7135754"/>
              <a:gd name="connsiteX3" fmla="*/ 7124161 w 7170557"/>
              <a:gd name="connsiteY3" fmla="*/ 6643252 h 7135754"/>
              <a:gd name="connsiteX4" fmla="*/ 3560527 w 7170557"/>
              <a:gd name="connsiteY4" fmla="*/ 7122531 h 7135754"/>
              <a:gd name="connsiteX5" fmla="*/ 175351 w 7170557"/>
              <a:gd name="connsiteY5" fmla="*/ 5226784 h 7135754"/>
              <a:gd name="connsiteX0" fmla="*/ 192451 w 7187657"/>
              <a:gd name="connsiteY0" fmla="*/ 5278777 h 7187747"/>
              <a:gd name="connsiteX1" fmla="*/ 1057776 w 7187657"/>
              <a:gd name="connsiteY1" fmla="*/ 1558235 h 7187747"/>
              <a:gd name="connsiteX2" fmla="*/ 7081361 w 7187657"/>
              <a:gd name="connsiteY2" fmla="*/ 1170003 h 7187747"/>
              <a:gd name="connsiteX3" fmla="*/ 7141261 w 7187657"/>
              <a:gd name="connsiteY3" fmla="*/ 6695245 h 7187747"/>
              <a:gd name="connsiteX4" fmla="*/ 3577627 w 7187657"/>
              <a:gd name="connsiteY4" fmla="*/ 7174524 h 7187747"/>
              <a:gd name="connsiteX5" fmla="*/ 192451 w 7187657"/>
              <a:gd name="connsiteY5" fmla="*/ 5278777 h 7187747"/>
              <a:gd name="connsiteX0" fmla="*/ 2866 w 6998072"/>
              <a:gd name="connsiteY0" fmla="*/ 5197304 h 7106274"/>
              <a:gd name="connsiteX1" fmla="*/ 2865079 w 6998072"/>
              <a:gd name="connsiteY1" fmla="*/ 1705362 h 7106274"/>
              <a:gd name="connsiteX2" fmla="*/ 6891776 w 6998072"/>
              <a:gd name="connsiteY2" fmla="*/ 1088530 h 7106274"/>
              <a:gd name="connsiteX3" fmla="*/ 6951676 w 6998072"/>
              <a:gd name="connsiteY3" fmla="*/ 6613772 h 7106274"/>
              <a:gd name="connsiteX4" fmla="*/ 3388042 w 6998072"/>
              <a:gd name="connsiteY4" fmla="*/ 7093051 h 7106274"/>
              <a:gd name="connsiteX5" fmla="*/ 2866 w 6998072"/>
              <a:gd name="connsiteY5" fmla="*/ 5197304 h 7106274"/>
              <a:gd name="connsiteX0" fmla="*/ 1495 w 6996701"/>
              <a:gd name="connsiteY0" fmla="*/ 5204802 h 7113772"/>
              <a:gd name="connsiteX1" fmla="*/ 2863708 w 6996701"/>
              <a:gd name="connsiteY1" fmla="*/ 1712860 h 7113772"/>
              <a:gd name="connsiteX2" fmla="*/ 6890405 w 6996701"/>
              <a:gd name="connsiteY2" fmla="*/ 1096028 h 7113772"/>
              <a:gd name="connsiteX3" fmla="*/ 6950305 w 6996701"/>
              <a:gd name="connsiteY3" fmla="*/ 6621270 h 7113772"/>
              <a:gd name="connsiteX4" fmla="*/ 3386671 w 6996701"/>
              <a:gd name="connsiteY4" fmla="*/ 7100549 h 7113772"/>
              <a:gd name="connsiteX5" fmla="*/ 1495 w 6996701"/>
              <a:gd name="connsiteY5" fmla="*/ 5204802 h 7113772"/>
              <a:gd name="connsiteX0" fmla="*/ 114146 w 7109352"/>
              <a:gd name="connsiteY0" fmla="*/ 5149953 h 7058923"/>
              <a:gd name="connsiteX1" fmla="*/ 313842 w 7109352"/>
              <a:gd name="connsiteY1" fmla="*/ 1826099 h 7058923"/>
              <a:gd name="connsiteX2" fmla="*/ 7003056 w 7109352"/>
              <a:gd name="connsiteY2" fmla="*/ 1041179 h 7058923"/>
              <a:gd name="connsiteX3" fmla="*/ 7062956 w 7109352"/>
              <a:gd name="connsiteY3" fmla="*/ 6566421 h 7058923"/>
              <a:gd name="connsiteX4" fmla="*/ 3499322 w 7109352"/>
              <a:gd name="connsiteY4" fmla="*/ 7045700 h 7058923"/>
              <a:gd name="connsiteX5" fmla="*/ 114146 w 7109352"/>
              <a:gd name="connsiteY5" fmla="*/ 5149953 h 7058923"/>
              <a:gd name="connsiteX0" fmla="*/ 1888574 w 6996922"/>
              <a:gd name="connsiteY0" fmla="*/ 5308702 h 6875893"/>
              <a:gd name="connsiteX1" fmla="*/ 201412 w 6996922"/>
              <a:gd name="connsiteY1" fmla="*/ 1636505 h 6875893"/>
              <a:gd name="connsiteX2" fmla="*/ 6890626 w 6996922"/>
              <a:gd name="connsiteY2" fmla="*/ 851585 h 6875893"/>
              <a:gd name="connsiteX3" fmla="*/ 6950526 w 6996922"/>
              <a:gd name="connsiteY3" fmla="*/ 6376827 h 6875893"/>
              <a:gd name="connsiteX4" fmla="*/ 3386892 w 6996922"/>
              <a:gd name="connsiteY4" fmla="*/ 6856106 h 6875893"/>
              <a:gd name="connsiteX5" fmla="*/ 1888574 w 6996922"/>
              <a:gd name="connsiteY5" fmla="*/ 5308702 h 6875893"/>
              <a:gd name="connsiteX0" fmla="*/ 1847876 w 6956224"/>
              <a:gd name="connsiteY0" fmla="*/ 5388719 h 6955910"/>
              <a:gd name="connsiteX1" fmla="*/ 204257 w 6956224"/>
              <a:gd name="connsiteY1" fmla="*/ 1397208 h 6955910"/>
              <a:gd name="connsiteX2" fmla="*/ 6849928 w 6956224"/>
              <a:gd name="connsiteY2" fmla="*/ 931602 h 6955910"/>
              <a:gd name="connsiteX3" fmla="*/ 6909828 w 6956224"/>
              <a:gd name="connsiteY3" fmla="*/ 6456844 h 6955910"/>
              <a:gd name="connsiteX4" fmla="*/ 3346194 w 6956224"/>
              <a:gd name="connsiteY4" fmla="*/ 6936123 h 6955910"/>
              <a:gd name="connsiteX5" fmla="*/ 1847876 w 6956224"/>
              <a:gd name="connsiteY5" fmla="*/ 5388719 h 6955910"/>
              <a:gd name="connsiteX0" fmla="*/ 1680737 w 6789085"/>
              <a:gd name="connsiteY0" fmla="*/ 5908231 h 7475422"/>
              <a:gd name="connsiteX1" fmla="*/ 37118 w 6789085"/>
              <a:gd name="connsiteY1" fmla="*/ 1916720 h 7475422"/>
              <a:gd name="connsiteX2" fmla="*/ 6682789 w 6789085"/>
              <a:gd name="connsiteY2" fmla="*/ 1451114 h 7475422"/>
              <a:gd name="connsiteX3" fmla="*/ 6742689 w 6789085"/>
              <a:gd name="connsiteY3" fmla="*/ 6976356 h 7475422"/>
              <a:gd name="connsiteX4" fmla="*/ 3179055 w 6789085"/>
              <a:gd name="connsiteY4" fmla="*/ 7455635 h 7475422"/>
              <a:gd name="connsiteX5" fmla="*/ 1680737 w 6789085"/>
              <a:gd name="connsiteY5" fmla="*/ 5908231 h 7475422"/>
              <a:gd name="connsiteX0" fmla="*/ 1673043 w 6781391"/>
              <a:gd name="connsiteY0" fmla="*/ 5908231 h 7009974"/>
              <a:gd name="connsiteX1" fmla="*/ 29424 w 6781391"/>
              <a:gd name="connsiteY1" fmla="*/ 1916720 h 7009974"/>
              <a:gd name="connsiteX2" fmla="*/ 6675095 w 6781391"/>
              <a:gd name="connsiteY2" fmla="*/ 1451114 h 7009974"/>
              <a:gd name="connsiteX3" fmla="*/ 6734995 w 6781391"/>
              <a:gd name="connsiteY3" fmla="*/ 6976356 h 7009974"/>
              <a:gd name="connsiteX4" fmla="*/ 558790 w 6781391"/>
              <a:gd name="connsiteY4" fmla="*/ 6976663 h 7009974"/>
              <a:gd name="connsiteX5" fmla="*/ 1673043 w 6781391"/>
              <a:gd name="connsiteY5" fmla="*/ 5908231 h 7009974"/>
              <a:gd name="connsiteX0" fmla="*/ 965292 w 7089640"/>
              <a:gd name="connsiteY0" fmla="*/ 5087314 h 6494621"/>
              <a:gd name="connsiteX1" fmla="*/ 337673 w 7089640"/>
              <a:gd name="connsiteY1" fmla="*/ 1386088 h 6494621"/>
              <a:gd name="connsiteX2" fmla="*/ 6983344 w 7089640"/>
              <a:gd name="connsiteY2" fmla="*/ 920482 h 6494621"/>
              <a:gd name="connsiteX3" fmla="*/ 7043244 w 7089640"/>
              <a:gd name="connsiteY3" fmla="*/ 6445724 h 6494621"/>
              <a:gd name="connsiteX4" fmla="*/ 867039 w 7089640"/>
              <a:gd name="connsiteY4" fmla="*/ 6446031 h 6494621"/>
              <a:gd name="connsiteX5" fmla="*/ 965292 w 7089640"/>
              <a:gd name="connsiteY5" fmla="*/ 5087314 h 6494621"/>
              <a:gd name="connsiteX0" fmla="*/ 864572 w 6988920"/>
              <a:gd name="connsiteY0" fmla="*/ 5157762 h 6565069"/>
              <a:gd name="connsiteX1" fmla="*/ 353067 w 6988920"/>
              <a:gd name="connsiteY1" fmla="*/ 1209793 h 6565069"/>
              <a:gd name="connsiteX2" fmla="*/ 6882624 w 6988920"/>
              <a:gd name="connsiteY2" fmla="*/ 990930 h 6565069"/>
              <a:gd name="connsiteX3" fmla="*/ 6942524 w 6988920"/>
              <a:gd name="connsiteY3" fmla="*/ 6516172 h 6565069"/>
              <a:gd name="connsiteX4" fmla="*/ 766319 w 6988920"/>
              <a:gd name="connsiteY4" fmla="*/ 6516479 h 6565069"/>
              <a:gd name="connsiteX5" fmla="*/ 864572 w 6988920"/>
              <a:gd name="connsiteY5" fmla="*/ 5157762 h 6565069"/>
              <a:gd name="connsiteX0" fmla="*/ 803231 w 6927579"/>
              <a:gd name="connsiteY0" fmla="*/ 5499440 h 6906747"/>
              <a:gd name="connsiteX1" fmla="*/ 291726 w 6927579"/>
              <a:gd name="connsiteY1" fmla="*/ 1551471 h 6906747"/>
              <a:gd name="connsiteX2" fmla="*/ 6821283 w 6927579"/>
              <a:gd name="connsiteY2" fmla="*/ 1332608 h 6906747"/>
              <a:gd name="connsiteX3" fmla="*/ 6881183 w 6927579"/>
              <a:gd name="connsiteY3" fmla="*/ 6857850 h 6906747"/>
              <a:gd name="connsiteX4" fmla="*/ 704978 w 6927579"/>
              <a:gd name="connsiteY4" fmla="*/ 6858157 h 6906747"/>
              <a:gd name="connsiteX5" fmla="*/ 803231 w 6927579"/>
              <a:gd name="connsiteY5" fmla="*/ 5499440 h 6906747"/>
              <a:gd name="connsiteX0" fmla="*/ 865520 w 6989868"/>
              <a:gd name="connsiteY0" fmla="*/ 5499440 h 7044175"/>
              <a:gd name="connsiteX1" fmla="*/ 354015 w 6989868"/>
              <a:gd name="connsiteY1" fmla="*/ 1551471 h 7044175"/>
              <a:gd name="connsiteX2" fmla="*/ 6883572 w 6989868"/>
              <a:gd name="connsiteY2" fmla="*/ 1332608 h 7044175"/>
              <a:gd name="connsiteX3" fmla="*/ 6943472 w 6989868"/>
              <a:gd name="connsiteY3" fmla="*/ 6857850 h 7044175"/>
              <a:gd name="connsiteX4" fmla="*/ 3089552 w 6989868"/>
              <a:gd name="connsiteY4" fmla="*/ 7003300 h 7044175"/>
              <a:gd name="connsiteX5" fmla="*/ 865520 w 6989868"/>
              <a:gd name="connsiteY5" fmla="*/ 5499440 h 7044175"/>
              <a:gd name="connsiteX0" fmla="*/ 878793 w 7075712"/>
              <a:gd name="connsiteY0" fmla="*/ 5596827 h 6701896"/>
              <a:gd name="connsiteX1" fmla="*/ 439859 w 7075712"/>
              <a:gd name="connsiteY1" fmla="*/ 1227944 h 6701896"/>
              <a:gd name="connsiteX2" fmla="*/ 6969416 w 7075712"/>
              <a:gd name="connsiteY2" fmla="*/ 1009081 h 6701896"/>
              <a:gd name="connsiteX3" fmla="*/ 7029316 w 7075712"/>
              <a:gd name="connsiteY3" fmla="*/ 6534323 h 6701896"/>
              <a:gd name="connsiteX4" fmla="*/ 3175396 w 7075712"/>
              <a:gd name="connsiteY4" fmla="*/ 6679773 h 6701896"/>
              <a:gd name="connsiteX5" fmla="*/ 878793 w 7075712"/>
              <a:gd name="connsiteY5" fmla="*/ 5596827 h 6701896"/>
              <a:gd name="connsiteX0" fmla="*/ 817906 w 7014825"/>
              <a:gd name="connsiteY0" fmla="*/ 5596827 h 6701896"/>
              <a:gd name="connsiteX1" fmla="*/ 378972 w 7014825"/>
              <a:gd name="connsiteY1" fmla="*/ 1227944 h 6701896"/>
              <a:gd name="connsiteX2" fmla="*/ 6908529 w 7014825"/>
              <a:gd name="connsiteY2" fmla="*/ 1009081 h 6701896"/>
              <a:gd name="connsiteX3" fmla="*/ 6968429 w 7014825"/>
              <a:gd name="connsiteY3" fmla="*/ 6534323 h 6701896"/>
              <a:gd name="connsiteX4" fmla="*/ 3114509 w 7014825"/>
              <a:gd name="connsiteY4" fmla="*/ 6679773 h 6701896"/>
              <a:gd name="connsiteX5" fmla="*/ 817906 w 7014825"/>
              <a:gd name="connsiteY5" fmla="*/ 5596827 h 6701896"/>
              <a:gd name="connsiteX0" fmla="*/ 893966 w 7090885"/>
              <a:gd name="connsiteY0" fmla="*/ 5596827 h 6701896"/>
              <a:gd name="connsiteX1" fmla="*/ 455032 w 7090885"/>
              <a:gd name="connsiteY1" fmla="*/ 1227944 h 6701896"/>
              <a:gd name="connsiteX2" fmla="*/ 6984589 w 7090885"/>
              <a:gd name="connsiteY2" fmla="*/ 1009081 h 6701896"/>
              <a:gd name="connsiteX3" fmla="*/ 7044489 w 7090885"/>
              <a:gd name="connsiteY3" fmla="*/ 6534323 h 6701896"/>
              <a:gd name="connsiteX4" fmla="*/ 3190569 w 7090885"/>
              <a:gd name="connsiteY4" fmla="*/ 6679773 h 6701896"/>
              <a:gd name="connsiteX5" fmla="*/ 893966 w 7090885"/>
              <a:gd name="connsiteY5" fmla="*/ 5596827 h 6701896"/>
              <a:gd name="connsiteX0" fmla="*/ 773381 w 6970300"/>
              <a:gd name="connsiteY0" fmla="*/ 5596827 h 6701896"/>
              <a:gd name="connsiteX1" fmla="*/ 334447 w 6970300"/>
              <a:gd name="connsiteY1" fmla="*/ 1227944 h 6701896"/>
              <a:gd name="connsiteX2" fmla="*/ 6864004 w 6970300"/>
              <a:gd name="connsiteY2" fmla="*/ 1009081 h 6701896"/>
              <a:gd name="connsiteX3" fmla="*/ 6923904 w 6970300"/>
              <a:gd name="connsiteY3" fmla="*/ 6534323 h 6701896"/>
              <a:gd name="connsiteX4" fmla="*/ 3069984 w 6970300"/>
              <a:gd name="connsiteY4" fmla="*/ 6679773 h 6701896"/>
              <a:gd name="connsiteX5" fmla="*/ 773381 w 6970300"/>
              <a:gd name="connsiteY5" fmla="*/ 5596827 h 6701896"/>
              <a:gd name="connsiteX0" fmla="*/ 795529 w 6992448"/>
              <a:gd name="connsiteY0" fmla="*/ 5596827 h 6701896"/>
              <a:gd name="connsiteX1" fmla="*/ 356595 w 6992448"/>
              <a:gd name="connsiteY1" fmla="*/ 1227944 h 6701896"/>
              <a:gd name="connsiteX2" fmla="*/ 6886152 w 6992448"/>
              <a:gd name="connsiteY2" fmla="*/ 1009081 h 6701896"/>
              <a:gd name="connsiteX3" fmla="*/ 6946052 w 6992448"/>
              <a:gd name="connsiteY3" fmla="*/ 6534323 h 6701896"/>
              <a:gd name="connsiteX4" fmla="*/ 3092132 w 6992448"/>
              <a:gd name="connsiteY4" fmla="*/ 6679773 h 6701896"/>
              <a:gd name="connsiteX5" fmla="*/ 795529 w 6992448"/>
              <a:gd name="connsiteY5" fmla="*/ 5596827 h 6701896"/>
              <a:gd name="connsiteX0" fmla="*/ 893966 w 7090885"/>
              <a:gd name="connsiteY0" fmla="*/ 5596827 h 6534339"/>
              <a:gd name="connsiteX1" fmla="*/ 455032 w 7090885"/>
              <a:gd name="connsiteY1" fmla="*/ 1227944 h 6534339"/>
              <a:gd name="connsiteX2" fmla="*/ 6984589 w 7090885"/>
              <a:gd name="connsiteY2" fmla="*/ 1009081 h 6534339"/>
              <a:gd name="connsiteX3" fmla="*/ 7044489 w 7090885"/>
              <a:gd name="connsiteY3" fmla="*/ 6534323 h 6534339"/>
              <a:gd name="connsiteX4" fmla="*/ 3625997 w 7090885"/>
              <a:gd name="connsiteY4" fmla="*/ 6302402 h 6534339"/>
              <a:gd name="connsiteX5" fmla="*/ 893966 w 7090885"/>
              <a:gd name="connsiteY5" fmla="*/ 5596827 h 6534339"/>
              <a:gd name="connsiteX0" fmla="*/ 893966 w 7117974"/>
              <a:gd name="connsiteY0" fmla="*/ 5596827 h 7622907"/>
              <a:gd name="connsiteX1" fmla="*/ 455032 w 7117974"/>
              <a:gd name="connsiteY1" fmla="*/ 1227944 h 7622907"/>
              <a:gd name="connsiteX2" fmla="*/ 6984589 w 7117974"/>
              <a:gd name="connsiteY2" fmla="*/ 1009081 h 7622907"/>
              <a:gd name="connsiteX3" fmla="*/ 7073517 w 7117974"/>
              <a:gd name="connsiteY3" fmla="*/ 7622895 h 7622907"/>
              <a:gd name="connsiteX4" fmla="*/ 3625997 w 7117974"/>
              <a:gd name="connsiteY4" fmla="*/ 6302402 h 7622907"/>
              <a:gd name="connsiteX5" fmla="*/ 893966 w 7117974"/>
              <a:gd name="connsiteY5" fmla="*/ 5596827 h 7622907"/>
              <a:gd name="connsiteX0" fmla="*/ 893966 w 7117974"/>
              <a:gd name="connsiteY0" fmla="*/ 5596827 h 7622907"/>
              <a:gd name="connsiteX1" fmla="*/ 455032 w 7117974"/>
              <a:gd name="connsiteY1" fmla="*/ 1227944 h 7622907"/>
              <a:gd name="connsiteX2" fmla="*/ 6984589 w 7117974"/>
              <a:gd name="connsiteY2" fmla="*/ 1009081 h 7622907"/>
              <a:gd name="connsiteX3" fmla="*/ 7073517 w 7117974"/>
              <a:gd name="connsiteY3" fmla="*/ 7622895 h 7622907"/>
              <a:gd name="connsiteX4" fmla="*/ 3625997 w 7117974"/>
              <a:gd name="connsiteY4" fmla="*/ 6302402 h 7622907"/>
              <a:gd name="connsiteX5" fmla="*/ 893966 w 7117974"/>
              <a:gd name="connsiteY5" fmla="*/ 5596827 h 7622907"/>
              <a:gd name="connsiteX0" fmla="*/ 845471 w 7142051"/>
              <a:gd name="connsiteY0" fmla="*/ 5808938 h 7631818"/>
              <a:gd name="connsiteX1" fmla="*/ 479109 w 7142051"/>
              <a:gd name="connsiteY1" fmla="*/ 1236855 h 7631818"/>
              <a:gd name="connsiteX2" fmla="*/ 7008666 w 7142051"/>
              <a:gd name="connsiteY2" fmla="*/ 1017992 h 7631818"/>
              <a:gd name="connsiteX3" fmla="*/ 7097594 w 7142051"/>
              <a:gd name="connsiteY3" fmla="*/ 7631806 h 7631818"/>
              <a:gd name="connsiteX4" fmla="*/ 3650074 w 7142051"/>
              <a:gd name="connsiteY4" fmla="*/ 6311313 h 7631818"/>
              <a:gd name="connsiteX5" fmla="*/ 845471 w 7142051"/>
              <a:gd name="connsiteY5" fmla="*/ 5808938 h 7631818"/>
              <a:gd name="connsiteX0" fmla="*/ 862410 w 7158990"/>
              <a:gd name="connsiteY0" fmla="*/ 5808938 h 7631818"/>
              <a:gd name="connsiteX1" fmla="*/ 496048 w 7158990"/>
              <a:gd name="connsiteY1" fmla="*/ 1236855 h 7631818"/>
              <a:gd name="connsiteX2" fmla="*/ 7025605 w 7158990"/>
              <a:gd name="connsiteY2" fmla="*/ 1017992 h 7631818"/>
              <a:gd name="connsiteX3" fmla="*/ 7114533 w 7158990"/>
              <a:gd name="connsiteY3" fmla="*/ 7631806 h 7631818"/>
              <a:gd name="connsiteX4" fmla="*/ 4102441 w 7158990"/>
              <a:gd name="connsiteY4" fmla="*/ 6311313 h 7631818"/>
              <a:gd name="connsiteX5" fmla="*/ 862410 w 7158990"/>
              <a:gd name="connsiteY5" fmla="*/ 5808938 h 7631818"/>
              <a:gd name="connsiteX0" fmla="*/ 862410 w 7158990"/>
              <a:gd name="connsiteY0" fmla="*/ 5808938 h 7631818"/>
              <a:gd name="connsiteX1" fmla="*/ 496048 w 7158990"/>
              <a:gd name="connsiteY1" fmla="*/ 1236855 h 7631818"/>
              <a:gd name="connsiteX2" fmla="*/ 7025605 w 7158990"/>
              <a:gd name="connsiteY2" fmla="*/ 1017992 h 7631818"/>
              <a:gd name="connsiteX3" fmla="*/ 7114533 w 7158990"/>
              <a:gd name="connsiteY3" fmla="*/ 7631806 h 7631818"/>
              <a:gd name="connsiteX4" fmla="*/ 4102441 w 7158990"/>
              <a:gd name="connsiteY4" fmla="*/ 6311313 h 7631818"/>
              <a:gd name="connsiteX5" fmla="*/ 862410 w 7158990"/>
              <a:gd name="connsiteY5" fmla="*/ 5808938 h 7631818"/>
              <a:gd name="connsiteX0" fmla="*/ 836657 w 7133237"/>
              <a:gd name="connsiteY0" fmla="*/ 5999472 h 7822352"/>
              <a:gd name="connsiteX1" fmla="*/ 470295 w 7133237"/>
              <a:gd name="connsiteY1" fmla="*/ 1427389 h 7822352"/>
              <a:gd name="connsiteX2" fmla="*/ 6999852 w 7133237"/>
              <a:gd name="connsiteY2" fmla="*/ 1208526 h 7822352"/>
              <a:gd name="connsiteX3" fmla="*/ 7088780 w 7133237"/>
              <a:gd name="connsiteY3" fmla="*/ 7822340 h 7822352"/>
              <a:gd name="connsiteX4" fmla="*/ 4076688 w 7133237"/>
              <a:gd name="connsiteY4" fmla="*/ 6501847 h 7822352"/>
              <a:gd name="connsiteX5" fmla="*/ 836657 w 7133237"/>
              <a:gd name="connsiteY5" fmla="*/ 5999472 h 7822352"/>
              <a:gd name="connsiteX0" fmla="*/ 785167 w 7081747"/>
              <a:gd name="connsiteY0" fmla="*/ 6041594 h 7864474"/>
              <a:gd name="connsiteX1" fmla="*/ 418805 w 7081747"/>
              <a:gd name="connsiteY1" fmla="*/ 1469511 h 7864474"/>
              <a:gd name="connsiteX2" fmla="*/ 6948362 w 7081747"/>
              <a:gd name="connsiteY2" fmla="*/ 1250648 h 7864474"/>
              <a:gd name="connsiteX3" fmla="*/ 7037290 w 7081747"/>
              <a:gd name="connsiteY3" fmla="*/ 7864462 h 7864474"/>
              <a:gd name="connsiteX4" fmla="*/ 4025198 w 7081747"/>
              <a:gd name="connsiteY4" fmla="*/ 6543969 h 7864474"/>
              <a:gd name="connsiteX5" fmla="*/ 785167 w 7081747"/>
              <a:gd name="connsiteY5" fmla="*/ 6041594 h 7864474"/>
              <a:gd name="connsiteX0" fmla="*/ 791601 w 7062597"/>
              <a:gd name="connsiteY0" fmla="*/ 4973221 h 6796107"/>
              <a:gd name="connsiteX1" fmla="*/ 425239 w 7062597"/>
              <a:gd name="connsiteY1" fmla="*/ 401138 h 6796107"/>
              <a:gd name="connsiteX2" fmla="*/ 5996854 w 7062597"/>
              <a:gd name="connsiteY2" fmla="*/ 1586533 h 6796107"/>
              <a:gd name="connsiteX3" fmla="*/ 7043724 w 7062597"/>
              <a:gd name="connsiteY3" fmla="*/ 6796089 h 6796107"/>
              <a:gd name="connsiteX4" fmla="*/ 4031632 w 7062597"/>
              <a:gd name="connsiteY4" fmla="*/ 5475596 h 6796107"/>
              <a:gd name="connsiteX5" fmla="*/ 791601 w 7062597"/>
              <a:gd name="connsiteY5" fmla="*/ 4973221 h 6796107"/>
              <a:gd name="connsiteX0" fmla="*/ 791601 w 7062597"/>
              <a:gd name="connsiteY0" fmla="*/ 5163390 h 6986276"/>
              <a:gd name="connsiteX1" fmla="*/ 425239 w 7062597"/>
              <a:gd name="connsiteY1" fmla="*/ 591307 h 6986276"/>
              <a:gd name="connsiteX2" fmla="*/ 5996854 w 7062597"/>
              <a:gd name="connsiteY2" fmla="*/ 1776702 h 6986276"/>
              <a:gd name="connsiteX3" fmla="*/ 7043724 w 7062597"/>
              <a:gd name="connsiteY3" fmla="*/ 6986258 h 6986276"/>
              <a:gd name="connsiteX4" fmla="*/ 4031632 w 7062597"/>
              <a:gd name="connsiteY4" fmla="*/ 5665765 h 6986276"/>
              <a:gd name="connsiteX5" fmla="*/ 791601 w 7062597"/>
              <a:gd name="connsiteY5" fmla="*/ 5163390 h 6986276"/>
              <a:gd name="connsiteX0" fmla="*/ 791601 w 7074931"/>
              <a:gd name="connsiteY0" fmla="*/ 5163390 h 6986269"/>
              <a:gd name="connsiteX1" fmla="*/ 425239 w 7074931"/>
              <a:gd name="connsiteY1" fmla="*/ 591307 h 6986269"/>
              <a:gd name="connsiteX2" fmla="*/ 5996854 w 7074931"/>
              <a:gd name="connsiteY2" fmla="*/ 1776702 h 6986269"/>
              <a:gd name="connsiteX3" fmla="*/ 7043724 w 7074931"/>
              <a:gd name="connsiteY3" fmla="*/ 6986258 h 6986269"/>
              <a:gd name="connsiteX4" fmla="*/ 4031632 w 7074931"/>
              <a:gd name="connsiteY4" fmla="*/ 5665765 h 6986269"/>
              <a:gd name="connsiteX5" fmla="*/ 791601 w 7074931"/>
              <a:gd name="connsiteY5" fmla="*/ 5163390 h 6986269"/>
              <a:gd name="connsiteX0" fmla="*/ 791601 w 6281185"/>
              <a:gd name="connsiteY0" fmla="*/ 5163390 h 5781268"/>
              <a:gd name="connsiteX1" fmla="*/ 425239 w 6281185"/>
              <a:gd name="connsiteY1" fmla="*/ 591307 h 5781268"/>
              <a:gd name="connsiteX2" fmla="*/ 5996854 w 6281185"/>
              <a:gd name="connsiteY2" fmla="*/ 1776702 h 5781268"/>
              <a:gd name="connsiteX3" fmla="*/ 6118439 w 6281185"/>
              <a:gd name="connsiteY3" fmla="*/ 4493429 h 5781268"/>
              <a:gd name="connsiteX4" fmla="*/ 4031632 w 6281185"/>
              <a:gd name="connsiteY4" fmla="*/ 5665765 h 5781268"/>
              <a:gd name="connsiteX5" fmla="*/ 791601 w 6281185"/>
              <a:gd name="connsiteY5" fmla="*/ 5163390 h 5781268"/>
              <a:gd name="connsiteX0" fmla="*/ 791601 w 6281185"/>
              <a:gd name="connsiteY0" fmla="*/ 5163390 h 5781268"/>
              <a:gd name="connsiteX1" fmla="*/ 425239 w 6281185"/>
              <a:gd name="connsiteY1" fmla="*/ 591307 h 5781268"/>
              <a:gd name="connsiteX2" fmla="*/ 5996854 w 6281185"/>
              <a:gd name="connsiteY2" fmla="*/ 1776702 h 5781268"/>
              <a:gd name="connsiteX3" fmla="*/ 6118439 w 6281185"/>
              <a:gd name="connsiteY3" fmla="*/ 4493429 h 5781268"/>
              <a:gd name="connsiteX4" fmla="*/ 4031632 w 6281185"/>
              <a:gd name="connsiteY4" fmla="*/ 5665765 h 5781268"/>
              <a:gd name="connsiteX5" fmla="*/ 791601 w 6281185"/>
              <a:gd name="connsiteY5" fmla="*/ 5163390 h 5781268"/>
              <a:gd name="connsiteX0" fmla="*/ 791601 w 6338812"/>
              <a:gd name="connsiteY0" fmla="*/ 5163390 h 5781268"/>
              <a:gd name="connsiteX1" fmla="*/ 425239 w 6338812"/>
              <a:gd name="connsiteY1" fmla="*/ 591307 h 5781268"/>
              <a:gd name="connsiteX2" fmla="*/ 5996854 w 6338812"/>
              <a:gd name="connsiteY2" fmla="*/ 1776702 h 5781268"/>
              <a:gd name="connsiteX3" fmla="*/ 6118439 w 6338812"/>
              <a:gd name="connsiteY3" fmla="*/ 4493429 h 5781268"/>
              <a:gd name="connsiteX4" fmla="*/ 4031632 w 6338812"/>
              <a:gd name="connsiteY4" fmla="*/ 5665765 h 5781268"/>
              <a:gd name="connsiteX5" fmla="*/ 791601 w 6338812"/>
              <a:gd name="connsiteY5" fmla="*/ 5163390 h 5781268"/>
              <a:gd name="connsiteX0" fmla="*/ 791601 w 6338812"/>
              <a:gd name="connsiteY0" fmla="*/ 5233463 h 5851341"/>
              <a:gd name="connsiteX1" fmla="*/ 425239 w 6338812"/>
              <a:gd name="connsiteY1" fmla="*/ 661380 h 5851341"/>
              <a:gd name="connsiteX2" fmla="*/ 5996854 w 6338812"/>
              <a:gd name="connsiteY2" fmla="*/ 1716146 h 5851341"/>
              <a:gd name="connsiteX3" fmla="*/ 6118439 w 6338812"/>
              <a:gd name="connsiteY3" fmla="*/ 4563502 h 5851341"/>
              <a:gd name="connsiteX4" fmla="*/ 4031632 w 6338812"/>
              <a:gd name="connsiteY4" fmla="*/ 5735838 h 5851341"/>
              <a:gd name="connsiteX5" fmla="*/ 791601 w 6338812"/>
              <a:gd name="connsiteY5" fmla="*/ 5233463 h 5851341"/>
              <a:gd name="connsiteX0" fmla="*/ 791601 w 6281768"/>
              <a:gd name="connsiteY0" fmla="*/ 5233463 h 5851341"/>
              <a:gd name="connsiteX1" fmla="*/ 425239 w 6281768"/>
              <a:gd name="connsiteY1" fmla="*/ 661380 h 5851341"/>
              <a:gd name="connsiteX2" fmla="*/ 5996854 w 6281768"/>
              <a:gd name="connsiteY2" fmla="*/ 1716146 h 5851341"/>
              <a:gd name="connsiteX3" fmla="*/ 6118439 w 6281768"/>
              <a:gd name="connsiteY3" fmla="*/ 4563502 h 5851341"/>
              <a:gd name="connsiteX4" fmla="*/ 4031632 w 6281768"/>
              <a:gd name="connsiteY4" fmla="*/ 5735838 h 5851341"/>
              <a:gd name="connsiteX5" fmla="*/ 791601 w 6281768"/>
              <a:gd name="connsiteY5" fmla="*/ 5233463 h 5851341"/>
              <a:gd name="connsiteX0" fmla="*/ 791601 w 6281768"/>
              <a:gd name="connsiteY0" fmla="*/ 4924433 h 5542311"/>
              <a:gd name="connsiteX1" fmla="*/ 425239 w 6281768"/>
              <a:gd name="connsiteY1" fmla="*/ 352350 h 5542311"/>
              <a:gd name="connsiteX2" fmla="*/ 5996854 w 6281768"/>
              <a:gd name="connsiteY2" fmla="*/ 1407116 h 5542311"/>
              <a:gd name="connsiteX3" fmla="*/ 6118439 w 6281768"/>
              <a:gd name="connsiteY3" fmla="*/ 4254472 h 5542311"/>
              <a:gd name="connsiteX4" fmla="*/ 4031632 w 6281768"/>
              <a:gd name="connsiteY4" fmla="*/ 5426808 h 5542311"/>
              <a:gd name="connsiteX5" fmla="*/ 791601 w 6281768"/>
              <a:gd name="connsiteY5" fmla="*/ 4924433 h 5542311"/>
              <a:gd name="connsiteX0" fmla="*/ 1124963 w 6615130"/>
              <a:gd name="connsiteY0" fmla="*/ 4698486 h 5316364"/>
              <a:gd name="connsiteX1" fmla="*/ 758601 w 6615130"/>
              <a:gd name="connsiteY1" fmla="*/ 126403 h 5316364"/>
              <a:gd name="connsiteX2" fmla="*/ 6330216 w 6615130"/>
              <a:gd name="connsiteY2" fmla="*/ 1181169 h 5316364"/>
              <a:gd name="connsiteX3" fmla="*/ 6451801 w 6615130"/>
              <a:gd name="connsiteY3" fmla="*/ 4028525 h 5316364"/>
              <a:gd name="connsiteX4" fmla="*/ 4364994 w 6615130"/>
              <a:gd name="connsiteY4" fmla="*/ 5200861 h 5316364"/>
              <a:gd name="connsiteX5" fmla="*/ 1124963 w 6615130"/>
              <a:gd name="connsiteY5" fmla="*/ 4698486 h 5316364"/>
              <a:gd name="connsiteX0" fmla="*/ 961499 w 6451666"/>
              <a:gd name="connsiteY0" fmla="*/ 4694406 h 5263006"/>
              <a:gd name="connsiteX1" fmla="*/ 595137 w 6451666"/>
              <a:gd name="connsiteY1" fmla="*/ 122323 h 5263006"/>
              <a:gd name="connsiteX2" fmla="*/ 6166752 w 6451666"/>
              <a:gd name="connsiteY2" fmla="*/ 1177089 h 5263006"/>
              <a:gd name="connsiteX3" fmla="*/ 6288337 w 6451666"/>
              <a:gd name="connsiteY3" fmla="*/ 4024445 h 5263006"/>
              <a:gd name="connsiteX4" fmla="*/ 4201530 w 6451666"/>
              <a:gd name="connsiteY4" fmla="*/ 5196781 h 5263006"/>
              <a:gd name="connsiteX5" fmla="*/ 961499 w 6451666"/>
              <a:gd name="connsiteY5" fmla="*/ 4694406 h 5263006"/>
              <a:gd name="connsiteX0" fmla="*/ 966202 w 6456369"/>
              <a:gd name="connsiteY0" fmla="*/ 4600109 h 5168709"/>
              <a:gd name="connsiteX1" fmla="*/ 599840 w 6456369"/>
              <a:gd name="connsiteY1" fmla="*/ 28026 h 5168709"/>
              <a:gd name="connsiteX2" fmla="*/ 6171455 w 6456369"/>
              <a:gd name="connsiteY2" fmla="*/ 1082792 h 5168709"/>
              <a:gd name="connsiteX3" fmla="*/ 6293040 w 6456369"/>
              <a:gd name="connsiteY3" fmla="*/ 3930148 h 5168709"/>
              <a:gd name="connsiteX4" fmla="*/ 4206233 w 6456369"/>
              <a:gd name="connsiteY4" fmla="*/ 5102484 h 5168709"/>
              <a:gd name="connsiteX5" fmla="*/ 966202 w 6456369"/>
              <a:gd name="connsiteY5" fmla="*/ 4600109 h 5168709"/>
              <a:gd name="connsiteX0" fmla="*/ 1212425 w 6702592"/>
              <a:gd name="connsiteY0" fmla="*/ 4660341 h 5228941"/>
              <a:gd name="connsiteX1" fmla="*/ 846063 w 6702592"/>
              <a:gd name="connsiteY1" fmla="*/ 88258 h 5228941"/>
              <a:gd name="connsiteX2" fmla="*/ 6417678 w 6702592"/>
              <a:gd name="connsiteY2" fmla="*/ 1143024 h 5228941"/>
              <a:gd name="connsiteX3" fmla="*/ 6539263 w 6702592"/>
              <a:gd name="connsiteY3" fmla="*/ 3990380 h 5228941"/>
              <a:gd name="connsiteX4" fmla="*/ 4452456 w 6702592"/>
              <a:gd name="connsiteY4" fmla="*/ 5162716 h 5228941"/>
              <a:gd name="connsiteX5" fmla="*/ 1212425 w 6702592"/>
              <a:gd name="connsiteY5" fmla="*/ 4660341 h 5228941"/>
              <a:gd name="connsiteX0" fmla="*/ 1225888 w 6716055"/>
              <a:gd name="connsiteY0" fmla="*/ 4669522 h 5402425"/>
              <a:gd name="connsiteX1" fmla="*/ 859526 w 6716055"/>
              <a:gd name="connsiteY1" fmla="*/ 97439 h 5402425"/>
              <a:gd name="connsiteX2" fmla="*/ 6431141 w 6716055"/>
              <a:gd name="connsiteY2" fmla="*/ 1152205 h 5402425"/>
              <a:gd name="connsiteX3" fmla="*/ 6552726 w 6716055"/>
              <a:gd name="connsiteY3" fmla="*/ 3999561 h 5402425"/>
              <a:gd name="connsiteX4" fmla="*/ 4465919 w 6716055"/>
              <a:gd name="connsiteY4" fmla="*/ 5171897 h 5402425"/>
              <a:gd name="connsiteX5" fmla="*/ 1225888 w 6716055"/>
              <a:gd name="connsiteY5" fmla="*/ 4669522 h 5402425"/>
              <a:gd name="connsiteX0" fmla="*/ 1216237 w 6706404"/>
              <a:gd name="connsiteY0" fmla="*/ 4681521 h 5635078"/>
              <a:gd name="connsiteX1" fmla="*/ 849875 w 6706404"/>
              <a:gd name="connsiteY1" fmla="*/ 109438 h 5635078"/>
              <a:gd name="connsiteX2" fmla="*/ 6421490 w 6706404"/>
              <a:gd name="connsiteY2" fmla="*/ 1164204 h 5635078"/>
              <a:gd name="connsiteX3" fmla="*/ 6543075 w 6706404"/>
              <a:gd name="connsiteY3" fmla="*/ 4011560 h 5635078"/>
              <a:gd name="connsiteX4" fmla="*/ 4456268 w 6706404"/>
              <a:gd name="connsiteY4" fmla="*/ 5183896 h 5635078"/>
              <a:gd name="connsiteX5" fmla="*/ 1216237 w 6706404"/>
              <a:gd name="connsiteY5" fmla="*/ 4681521 h 5635078"/>
              <a:gd name="connsiteX0" fmla="*/ 1398571 w 6888738"/>
              <a:gd name="connsiteY0" fmla="*/ 4664197 h 5471870"/>
              <a:gd name="connsiteX1" fmla="*/ 1032209 w 6888738"/>
              <a:gd name="connsiteY1" fmla="*/ 92114 h 5471870"/>
              <a:gd name="connsiteX2" fmla="*/ 6603824 w 6888738"/>
              <a:gd name="connsiteY2" fmla="*/ 1146880 h 5471870"/>
              <a:gd name="connsiteX3" fmla="*/ 6725409 w 6888738"/>
              <a:gd name="connsiteY3" fmla="*/ 3994236 h 5471870"/>
              <a:gd name="connsiteX4" fmla="*/ 5084916 w 6888738"/>
              <a:gd name="connsiteY4" fmla="*/ 5416943 h 5471870"/>
              <a:gd name="connsiteX5" fmla="*/ 1398571 w 6888738"/>
              <a:gd name="connsiteY5" fmla="*/ 4664197 h 5471870"/>
              <a:gd name="connsiteX0" fmla="*/ 1398571 w 6647752"/>
              <a:gd name="connsiteY0" fmla="*/ 4664197 h 5480547"/>
              <a:gd name="connsiteX1" fmla="*/ 1032209 w 6647752"/>
              <a:gd name="connsiteY1" fmla="*/ 92114 h 5480547"/>
              <a:gd name="connsiteX2" fmla="*/ 6603824 w 6647752"/>
              <a:gd name="connsiteY2" fmla="*/ 1146880 h 5480547"/>
              <a:gd name="connsiteX3" fmla="*/ 6017838 w 6647752"/>
              <a:gd name="connsiteY3" fmla="*/ 3874493 h 5480547"/>
              <a:gd name="connsiteX4" fmla="*/ 5084916 w 6647752"/>
              <a:gd name="connsiteY4" fmla="*/ 5416943 h 5480547"/>
              <a:gd name="connsiteX5" fmla="*/ 1398571 w 6647752"/>
              <a:gd name="connsiteY5" fmla="*/ 4664197 h 5480547"/>
              <a:gd name="connsiteX0" fmla="*/ 1398571 w 6683270"/>
              <a:gd name="connsiteY0" fmla="*/ 4664197 h 5480547"/>
              <a:gd name="connsiteX1" fmla="*/ 1032209 w 6683270"/>
              <a:gd name="connsiteY1" fmla="*/ 92114 h 5480547"/>
              <a:gd name="connsiteX2" fmla="*/ 6603824 w 6683270"/>
              <a:gd name="connsiteY2" fmla="*/ 1146880 h 5480547"/>
              <a:gd name="connsiteX3" fmla="*/ 6017838 w 6683270"/>
              <a:gd name="connsiteY3" fmla="*/ 3874493 h 5480547"/>
              <a:gd name="connsiteX4" fmla="*/ 5084916 w 6683270"/>
              <a:gd name="connsiteY4" fmla="*/ 5416943 h 5480547"/>
              <a:gd name="connsiteX5" fmla="*/ 1398571 w 6683270"/>
              <a:gd name="connsiteY5" fmla="*/ 4664197 h 5480547"/>
              <a:gd name="connsiteX0" fmla="*/ 1398571 w 6672109"/>
              <a:gd name="connsiteY0" fmla="*/ 4664197 h 5505113"/>
              <a:gd name="connsiteX1" fmla="*/ 1032209 w 6672109"/>
              <a:gd name="connsiteY1" fmla="*/ 92114 h 5505113"/>
              <a:gd name="connsiteX2" fmla="*/ 6603824 w 6672109"/>
              <a:gd name="connsiteY2" fmla="*/ 1146880 h 5505113"/>
              <a:gd name="connsiteX3" fmla="*/ 5952524 w 6672109"/>
              <a:gd name="connsiteY3" fmla="*/ 3537035 h 5505113"/>
              <a:gd name="connsiteX4" fmla="*/ 5084916 w 6672109"/>
              <a:gd name="connsiteY4" fmla="*/ 5416943 h 5505113"/>
              <a:gd name="connsiteX5" fmla="*/ 1398571 w 6672109"/>
              <a:gd name="connsiteY5" fmla="*/ 4664197 h 5505113"/>
              <a:gd name="connsiteX0" fmla="*/ 1431801 w 6705339"/>
              <a:gd name="connsiteY0" fmla="*/ 4664133 h 5487117"/>
              <a:gd name="connsiteX1" fmla="*/ 1065439 w 6705339"/>
              <a:gd name="connsiteY1" fmla="*/ 92050 h 5487117"/>
              <a:gd name="connsiteX2" fmla="*/ 6637054 w 6705339"/>
              <a:gd name="connsiteY2" fmla="*/ 1146816 h 5487117"/>
              <a:gd name="connsiteX3" fmla="*/ 5985754 w 6705339"/>
              <a:gd name="connsiteY3" fmla="*/ 3536971 h 5487117"/>
              <a:gd name="connsiteX4" fmla="*/ 5945460 w 6705339"/>
              <a:gd name="connsiteY4" fmla="*/ 5395107 h 5487117"/>
              <a:gd name="connsiteX5" fmla="*/ 1431801 w 6705339"/>
              <a:gd name="connsiteY5" fmla="*/ 4664133 h 5487117"/>
              <a:gd name="connsiteX0" fmla="*/ 1431801 w 6851965"/>
              <a:gd name="connsiteY0" fmla="*/ 4664133 h 5470355"/>
              <a:gd name="connsiteX1" fmla="*/ 1065439 w 6851965"/>
              <a:gd name="connsiteY1" fmla="*/ 92050 h 5470355"/>
              <a:gd name="connsiteX2" fmla="*/ 6637054 w 6851965"/>
              <a:gd name="connsiteY2" fmla="*/ 1146816 h 5470355"/>
              <a:gd name="connsiteX3" fmla="*/ 6432068 w 6851965"/>
              <a:gd name="connsiteY3" fmla="*/ 3765571 h 5470355"/>
              <a:gd name="connsiteX4" fmla="*/ 5945460 w 6851965"/>
              <a:gd name="connsiteY4" fmla="*/ 5395107 h 5470355"/>
              <a:gd name="connsiteX5" fmla="*/ 1431801 w 6851965"/>
              <a:gd name="connsiteY5" fmla="*/ 4664133 h 5470355"/>
              <a:gd name="connsiteX0" fmla="*/ 982935 w 6185385"/>
              <a:gd name="connsiteY0" fmla="*/ 4936117 h 5734556"/>
              <a:gd name="connsiteX1" fmla="*/ 398859 w 6185385"/>
              <a:gd name="connsiteY1" fmla="*/ 353148 h 5734556"/>
              <a:gd name="connsiteX2" fmla="*/ 5970474 w 6185385"/>
              <a:gd name="connsiteY2" fmla="*/ 1407914 h 5734556"/>
              <a:gd name="connsiteX3" fmla="*/ 5765488 w 6185385"/>
              <a:gd name="connsiteY3" fmla="*/ 4026669 h 5734556"/>
              <a:gd name="connsiteX4" fmla="*/ 5278880 w 6185385"/>
              <a:gd name="connsiteY4" fmla="*/ 5656205 h 5734556"/>
              <a:gd name="connsiteX5" fmla="*/ 982935 w 6185385"/>
              <a:gd name="connsiteY5" fmla="*/ 4936117 h 5734556"/>
              <a:gd name="connsiteX0" fmla="*/ 974554 w 6177004"/>
              <a:gd name="connsiteY0" fmla="*/ 4807772 h 5600284"/>
              <a:gd name="connsiteX1" fmla="*/ 401364 w 6177004"/>
              <a:gd name="connsiteY1" fmla="*/ 420746 h 5600284"/>
              <a:gd name="connsiteX2" fmla="*/ 5962093 w 6177004"/>
              <a:gd name="connsiteY2" fmla="*/ 1279569 h 5600284"/>
              <a:gd name="connsiteX3" fmla="*/ 5757107 w 6177004"/>
              <a:gd name="connsiteY3" fmla="*/ 3898324 h 5600284"/>
              <a:gd name="connsiteX4" fmla="*/ 5270499 w 6177004"/>
              <a:gd name="connsiteY4" fmla="*/ 5527860 h 5600284"/>
              <a:gd name="connsiteX5" fmla="*/ 974554 w 6177004"/>
              <a:gd name="connsiteY5" fmla="*/ 4807772 h 5600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77004" h="5600284">
                <a:moveTo>
                  <a:pt x="974554" y="4807772"/>
                </a:moveTo>
                <a:cubicBezTo>
                  <a:pt x="163031" y="3956586"/>
                  <a:pt x="-429892" y="1008780"/>
                  <a:pt x="401364" y="420746"/>
                </a:cubicBezTo>
                <a:cubicBezTo>
                  <a:pt x="1232621" y="-167288"/>
                  <a:pt x="5451454" y="-345292"/>
                  <a:pt x="5962093" y="1279569"/>
                </a:cubicBezTo>
                <a:cubicBezTo>
                  <a:pt x="6144182" y="1972215"/>
                  <a:pt x="6419970" y="3199386"/>
                  <a:pt x="5757107" y="3898324"/>
                </a:cubicBezTo>
                <a:cubicBezTo>
                  <a:pt x="5220584" y="4623319"/>
                  <a:pt x="6067591" y="5376285"/>
                  <a:pt x="5270499" y="5527860"/>
                </a:cubicBezTo>
                <a:cubicBezTo>
                  <a:pt x="4473407" y="5679435"/>
                  <a:pt x="1786077" y="5658958"/>
                  <a:pt x="974554" y="480777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/>
          <a:lstStyle/>
          <a:p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8C502C8-393C-81C5-F435-86A79863D806}"/>
              </a:ext>
            </a:extLst>
          </p:cNvPr>
          <p:cNvSpPr/>
          <p:nvPr userDrawn="1"/>
        </p:nvSpPr>
        <p:spPr>
          <a:xfrm>
            <a:off x="5525330" y="415998"/>
            <a:ext cx="6323812" cy="5919694"/>
          </a:xfrm>
          <a:custGeom>
            <a:avLst/>
            <a:gdLst>
              <a:gd name="connsiteX0" fmla="*/ 6133270 w 6323812"/>
              <a:gd name="connsiteY0" fmla="*/ 1108002 h 5919694"/>
              <a:gd name="connsiteX1" fmla="*/ 3836384 w 6323812"/>
              <a:gd name="connsiteY1" fmla="*/ 19431 h 5919694"/>
              <a:gd name="connsiteX2" fmla="*/ 1049641 w 6323812"/>
              <a:gd name="connsiteY2" fmla="*/ 541945 h 5919694"/>
              <a:gd name="connsiteX3" fmla="*/ 26384 w 6323812"/>
              <a:gd name="connsiteY3" fmla="*/ 2153031 h 5919694"/>
              <a:gd name="connsiteX4" fmla="*/ 461813 w 6323812"/>
              <a:gd name="connsiteY4" fmla="*/ 4395488 h 5919694"/>
              <a:gd name="connsiteX5" fmla="*/ 2138213 w 6323812"/>
              <a:gd name="connsiteY5" fmla="*/ 5364316 h 5919694"/>
              <a:gd name="connsiteX6" fmla="*/ 3379184 w 6323812"/>
              <a:gd name="connsiteY6" fmla="*/ 5919488 h 5919694"/>
              <a:gd name="connsiteX7" fmla="*/ 5501899 w 6323812"/>
              <a:gd name="connsiteY7" fmla="*/ 5418745 h 5919694"/>
              <a:gd name="connsiteX8" fmla="*/ 5904670 w 6323812"/>
              <a:gd name="connsiteY8" fmla="*/ 4613202 h 5919694"/>
              <a:gd name="connsiteX9" fmla="*/ 6165927 w 6323812"/>
              <a:gd name="connsiteY9" fmla="*/ 2425173 h 5919694"/>
              <a:gd name="connsiteX10" fmla="*/ 6133270 w 6323812"/>
              <a:gd name="connsiteY10" fmla="*/ 1108002 h 5919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23812" h="5919694">
                <a:moveTo>
                  <a:pt x="6133270" y="1108002"/>
                </a:moveTo>
                <a:cubicBezTo>
                  <a:pt x="5745013" y="707045"/>
                  <a:pt x="4683655" y="113774"/>
                  <a:pt x="3836384" y="19431"/>
                </a:cubicBezTo>
                <a:cubicBezTo>
                  <a:pt x="2989113" y="-74912"/>
                  <a:pt x="1684641" y="186345"/>
                  <a:pt x="1049641" y="541945"/>
                </a:cubicBezTo>
                <a:cubicBezTo>
                  <a:pt x="414641" y="897545"/>
                  <a:pt x="124355" y="1510774"/>
                  <a:pt x="26384" y="2153031"/>
                </a:cubicBezTo>
                <a:cubicBezTo>
                  <a:pt x="-71587" y="2795288"/>
                  <a:pt x="109841" y="3860274"/>
                  <a:pt x="461813" y="4395488"/>
                </a:cubicBezTo>
                <a:cubicBezTo>
                  <a:pt x="813784" y="4930702"/>
                  <a:pt x="1651984" y="5110316"/>
                  <a:pt x="2138213" y="5364316"/>
                </a:cubicBezTo>
                <a:cubicBezTo>
                  <a:pt x="2624441" y="5618316"/>
                  <a:pt x="2818570" y="5910417"/>
                  <a:pt x="3379184" y="5919488"/>
                </a:cubicBezTo>
                <a:cubicBezTo>
                  <a:pt x="3939798" y="5928560"/>
                  <a:pt x="5080985" y="5636459"/>
                  <a:pt x="5501899" y="5418745"/>
                </a:cubicBezTo>
                <a:cubicBezTo>
                  <a:pt x="5922813" y="5201031"/>
                  <a:pt x="5793999" y="5112131"/>
                  <a:pt x="5904670" y="4613202"/>
                </a:cubicBezTo>
                <a:cubicBezTo>
                  <a:pt x="6015341" y="4114273"/>
                  <a:pt x="6129641" y="3009373"/>
                  <a:pt x="6165927" y="2425173"/>
                </a:cubicBezTo>
                <a:cubicBezTo>
                  <a:pt x="6202213" y="1840973"/>
                  <a:pt x="6521527" y="1508959"/>
                  <a:pt x="6133270" y="1108002"/>
                </a:cubicBezTo>
                <a:close/>
              </a:path>
            </a:pathLst>
          </a:custGeom>
          <a:noFill/>
          <a:ln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FEC3F038-120E-2CB0-3DED-607CB0E556B6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14085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FA4E3-08F0-17BC-AD61-6A8492B1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2386940"/>
            <a:ext cx="4694916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163FB7-BFAA-D476-A504-D0B62BD24BD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441396" y="2386940"/>
            <a:ext cx="4694916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4681976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52053" y="5267325"/>
            <a:ext cx="4681976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641580C8-20C8-5BB7-B13D-F4CE4F82820B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2347C34B-E207-3867-84FB-A513D60FC228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89699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FA4E3-08F0-17BC-AD61-6A8492B1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163FB7-BFAA-D476-A504-D0B62BD24BD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56139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E28279-3930-31CD-7EEA-0C8F09F5762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248425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796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0F4DB2-54E9-726A-F185-786B5CC6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967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12C64FA-38F7-1A55-DAC7-B99E5B69AF0E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164B66E-7908-E482-B4E8-0DD4EAB5F9F9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31129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796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0F4DB2-54E9-726A-F185-786B5CC6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967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1B6F8A8-C8FC-C179-69C4-DC060799C7B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80760" y="2310493"/>
            <a:ext cx="2637518" cy="263751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506587D5-D92A-0C5D-8368-A95B61AD383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83931" y="2310493"/>
            <a:ext cx="2637518" cy="263751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66AA7056-9D9E-55F4-04AA-86670098716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387102" y="2310493"/>
            <a:ext cx="2637518" cy="263751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CE282723-5FC7-2B31-76A5-039B11339819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D44642FC-CCFB-81CC-E214-9F2DED90B490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91752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796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0F4DB2-54E9-726A-F185-786B5CC6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967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CE282723-5FC7-2B31-76A5-039B11339819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D44642FC-CCFB-81CC-E214-9F2DED90B490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icture Placeholder 17">
            <a:extLst>
              <a:ext uri="{FF2B5EF4-FFF2-40B4-BE49-F238E27FC236}">
                <a16:creationId xmlns:a16="http://schemas.microsoft.com/office/drawing/2014/main" id="{23DEFE5E-E1CB-F9FE-4152-D9BA5676E14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380514" y="2476161"/>
            <a:ext cx="2650697" cy="2319361"/>
          </a:xfrm>
          <a:prstGeom prst="hexagon">
            <a:avLst>
              <a:gd name="adj" fmla="val 28479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9" name="Picture Placeholder 17">
            <a:extLst>
              <a:ext uri="{FF2B5EF4-FFF2-40B4-BE49-F238E27FC236}">
                <a16:creationId xmlns:a16="http://schemas.microsoft.com/office/drawing/2014/main" id="{0292291B-6BFD-98AB-3985-706310D7F4E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76702" y="2476161"/>
            <a:ext cx="2650697" cy="2319361"/>
          </a:xfrm>
          <a:prstGeom prst="hexagon">
            <a:avLst>
              <a:gd name="adj" fmla="val 28479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16" name="Picture Placeholder 17">
            <a:extLst>
              <a:ext uri="{FF2B5EF4-FFF2-40B4-BE49-F238E27FC236}">
                <a16:creationId xmlns:a16="http://schemas.microsoft.com/office/drawing/2014/main" id="{C67CBF24-D9AB-1723-B387-17487418B08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179613" y="2476161"/>
            <a:ext cx="2650697" cy="2319361"/>
          </a:xfrm>
          <a:prstGeom prst="hexagon">
            <a:avLst>
              <a:gd name="adj" fmla="val 28479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04924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7">
            <a:extLst>
              <a:ext uri="{FF2B5EF4-FFF2-40B4-BE49-F238E27FC236}">
                <a16:creationId xmlns:a16="http://schemas.microsoft.com/office/drawing/2014/main" id="{FC6DC5E8-B277-B584-EB8C-29D539CA54B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 rot="2891678">
            <a:off x="5700014" y="507024"/>
            <a:ext cx="7029548" cy="6150858"/>
          </a:xfrm>
          <a:prstGeom prst="hexagon">
            <a:avLst>
              <a:gd name="adj" fmla="val 30818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69D42E70-4293-E995-5DC3-9FF3CF888217}"/>
              </a:ext>
            </a:extLst>
          </p:cNvPr>
          <p:cNvSpPr/>
          <p:nvPr userDrawn="1"/>
        </p:nvSpPr>
        <p:spPr>
          <a:xfrm rot="2870698">
            <a:off x="5827206" y="457961"/>
            <a:ext cx="7050547" cy="6494168"/>
          </a:xfrm>
          <a:prstGeom prst="hexagon">
            <a:avLst>
              <a:gd name="adj" fmla="val 31096"/>
              <a:gd name="vf" fmla="val 115470"/>
            </a:avLst>
          </a:prstGeom>
          <a:noFill/>
          <a:ln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CB655272-C248-6F15-320C-F44319C32DBB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DF32F83-BBB5-9DD4-126C-5726B7085CAF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5872768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FA4E3-08F0-17BC-AD61-6A8492B1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163FB7-BFAA-D476-A504-D0B62BD24BD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56139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E28279-3930-31CD-7EEA-0C8F09F5762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248425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796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0F4DB2-54E9-726A-F185-786B5CC6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967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D72D1320-FCDB-BC69-1803-8D2C9096B640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2DDC2F6-3138-2E8A-D992-E427C644CED2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90648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52B6F-50FA-806B-6A93-B5A353623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299700" cy="7207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3BCE9C-D9D4-27A8-3D26-E9C7FD19D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688" y="2323049"/>
            <a:ext cx="4680744" cy="823912"/>
          </a:xfrm>
        </p:spPr>
        <p:txBody>
          <a:bodyPr anchor="b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24F50D-D027-8A05-3E3F-C163FF105C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688" y="3428999"/>
            <a:ext cx="4681083" cy="287972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CE4DAA-EC49-D657-699B-57D32EE986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55568" y="2323049"/>
            <a:ext cx="4680744" cy="823912"/>
          </a:xfrm>
        </p:spPr>
        <p:txBody>
          <a:bodyPr anchor="b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B824D1-6434-D086-7955-7E2BA175C7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55568" y="3428999"/>
            <a:ext cx="4680745" cy="28797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021C4C-C36D-AC90-2385-CDFBCEA8F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29E3AE-2872-6E2E-FB31-84706D37F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E2FB9B-27D3-2E95-7561-66280B69D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F0E157A-05C9-6F95-7C1E-A100355CCC88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D6B2A5F8-06F4-7D52-397D-53765C5E5558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34923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5D1E38-948E-EA43-A4BC-F76E98CA4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6A0E76-D0A2-6789-ECCC-F42B48AE9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D88A33-4BC6-2236-5B43-EF5029738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6B0C8EE2-35A1-74CA-97B2-78C714697E8F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50D74F0F-C77A-16CB-1892-2B9BC59ACEDF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25871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5137-D396-458F-2B1A-512457401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72072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74B99-AEBC-FD68-B380-AD8AFD133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689" y="2708274"/>
            <a:ext cx="4681082" cy="360045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E0DE2-54C5-0C43-416D-1C359185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51AC2-A3B3-13EE-B04E-ECCA55E7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9C95E-A626-C2B1-DC04-985F91CA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D755A6D-4CF4-7E36-2901-029BACC78692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455231" y="2708274"/>
            <a:ext cx="5401807" cy="360045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B7896E8-C4AB-A736-F628-A1A574A877A5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245472CB-1ACD-1F04-A155-C98A72A7A17E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04607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5137-D396-458F-2B1A-512457401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72072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74B99-AEBC-FD68-B380-AD8AFD133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689" y="2708274"/>
            <a:ext cx="4681082" cy="360045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E0DE2-54C5-0C43-416D-1C359185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51AC2-A3B3-13EE-B04E-ECCA55E7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9C95E-A626-C2B1-DC04-985F91CA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5ED8F8F-37A0-68FE-4651-3E95B19F4D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54775" y="2708275"/>
            <a:ext cx="5402263" cy="3600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F999F76B-AD7D-BED2-0D56-93E2EBEBF3C4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B8C050C2-B769-C5BB-5066-9B1800658CE0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08195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5137-D396-458F-2B1A-512457401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72072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74B99-AEBC-FD68-B380-AD8AFD133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688" y="2708275"/>
            <a:ext cx="10801349" cy="7207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E0DE2-54C5-0C43-416D-1C359185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51AC2-A3B3-13EE-B04E-ECCA55E7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9C95E-A626-C2B1-DC04-985F91CA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5ED8F8F-37A0-68FE-4651-3E95B19F4D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55689" y="3408593"/>
            <a:ext cx="10801350" cy="290013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F090DB2C-342D-9B67-DF89-A3382F93ECAE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B7F519E-F0E4-A8EA-78FF-C240E107BD4F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43449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019E2-EEBC-948F-B3DA-EB2E9356F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9C87332-55B1-BD1E-6886-3EC5E03ED7D8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817696E-B709-1C77-5B5E-704C94E8F683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FEE14E-48C5-4140-F319-E77797C8245D}"/>
              </a:ext>
            </a:extLst>
          </p:cNvPr>
          <p:cNvSpPr/>
          <p:nvPr userDrawn="1"/>
        </p:nvSpPr>
        <p:spPr>
          <a:xfrm>
            <a:off x="0" y="-1"/>
            <a:ext cx="12192000" cy="83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36C7DBC-8EF2-D4DE-44DD-6982CD23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6140" y="191974"/>
            <a:ext cx="7200898" cy="28927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6AFEFE3-B7E8-5332-49E9-553B4EB05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E1B408-EE89-FFB5-AF9D-F866854FD39B}"/>
              </a:ext>
            </a:extLst>
          </p:cNvPr>
          <p:cNvSpPr/>
          <p:nvPr userDrawn="1"/>
        </p:nvSpPr>
        <p:spPr>
          <a:xfrm>
            <a:off x="0" y="812822"/>
            <a:ext cx="12192000" cy="6045178"/>
          </a:xfrm>
          <a:prstGeom prst="rect">
            <a:avLst/>
          </a:prstGeom>
          <a:solidFill>
            <a:srgbClr val="D715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297E38DA-26E8-6783-1761-8EB6B0252F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16725" y="1102659"/>
            <a:ext cx="5040313" cy="5206065"/>
          </a:xfrm>
        </p:spPr>
        <p:txBody>
          <a:bodyPr/>
          <a:lstStyle/>
          <a:p>
            <a:endParaRPr lang="en-PL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3B80F77-1B78-5FC4-E055-D2EB2CBB84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917" y="2803870"/>
            <a:ext cx="7926964" cy="1465524"/>
          </a:xfrm>
        </p:spPr>
        <p:txBody>
          <a:bodyPr anchor="t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74959783-AC1C-3E06-AD9D-69BB34E1FD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9917" y="4723077"/>
            <a:ext cx="5041900" cy="1585647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PL"/>
          </a:p>
        </p:txBody>
      </p:sp>
      <p:pic>
        <p:nvPicPr>
          <p:cNvPr id="2" name="Picture 19">
            <a:extLst>
              <a:ext uri="{FF2B5EF4-FFF2-40B4-BE49-F238E27FC236}">
                <a16:creationId xmlns:a16="http://schemas.microsoft.com/office/drawing/2014/main" id="{0B1FB151-8CB1-B2F8-CE8E-35E9801DA1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07" y="166636"/>
            <a:ext cx="3343731" cy="4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62650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019E2-EEBC-948F-B3DA-EB2E9356F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9C87332-55B1-BD1E-6886-3EC5E03ED7D8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817696E-B709-1C77-5B5E-704C94E8F683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FEE14E-48C5-4140-F319-E77797C8245D}"/>
              </a:ext>
            </a:extLst>
          </p:cNvPr>
          <p:cNvSpPr/>
          <p:nvPr userDrawn="1"/>
        </p:nvSpPr>
        <p:spPr>
          <a:xfrm>
            <a:off x="0" y="-1"/>
            <a:ext cx="12192000" cy="83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36C7DBC-8EF2-D4DE-44DD-6982CD23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6140" y="191974"/>
            <a:ext cx="7200898" cy="28927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6AFEFE3-B7E8-5332-49E9-553B4EB05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E1B408-EE89-FFB5-AF9D-F866854FD39B}"/>
              </a:ext>
            </a:extLst>
          </p:cNvPr>
          <p:cNvSpPr/>
          <p:nvPr userDrawn="1"/>
        </p:nvSpPr>
        <p:spPr>
          <a:xfrm>
            <a:off x="0" y="812822"/>
            <a:ext cx="12192000" cy="6045178"/>
          </a:xfrm>
          <a:prstGeom prst="rect">
            <a:avLst/>
          </a:prstGeom>
          <a:solidFill>
            <a:srgbClr val="0B3F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297E38DA-26E8-6783-1761-8EB6B0252F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16725" y="1024827"/>
            <a:ext cx="5040313" cy="5283897"/>
          </a:xfrm>
        </p:spPr>
        <p:txBody>
          <a:bodyPr/>
          <a:lstStyle/>
          <a:p>
            <a:endParaRPr lang="en-PL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3B80F77-1B78-5FC4-E055-D2EB2CBB84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917" y="2803870"/>
            <a:ext cx="7926964" cy="1465524"/>
          </a:xfrm>
        </p:spPr>
        <p:txBody>
          <a:bodyPr anchor="t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74959783-AC1C-3E06-AD9D-69BB34E1FD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9917" y="4723077"/>
            <a:ext cx="5041900" cy="1585647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PL"/>
          </a:p>
        </p:txBody>
      </p:sp>
      <p:pic>
        <p:nvPicPr>
          <p:cNvPr id="2" name="Picture 19">
            <a:extLst>
              <a:ext uri="{FF2B5EF4-FFF2-40B4-BE49-F238E27FC236}">
                <a16:creationId xmlns:a16="http://schemas.microsoft.com/office/drawing/2014/main" id="{ADAC9833-C8FA-318D-983F-6244682E9F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07" y="166636"/>
            <a:ext cx="3343731" cy="4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1532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019E2-EEBC-948F-B3DA-EB2E9356F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9C87332-55B1-BD1E-6886-3EC5E03ED7D8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817696E-B709-1C77-5B5E-704C94E8F683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FEE14E-48C5-4140-F319-E77797C8245D}"/>
              </a:ext>
            </a:extLst>
          </p:cNvPr>
          <p:cNvSpPr/>
          <p:nvPr userDrawn="1"/>
        </p:nvSpPr>
        <p:spPr>
          <a:xfrm>
            <a:off x="0" y="-1"/>
            <a:ext cx="12192000" cy="83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36C7DBC-8EF2-D4DE-44DD-6982CD23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6140" y="191974"/>
            <a:ext cx="7200898" cy="28927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6AFEFE3-B7E8-5332-49E9-553B4EB05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297E38DA-26E8-6783-1761-8EB6B0252F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16725" y="1024827"/>
            <a:ext cx="5040313" cy="5283897"/>
          </a:xfrm>
        </p:spPr>
        <p:txBody>
          <a:bodyPr/>
          <a:lstStyle/>
          <a:p>
            <a:endParaRPr lang="en-PL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3B80F77-1B78-5FC4-E055-D2EB2CBB84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917" y="2803870"/>
            <a:ext cx="7926964" cy="1465524"/>
          </a:xfrm>
        </p:spPr>
        <p:txBody>
          <a:bodyPr anchor="t">
            <a:normAutofit/>
          </a:bodyPr>
          <a:lstStyle>
            <a:lvl1pPr algn="l">
              <a:defRPr sz="4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74959783-AC1C-3E06-AD9D-69BB34E1FD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9917" y="4723077"/>
            <a:ext cx="5041900" cy="1585647"/>
          </a:xfrm>
        </p:spPr>
        <p:txBody>
          <a:bodyPr>
            <a:normAutofit/>
          </a:bodyPr>
          <a:lstStyle>
            <a:lvl1pPr marL="0" indent="0" algn="l">
              <a:buNone/>
              <a:defRPr sz="21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PL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5C8FF00-9F3F-A5BC-5A19-982FECD5BEBE}"/>
              </a:ext>
            </a:extLst>
          </p:cNvPr>
          <p:cNvCxnSpPr/>
          <p:nvPr userDrawn="1"/>
        </p:nvCxnSpPr>
        <p:spPr>
          <a:xfrm>
            <a:off x="463325" y="826994"/>
            <a:ext cx="113937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9">
            <a:extLst>
              <a:ext uri="{FF2B5EF4-FFF2-40B4-BE49-F238E27FC236}">
                <a16:creationId xmlns:a16="http://schemas.microsoft.com/office/drawing/2014/main" id="{0EC0D6EC-DDEF-ADA2-FDCE-051D8CFC38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07" y="166636"/>
            <a:ext cx="3343731" cy="4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2254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268413"/>
            <a:ext cx="10080625" cy="1582737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A98E0-6CC2-3D2B-7651-CD2381374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8" y="3428999"/>
            <a:ext cx="10080624" cy="28797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85D7D4CD-C033-06EB-B36B-55B16108168F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3765326-8D95-E85C-C0D2-8069FABF7F7F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197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56138" y="549276"/>
            <a:ext cx="7200899" cy="5759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2160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8F5C4B88-0A9F-FD7F-530C-D7A30378DF10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4335290-6FB5-FCB4-F5AE-69649EA241FA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3572673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015689"/>
            <a:ext cx="10080625" cy="721211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A98E0-6CC2-3D2B-7651-CD23813746C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55688" y="1998814"/>
            <a:ext cx="10080624" cy="4309911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buClr>
                <a:srgbClr val="D7153A"/>
              </a:buClr>
              <a:buSzPct val="140000"/>
              <a:buFont typeface="Wingdings" panose="05000000000000000000" pitchFamily="2" charset="2"/>
              <a:buChar char="§"/>
              <a:defRPr sz="2400"/>
            </a:lvl1pPr>
            <a:lvl2pPr marL="742950" indent="-285750">
              <a:lnSpc>
                <a:spcPct val="100000"/>
              </a:lnSpc>
              <a:buClr>
                <a:srgbClr val="D7153A"/>
              </a:buClr>
              <a:buSzPct val="120000"/>
              <a:buFont typeface="Wingdings" panose="05000000000000000000" pitchFamily="2" charset="2"/>
              <a:buChar char="§"/>
              <a:defRPr sz="2000"/>
            </a:lvl2pPr>
            <a:lvl3pPr marL="1200150" indent="-285750">
              <a:lnSpc>
                <a:spcPct val="100000"/>
              </a:lnSpc>
              <a:buClr>
                <a:srgbClr val="D7153A"/>
              </a:buClr>
              <a:buFont typeface="Wingdings" panose="05000000000000000000" pitchFamily="2" charset="2"/>
              <a:buChar char="§"/>
              <a:defRPr sz="1800"/>
            </a:lvl3pPr>
            <a:lvl4pPr marL="1657350" indent="-285750">
              <a:lnSpc>
                <a:spcPct val="100000"/>
              </a:lnSpc>
              <a:buClr>
                <a:srgbClr val="D7153A"/>
              </a:buClr>
              <a:buFont typeface="Wingdings" panose="05000000000000000000" pitchFamily="2" charset="2"/>
              <a:buChar char="§"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  <a:endParaRPr lang="pl-PL"/>
          </a:p>
          <a:p>
            <a:pPr lvl="1"/>
            <a:r>
              <a:rPr lang="pl-PL"/>
              <a:t>Aa</a:t>
            </a:r>
          </a:p>
          <a:p>
            <a:pPr lvl="2"/>
            <a:r>
              <a:rPr lang="pl-PL" err="1"/>
              <a:t>Aaa</a:t>
            </a:r>
            <a:endParaRPr lang="pl-PL"/>
          </a:p>
          <a:p>
            <a:pPr lvl="3"/>
            <a:r>
              <a:rPr lang="pl-PL"/>
              <a:t>aa</a:t>
            </a:r>
          </a:p>
          <a:p>
            <a:pPr lvl="1"/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85D7D4CD-C033-06EB-B36B-55B16108168F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3765326-8D95-E85C-C0D2-8069FABF7F7F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71588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268413"/>
            <a:ext cx="10080625" cy="1582737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A98E0-6CC2-3D2B-7651-CD2381374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8" y="3428999"/>
            <a:ext cx="4659312" cy="28797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EFECE2-6D0D-8AE4-3C36-0CCF9406890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78588" y="3428999"/>
            <a:ext cx="4659312" cy="28797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EF61FFF-A112-F7A2-FC07-EC8B151BDBFE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ACDACE0-F941-D523-EEF9-0330D83B7498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62227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552620"/>
            <a:ext cx="5761038" cy="575610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4195916C-5BAF-9570-5EAD-95678AB46A76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CB89D43-F41C-E8D8-9E39-D71371D4319E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27415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935412" y="549276"/>
            <a:ext cx="7921626" cy="5759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2160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C501CC2-8D68-8549-7A09-DD7FD57DFB86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FFA8FE8-E33A-29B9-4D6E-04608712E5DE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70743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7">
            <a:extLst>
              <a:ext uri="{FF2B5EF4-FFF2-40B4-BE49-F238E27FC236}">
                <a16:creationId xmlns:a16="http://schemas.microsoft.com/office/drawing/2014/main" id="{465FAB28-E3CC-C6AD-AA36-3B07C69EEA3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 rot="2891678">
            <a:off x="5700014" y="507024"/>
            <a:ext cx="7029548" cy="6150858"/>
          </a:xfrm>
          <a:prstGeom prst="hexagon">
            <a:avLst>
              <a:gd name="adj" fmla="val 30818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2160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C501CC2-8D68-8549-7A09-DD7FD57DFB86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FFA8FE8-E33A-29B9-4D6E-04608712E5DE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3F9305AB-27A3-77EA-D230-B5AB901CABCA}"/>
              </a:ext>
            </a:extLst>
          </p:cNvPr>
          <p:cNvSpPr/>
          <p:nvPr userDrawn="1"/>
        </p:nvSpPr>
        <p:spPr>
          <a:xfrm rot="2870698">
            <a:off x="5885762" y="417089"/>
            <a:ext cx="7050547" cy="6494168"/>
          </a:xfrm>
          <a:prstGeom prst="hexagon">
            <a:avLst>
              <a:gd name="adj" fmla="val 31096"/>
              <a:gd name="vf" fmla="val 115470"/>
            </a:avLst>
          </a:prstGeom>
          <a:noFill/>
          <a:ln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7623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6480175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6480175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56588" y="549276"/>
            <a:ext cx="3600450" cy="5759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48E77492-D4ED-C0AF-8141-5E9F7843E97F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515AA6B-F57D-1D1B-D625-C2A28A40DA71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78169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1998"/>
            <a:ext cx="12192000" cy="630872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7F479B2-B73A-C2F3-90C8-288EC0F8BAFA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17A52A8-0653-37F5-E09C-D96284BA0DC9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0F4544E-4F69-42A3-3264-D27C8EC128D7}"/>
              </a:ext>
            </a:extLst>
          </p:cNvPr>
          <p:cNvSpPr/>
          <p:nvPr userDrawn="1"/>
        </p:nvSpPr>
        <p:spPr>
          <a:xfrm>
            <a:off x="0" y="0"/>
            <a:ext cx="3826276" cy="816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19">
            <a:extLst>
              <a:ext uri="{FF2B5EF4-FFF2-40B4-BE49-F238E27FC236}">
                <a16:creationId xmlns:a16="http://schemas.microsoft.com/office/drawing/2014/main" id="{876B4F13-8760-FCDE-61DD-9B482E5C93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07" y="166636"/>
            <a:ext cx="3343731" cy="4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43968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1998"/>
            <a:ext cx="12192000" cy="630872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268413"/>
            <a:ext cx="10080625" cy="2148585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3811979"/>
            <a:ext cx="10080624" cy="249674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34C80492-EA6E-535F-38A7-859403A2F720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058AD4D-62C5-0FD5-D499-FD5933C30379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A8564F5F-ED11-9ECB-BB10-9A4815F62939}"/>
              </a:ext>
            </a:extLst>
          </p:cNvPr>
          <p:cNvSpPr/>
          <p:nvPr userDrawn="1"/>
        </p:nvSpPr>
        <p:spPr>
          <a:xfrm>
            <a:off x="0" y="0"/>
            <a:ext cx="3826276" cy="816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19">
            <a:extLst>
              <a:ext uri="{FF2B5EF4-FFF2-40B4-BE49-F238E27FC236}">
                <a16:creationId xmlns:a16="http://schemas.microsoft.com/office/drawing/2014/main" id="{8CC007C7-2E38-27DA-FA25-7116BACCEB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07" y="166636"/>
            <a:ext cx="3343731" cy="4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0997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3428999"/>
            <a:ext cx="4319587" cy="28797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57164" y="549276"/>
            <a:ext cx="2879724" cy="5759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4E8E7DD5-D569-5084-EBDE-7EF3E4867A9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75724" y="549276"/>
            <a:ext cx="2881314" cy="5759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23CBA51-0DC2-1EA1-D2E6-51E44277B6B0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E59640D-B748-74A2-FE96-DC971D160CFC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92420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57164" y="5263909"/>
            <a:ext cx="2879724" cy="77830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57164" y="549275"/>
            <a:ext cx="2879724" cy="431772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4E8E7DD5-D569-5084-EBDE-7EF3E4867A9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75724" y="549275"/>
            <a:ext cx="2881314" cy="431958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A2D9E6F-98ED-3E8F-9020-8FE1720B4EB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76157" y="3443825"/>
            <a:ext cx="4299117" cy="28649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F855A12E-80EA-5D92-61A2-749A1A595BC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987252" y="5263909"/>
            <a:ext cx="2869786" cy="77830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58542355-C1E7-B998-F0DE-F16C41BB4893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5E684FA4-3438-D43B-6FB8-CDE8F9C626E8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5814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6480175" cy="14283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6480175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56588" y="549276"/>
            <a:ext cx="3600450" cy="5759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310192A3-2C08-5C5A-DB08-96C766FC0953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3BFA365-45EF-CE9C-BF2B-A012BB2EB796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4221828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4941C-0D99-DD82-FDA2-1F82C4CFB6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6996" y="-607471"/>
            <a:ext cx="7187657" cy="7187747"/>
          </a:xfrm>
          <a:custGeom>
            <a:avLst/>
            <a:gdLst>
              <a:gd name="connsiteX0" fmla="*/ 0 w 2576594"/>
              <a:gd name="connsiteY0" fmla="*/ 1246982 h 2493963"/>
              <a:gd name="connsiteX1" fmla="*/ 1288297 w 2576594"/>
              <a:gd name="connsiteY1" fmla="*/ 0 h 2493963"/>
              <a:gd name="connsiteX2" fmla="*/ 2576594 w 2576594"/>
              <a:gd name="connsiteY2" fmla="*/ 1246982 h 2493963"/>
              <a:gd name="connsiteX3" fmla="*/ 1288297 w 2576594"/>
              <a:gd name="connsiteY3" fmla="*/ 2493964 h 2493963"/>
              <a:gd name="connsiteX4" fmla="*/ 0 w 2576594"/>
              <a:gd name="connsiteY4" fmla="*/ 1246982 h 2493963"/>
              <a:gd name="connsiteX0" fmla="*/ 0 w 3455368"/>
              <a:gd name="connsiteY0" fmla="*/ 3526848 h 3727854"/>
              <a:gd name="connsiteX1" fmla="*/ 2167071 w 3455368"/>
              <a:gd name="connsiteY1" fmla="*/ 82931 h 3727854"/>
              <a:gd name="connsiteX2" fmla="*/ 3455368 w 3455368"/>
              <a:gd name="connsiteY2" fmla="*/ 1329913 h 3727854"/>
              <a:gd name="connsiteX3" fmla="*/ 2167071 w 3455368"/>
              <a:gd name="connsiteY3" fmla="*/ 2576895 h 3727854"/>
              <a:gd name="connsiteX4" fmla="*/ 0 w 3455368"/>
              <a:gd name="connsiteY4" fmla="*/ 3526848 h 3727854"/>
              <a:gd name="connsiteX0" fmla="*/ 69316 w 3524684"/>
              <a:gd name="connsiteY0" fmla="*/ 4930853 h 5119588"/>
              <a:gd name="connsiteX1" fmla="*/ 811348 w 3524684"/>
              <a:gd name="connsiteY1" fmla="*/ 38146 h 5119588"/>
              <a:gd name="connsiteX2" fmla="*/ 3524684 w 3524684"/>
              <a:gd name="connsiteY2" fmla="*/ 2733918 h 5119588"/>
              <a:gd name="connsiteX3" fmla="*/ 2236387 w 3524684"/>
              <a:gd name="connsiteY3" fmla="*/ 3980900 h 5119588"/>
              <a:gd name="connsiteX4" fmla="*/ 69316 w 3524684"/>
              <a:gd name="connsiteY4" fmla="*/ 4930853 h 5119588"/>
              <a:gd name="connsiteX0" fmla="*/ 374922 w 3830290"/>
              <a:gd name="connsiteY0" fmla="*/ 4901976 h 5090711"/>
              <a:gd name="connsiteX1" fmla="*/ 1116954 w 3830290"/>
              <a:gd name="connsiteY1" fmla="*/ 9269 h 5090711"/>
              <a:gd name="connsiteX2" fmla="*/ 3830290 w 3830290"/>
              <a:gd name="connsiteY2" fmla="*/ 2705041 h 5090711"/>
              <a:gd name="connsiteX3" fmla="*/ 2541993 w 3830290"/>
              <a:gd name="connsiteY3" fmla="*/ 3952023 h 5090711"/>
              <a:gd name="connsiteX4" fmla="*/ 374922 w 3830290"/>
              <a:gd name="connsiteY4" fmla="*/ 4901976 h 5090711"/>
              <a:gd name="connsiteX0" fmla="*/ 104255 w 5162792"/>
              <a:gd name="connsiteY0" fmla="*/ 5035789 h 5247620"/>
              <a:gd name="connsiteX1" fmla="*/ 846287 w 5162792"/>
              <a:gd name="connsiteY1" fmla="*/ 143082 h 5247620"/>
              <a:gd name="connsiteX2" fmla="*/ 5162792 w 5162792"/>
              <a:gd name="connsiteY2" fmla="*/ 1568194 h 5247620"/>
              <a:gd name="connsiteX3" fmla="*/ 2271326 w 5162792"/>
              <a:gd name="connsiteY3" fmla="*/ 4085836 h 5247620"/>
              <a:gd name="connsiteX4" fmla="*/ 104255 w 5162792"/>
              <a:gd name="connsiteY4" fmla="*/ 5035789 h 5247620"/>
              <a:gd name="connsiteX0" fmla="*/ 316117 w 5745097"/>
              <a:gd name="connsiteY0" fmla="*/ 5035789 h 5625173"/>
              <a:gd name="connsiteX1" fmla="*/ 1058149 w 5745097"/>
              <a:gd name="connsiteY1" fmla="*/ 143082 h 5625173"/>
              <a:gd name="connsiteX2" fmla="*/ 5374654 w 5745097"/>
              <a:gd name="connsiteY2" fmla="*/ 1568194 h 5625173"/>
              <a:gd name="connsiteX3" fmla="*/ 5368892 w 5745097"/>
              <a:gd name="connsiteY3" fmla="*/ 5154616 h 5625173"/>
              <a:gd name="connsiteX4" fmla="*/ 316117 w 5745097"/>
              <a:gd name="connsiteY4" fmla="*/ 5035789 h 5625173"/>
              <a:gd name="connsiteX0" fmla="*/ 316117 w 5439005"/>
              <a:gd name="connsiteY0" fmla="*/ 5035789 h 5872726"/>
              <a:gd name="connsiteX1" fmla="*/ 1058149 w 5439005"/>
              <a:gd name="connsiteY1" fmla="*/ 143082 h 5872726"/>
              <a:gd name="connsiteX2" fmla="*/ 5374654 w 5439005"/>
              <a:gd name="connsiteY2" fmla="*/ 1568194 h 5872726"/>
              <a:gd name="connsiteX3" fmla="*/ 5368892 w 5439005"/>
              <a:gd name="connsiteY3" fmla="*/ 5154616 h 5872726"/>
              <a:gd name="connsiteX4" fmla="*/ 316117 w 5439005"/>
              <a:gd name="connsiteY4" fmla="*/ 5035789 h 5872726"/>
              <a:gd name="connsiteX0" fmla="*/ 316117 w 5745098"/>
              <a:gd name="connsiteY0" fmla="*/ 5200377 h 5840238"/>
              <a:gd name="connsiteX1" fmla="*/ 1058149 w 5745098"/>
              <a:gd name="connsiteY1" fmla="*/ 307670 h 5840238"/>
              <a:gd name="connsiteX2" fmla="*/ 5374654 w 5745098"/>
              <a:gd name="connsiteY2" fmla="*/ 937136 h 5840238"/>
              <a:gd name="connsiteX3" fmla="*/ 5368892 w 5745098"/>
              <a:gd name="connsiteY3" fmla="*/ 5319204 h 5840238"/>
              <a:gd name="connsiteX4" fmla="*/ 316117 w 5745098"/>
              <a:gd name="connsiteY4" fmla="*/ 5200377 h 5840238"/>
              <a:gd name="connsiteX0" fmla="*/ 316117 w 5745098"/>
              <a:gd name="connsiteY0" fmla="*/ 5193520 h 5833381"/>
              <a:gd name="connsiteX1" fmla="*/ 1058149 w 5745098"/>
              <a:gd name="connsiteY1" fmla="*/ 300813 h 5833381"/>
              <a:gd name="connsiteX2" fmla="*/ 5374654 w 5745098"/>
              <a:gd name="connsiteY2" fmla="*/ 930279 h 5833381"/>
              <a:gd name="connsiteX3" fmla="*/ 5368892 w 5745098"/>
              <a:gd name="connsiteY3" fmla="*/ 5312347 h 5833381"/>
              <a:gd name="connsiteX4" fmla="*/ 316117 w 5745098"/>
              <a:gd name="connsiteY4" fmla="*/ 5193520 h 5833381"/>
              <a:gd name="connsiteX0" fmla="*/ 316117 w 5648721"/>
              <a:gd name="connsiteY0" fmla="*/ 5193520 h 5833381"/>
              <a:gd name="connsiteX1" fmla="*/ 1058149 w 5648721"/>
              <a:gd name="connsiteY1" fmla="*/ 300813 h 5833381"/>
              <a:gd name="connsiteX2" fmla="*/ 5374654 w 5648721"/>
              <a:gd name="connsiteY2" fmla="*/ 930279 h 5833381"/>
              <a:gd name="connsiteX3" fmla="*/ 5368892 w 5648721"/>
              <a:gd name="connsiteY3" fmla="*/ 5312347 h 5833381"/>
              <a:gd name="connsiteX4" fmla="*/ 316117 w 5648721"/>
              <a:gd name="connsiteY4" fmla="*/ 5193520 h 5833381"/>
              <a:gd name="connsiteX0" fmla="*/ 316117 w 5634786"/>
              <a:gd name="connsiteY0" fmla="*/ 5193520 h 5833381"/>
              <a:gd name="connsiteX1" fmla="*/ 1058149 w 5634786"/>
              <a:gd name="connsiteY1" fmla="*/ 300813 h 5833381"/>
              <a:gd name="connsiteX2" fmla="*/ 5374654 w 5634786"/>
              <a:gd name="connsiteY2" fmla="*/ 930279 h 5833381"/>
              <a:gd name="connsiteX3" fmla="*/ 5368892 w 5634786"/>
              <a:gd name="connsiteY3" fmla="*/ 5312347 h 5833381"/>
              <a:gd name="connsiteX4" fmla="*/ 316117 w 5634786"/>
              <a:gd name="connsiteY4" fmla="*/ 5193520 h 5833381"/>
              <a:gd name="connsiteX0" fmla="*/ 316117 w 5634786"/>
              <a:gd name="connsiteY0" fmla="*/ 5207452 h 5847313"/>
              <a:gd name="connsiteX1" fmla="*/ 1058149 w 5634786"/>
              <a:gd name="connsiteY1" fmla="*/ 314745 h 5847313"/>
              <a:gd name="connsiteX2" fmla="*/ 5374654 w 5634786"/>
              <a:gd name="connsiteY2" fmla="*/ 944211 h 5847313"/>
              <a:gd name="connsiteX3" fmla="*/ 5368892 w 5634786"/>
              <a:gd name="connsiteY3" fmla="*/ 5326279 h 5847313"/>
              <a:gd name="connsiteX4" fmla="*/ 316117 w 5634786"/>
              <a:gd name="connsiteY4" fmla="*/ 5207452 h 5847313"/>
              <a:gd name="connsiteX0" fmla="*/ 312570 w 5631239"/>
              <a:gd name="connsiteY0" fmla="*/ 4784006 h 5384789"/>
              <a:gd name="connsiteX1" fmla="*/ 1066478 w 5631239"/>
              <a:gd name="connsiteY1" fmla="*/ 556317 h 5384789"/>
              <a:gd name="connsiteX2" fmla="*/ 5371107 w 5631239"/>
              <a:gd name="connsiteY2" fmla="*/ 520765 h 5384789"/>
              <a:gd name="connsiteX3" fmla="*/ 5365345 w 5631239"/>
              <a:gd name="connsiteY3" fmla="*/ 4902833 h 5384789"/>
              <a:gd name="connsiteX4" fmla="*/ 312570 w 5631239"/>
              <a:gd name="connsiteY4" fmla="*/ 4784006 h 5384789"/>
              <a:gd name="connsiteX0" fmla="*/ 252936 w 5571605"/>
              <a:gd name="connsiteY0" fmla="*/ 4940044 h 5540827"/>
              <a:gd name="connsiteX1" fmla="*/ 1006844 w 5571605"/>
              <a:gd name="connsiteY1" fmla="*/ 712355 h 5540827"/>
              <a:gd name="connsiteX2" fmla="*/ 5311473 w 5571605"/>
              <a:gd name="connsiteY2" fmla="*/ 676803 h 5540827"/>
              <a:gd name="connsiteX3" fmla="*/ 5305711 w 5571605"/>
              <a:gd name="connsiteY3" fmla="*/ 5058871 h 5540827"/>
              <a:gd name="connsiteX4" fmla="*/ 252936 w 5571605"/>
              <a:gd name="connsiteY4" fmla="*/ 4940044 h 5540827"/>
              <a:gd name="connsiteX0" fmla="*/ 312955 w 5634077"/>
              <a:gd name="connsiteY0" fmla="*/ 4750174 h 5346986"/>
              <a:gd name="connsiteX1" fmla="*/ 1066863 w 5634077"/>
              <a:gd name="connsiteY1" fmla="*/ 522485 h 5346986"/>
              <a:gd name="connsiteX2" fmla="*/ 5383368 w 5634077"/>
              <a:gd name="connsiteY2" fmla="*/ 546310 h 5346986"/>
              <a:gd name="connsiteX3" fmla="*/ 5365730 w 5634077"/>
              <a:gd name="connsiteY3" fmla="*/ 4869001 h 5346986"/>
              <a:gd name="connsiteX4" fmla="*/ 312955 w 5634077"/>
              <a:gd name="connsiteY4" fmla="*/ 4750174 h 5346986"/>
              <a:gd name="connsiteX0" fmla="*/ 312955 w 5998729"/>
              <a:gd name="connsiteY0" fmla="*/ 4750174 h 5346986"/>
              <a:gd name="connsiteX1" fmla="*/ 1066863 w 5998729"/>
              <a:gd name="connsiteY1" fmla="*/ 522485 h 5346986"/>
              <a:gd name="connsiteX2" fmla="*/ 5383368 w 5998729"/>
              <a:gd name="connsiteY2" fmla="*/ 546310 h 5346986"/>
              <a:gd name="connsiteX3" fmla="*/ 5365730 w 5998729"/>
              <a:gd name="connsiteY3" fmla="*/ 4869001 h 5346986"/>
              <a:gd name="connsiteX4" fmla="*/ 312955 w 5998729"/>
              <a:gd name="connsiteY4" fmla="*/ 4750174 h 5346986"/>
              <a:gd name="connsiteX0" fmla="*/ 312955 w 5998729"/>
              <a:gd name="connsiteY0" fmla="*/ 5229731 h 5826543"/>
              <a:gd name="connsiteX1" fmla="*/ 1066863 w 5998729"/>
              <a:gd name="connsiteY1" fmla="*/ 1002042 h 5826543"/>
              <a:gd name="connsiteX2" fmla="*/ 5383368 w 5998729"/>
              <a:gd name="connsiteY2" fmla="*/ 1025867 h 5826543"/>
              <a:gd name="connsiteX3" fmla="*/ 5365730 w 5998729"/>
              <a:gd name="connsiteY3" fmla="*/ 5348558 h 5826543"/>
              <a:gd name="connsiteX4" fmla="*/ 312955 w 5998729"/>
              <a:gd name="connsiteY4" fmla="*/ 5229731 h 5826543"/>
              <a:gd name="connsiteX0" fmla="*/ 312955 w 5686866"/>
              <a:gd name="connsiteY0" fmla="*/ 5229731 h 5826543"/>
              <a:gd name="connsiteX1" fmla="*/ 1066863 w 5686866"/>
              <a:gd name="connsiteY1" fmla="*/ 1002042 h 5826543"/>
              <a:gd name="connsiteX2" fmla="*/ 5383368 w 5686866"/>
              <a:gd name="connsiteY2" fmla="*/ 1025867 h 5826543"/>
              <a:gd name="connsiteX3" fmla="*/ 5365730 w 5686866"/>
              <a:gd name="connsiteY3" fmla="*/ 5348558 h 5826543"/>
              <a:gd name="connsiteX4" fmla="*/ 312955 w 5686866"/>
              <a:gd name="connsiteY4" fmla="*/ 5229731 h 5826543"/>
              <a:gd name="connsiteX0" fmla="*/ 310697 w 5697348"/>
              <a:gd name="connsiteY0" fmla="*/ 5316895 h 5874584"/>
              <a:gd name="connsiteX1" fmla="*/ 1076480 w 5697348"/>
              <a:gd name="connsiteY1" fmla="*/ 1006078 h 5874584"/>
              <a:gd name="connsiteX2" fmla="*/ 5392985 w 5697348"/>
              <a:gd name="connsiteY2" fmla="*/ 1029903 h 5874584"/>
              <a:gd name="connsiteX3" fmla="*/ 5375347 w 5697348"/>
              <a:gd name="connsiteY3" fmla="*/ 5352594 h 5874584"/>
              <a:gd name="connsiteX4" fmla="*/ 310697 w 5697348"/>
              <a:gd name="connsiteY4" fmla="*/ 5316895 h 5874584"/>
              <a:gd name="connsiteX0" fmla="*/ 247809 w 5634460"/>
              <a:gd name="connsiteY0" fmla="*/ 5316895 h 5887740"/>
              <a:gd name="connsiteX1" fmla="*/ 1013592 w 5634460"/>
              <a:gd name="connsiteY1" fmla="*/ 1006078 h 5887740"/>
              <a:gd name="connsiteX2" fmla="*/ 5330097 w 5634460"/>
              <a:gd name="connsiteY2" fmla="*/ 1029903 h 5887740"/>
              <a:gd name="connsiteX3" fmla="*/ 5312459 w 5634460"/>
              <a:gd name="connsiteY3" fmla="*/ 5352594 h 5887740"/>
              <a:gd name="connsiteX4" fmla="*/ 247809 w 5634460"/>
              <a:gd name="connsiteY4" fmla="*/ 5316895 h 5887740"/>
              <a:gd name="connsiteX0" fmla="*/ 314217 w 5700868"/>
              <a:gd name="connsiteY0" fmla="*/ 5304278 h 5859792"/>
              <a:gd name="connsiteX1" fmla="*/ 1068124 w 5700868"/>
              <a:gd name="connsiteY1" fmla="*/ 1029087 h 5859792"/>
              <a:gd name="connsiteX2" fmla="*/ 5396505 w 5700868"/>
              <a:gd name="connsiteY2" fmla="*/ 1017286 h 5859792"/>
              <a:gd name="connsiteX3" fmla="*/ 5378867 w 5700868"/>
              <a:gd name="connsiteY3" fmla="*/ 5339977 h 5859792"/>
              <a:gd name="connsiteX4" fmla="*/ 314217 w 5700868"/>
              <a:gd name="connsiteY4" fmla="*/ 5304278 h 5859792"/>
              <a:gd name="connsiteX0" fmla="*/ 323691 w 5710342"/>
              <a:gd name="connsiteY0" fmla="*/ 5251442 h 5806956"/>
              <a:gd name="connsiteX1" fmla="*/ 1077598 w 5710342"/>
              <a:gd name="connsiteY1" fmla="*/ 976251 h 5806956"/>
              <a:gd name="connsiteX2" fmla="*/ 5405979 w 5710342"/>
              <a:gd name="connsiteY2" fmla="*/ 964450 h 5806956"/>
              <a:gd name="connsiteX3" fmla="*/ 5388341 w 5710342"/>
              <a:gd name="connsiteY3" fmla="*/ 5287141 h 5806956"/>
              <a:gd name="connsiteX4" fmla="*/ 323691 w 5710342"/>
              <a:gd name="connsiteY4" fmla="*/ 5251442 h 5806956"/>
              <a:gd name="connsiteX0" fmla="*/ 309620 w 5696271"/>
              <a:gd name="connsiteY0" fmla="*/ 5307691 h 5863205"/>
              <a:gd name="connsiteX1" fmla="*/ 1063527 w 5696271"/>
              <a:gd name="connsiteY1" fmla="*/ 1032500 h 5863205"/>
              <a:gd name="connsiteX2" fmla="*/ 5391908 w 5696271"/>
              <a:gd name="connsiteY2" fmla="*/ 1020699 h 5863205"/>
              <a:gd name="connsiteX3" fmla="*/ 5374270 w 5696271"/>
              <a:gd name="connsiteY3" fmla="*/ 5343390 h 5863205"/>
              <a:gd name="connsiteX4" fmla="*/ 309620 w 5696271"/>
              <a:gd name="connsiteY4" fmla="*/ 5307691 h 5863205"/>
              <a:gd name="connsiteX0" fmla="*/ 272236 w 5658887"/>
              <a:gd name="connsiteY0" fmla="*/ 5290752 h 5846266"/>
              <a:gd name="connsiteX1" fmla="*/ 1026143 w 5658887"/>
              <a:gd name="connsiteY1" fmla="*/ 1015561 h 5846266"/>
              <a:gd name="connsiteX2" fmla="*/ 5354524 w 5658887"/>
              <a:gd name="connsiteY2" fmla="*/ 1003760 h 5846266"/>
              <a:gd name="connsiteX3" fmla="*/ 5336886 w 5658887"/>
              <a:gd name="connsiteY3" fmla="*/ 5326451 h 5846266"/>
              <a:gd name="connsiteX4" fmla="*/ 272236 w 5658887"/>
              <a:gd name="connsiteY4" fmla="*/ 5290752 h 5846266"/>
              <a:gd name="connsiteX0" fmla="*/ 323691 w 5710342"/>
              <a:gd name="connsiteY0" fmla="*/ 5367708 h 5923222"/>
              <a:gd name="connsiteX1" fmla="*/ 1077598 w 5710342"/>
              <a:gd name="connsiteY1" fmla="*/ 1092517 h 5923222"/>
              <a:gd name="connsiteX2" fmla="*/ 5405979 w 5710342"/>
              <a:gd name="connsiteY2" fmla="*/ 1080716 h 5923222"/>
              <a:gd name="connsiteX3" fmla="*/ 5388341 w 5710342"/>
              <a:gd name="connsiteY3" fmla="*/ 5403407 h 5923222"/>
              <a:gd name="connsiteX4" fmla="*/ 323691 w 5710342"/>
              <a:gd name="connsiteY4" fmla="*/ 5367708 h 5923222"/>
              <a:gd name="connsiteX0" fmla="*/ 320182 w 5668940"/>
              <a:gd name="connsiteY0" fmla="*/ 5367708 h 5621071"/>
              <a:gd name="connsiteX1" fmla="*/ 1074089 w 5668940"/>
              <a:gd name="connsiteY1" fmla="*/ 1092517 h 5621071"/>
              <a:gd name="connsiteX2" fmla="*/ 5402470 w 5668940"/>
              <a:gd name="connsiteY2" fmla="*/ 1080716 h 5621071"/>
              <a:gd name="connsiteX3" fmla="*/ 5337331 w 5668940"/>
              <a:gd name="connsiteY3" fmla="*/ 4690887 h 5621071"/>
              <a:gd name="connsiteX4" fmla="*/ 320182 w 5668940"/>
              <a:gd name="connsiteY4" fmla="*/ 5367708 h 5621071"/>
              <a:gd name="connsiteX0" fmla="*/ 320182 w 5632436"/>
              <a:gd name="connsiteY0" fmla="*/ 5367708 h 5644430"/>
              <a:gd name="connsiteX1" fmla="*/ 1074089 w 5632436"/>
              <a:gd name="connsiteY1" fmla="*/ 1092517 h 5644430"/>
              <a:gd name="connsiteX2" fmla="*/ 5402470 w 5632436"/>
              <a:gd name="connsiteY2" fmla="*/ 1080716 h 5644430"/>
              <a:gd name="connsiteX3" fmla="*/ 5337331 w 5632436"/>
              <a:gd name="connsiteY3" fmla="*/ 4690887 h 5644430"/>
              <a:gd name="connsiteX4" fmla="*/ 320182 w 5632436"/>
              <a:gd name="connsiteY4" fmla="*/ 5367708 h 5644430"/>
              <a:gd name="connsiteX0" fmla="*/ 325446 w 5695150"/>
              <a:gd name="connsiteY0" fmla="*/ 5367708 h 5640715"/>
              <a:gd name="connsiteX1" fmla="*/ 1079353 w 5695150"/>
              <a:gd name="connsiteY1" fmla="*/ 1092517 h 5640715"/>
              <a:gd name="connsiteX2" fmla="*/ 5407734 w 5695150"/>
              <a:gd name="connsiteY2" fmla="*/ 1080716 h 5640715"/>
              <a:gd name="connsiteX3" fmla="*/ 5413847 w 5695150"/>
              <a:gd name="connsiteY3" fmla="*/ 4679012 h 5640715"/>
              <a:gd name="connsiteX4" fmla="*/ 325446 w 5695150"/>
              <a:gd name="connsiteY4" fmla="*/ 5367708 h 5640715"/>
              <a:gd name="connsiteX0" fmla="*/ 325446 w 5746772"/>
              <a:gd name="connsiteY0" fmla="*/ 5367708 h 5827579"/>
              <a:gd name="connsiteX1" fmla="*/ 1079353 w 5746772"/>
              <a:gd name="connsiteY1" fmla="*/ 1092517 h 5827579"/>
              <a:gd name="connsiteX2" fmla="*/ 5407734 w 5746772"/>
              <a:gd name="connsiteY2" fmla="*/ 1080716 h 5827579"/>
              <a:gd name="connsiteX3" fmla="*/ 5413847 w 5746772"/>
              <a:gd name="connsiteY3" fmla="*/ 4679012 h 5827579"/>
              <a:gd name="connsiteX4" fmla="*/ 325446 w 5746772"/>
              <a:gd name="connsiteY4" fmla="*/ 5367708 h 5827579"/>
              <a:gd name="connsiteX0" fmla="*/ 325446 w 5649004"/>
              <a:gd name="connsiteY0" fmla="*/ 5367708 h 5859444"/>
              <a:gd name="connsiteX1" fmla="*/ 1079353 w 5649004"/>
              <a:gd name="connsiteY1" fmla="*/ 1092517 h 5859444"/>
              <a:gd name="connsiteX2" fmla="*/ 5407734 w 5649004"/>
              <a:gd name="connsiteY2" fmla="*/ 1080716 h 5859444"/>
              <a:gd name="connsiteX3" fmla="*/ 5413847 w 5649004"/>
              <a:gd name="connsiteY3" fmla="*/ 4679012 h 5859444"/>
              <a:gd name="connsiteX4" fmla="*/ 325446 w 5649004"/>
              <a:gd name="connsiteY4" fmla="*/ 5367708 h 5859444"/>
              <a:gd name="connsiteX0" fmla="*/ 315969 w 5721778"/>
              <a:gd name="connsiteY0" fmla="*/ 4993736 h 5229879"/>
              <a:gd name="connsiteX1" fmla="*/ 1069876 w 5721778"/>
              <a:gd name="connsiteY1" fmla="*/ 718545 h 5229879"/>
              <a:gd name="connsiteX2" fmla="*/ 5398257 w 5721778"/>
              <a:gd name="connsiteY2" fmla="*/ 1181757 h 5229879"/>
              <a:gd name="connsiteX3" fmla="*/ 5404370 w 5721778"/>
              <a:gd name="connsiteY3" fmla="*/ 4305040 h 5229879"/>
              <a:gd name="connsiteX4" fmla="*/ 315969 w 5721778"/>
              <a:gd name="connsiteY4" fmla="*/ 4993736 h 5229879"/>
              <a:gd name="connsiteX0" fmla="*/ 315969 w 5721778"/>
              <a:gd name="connsiteY0" fmla="*/ 5036433 h 5272576"/>
              <a:gd name="connsiteX1" fmla="*/ 1069876 w 5721778"/>
              <a:gd name="connsiteY1" fmla="*/ 761242 h 5272576"/>
              <a:gd name="connsiteX2" fmla="*/ 5398257 w 5721778"/>
              <a:gd name="connsiteY2" fmla="*/ 1224454 h 5272576"/>
              <a:gd name="connsiteX3" fmla="*/ 5404370 w 5721778"/>
              <a:gd name="connsiteY3" fmla="*/ 4347737 h 5272576"/>
              <a:gd name="connsiteX4" fmla="*/ 315969 w 5721778"/>
              <a:gd name="connsiteY4" fmla="*/ 5036433 h 5272576"/>
              <a:gd name="connsiteX0" fmla="*/ 295424 w 5701233"/>
              <a:gd name="connsiteY0" fmla="*/ 4961804 h 5185044"/>
              <a:gd name="connsiteX1" fmla="*/ 1120583 w 5701233"/>
              <a:gd name="connsiteY1" fmla="*/ 864743 h 5185044"/>
              <a:gd name="connsiteX2" fmla="*/ 5377712 w 5701233"/>
              <a:gd name="connsiteY2" fmla="*/ 1149825 h 5185044"/>
              <a:gd name="connsiteX3" fmla="*/ 5383825 w 5701233"/>
              <a:gd name="connsiteY3" fmla="*/ 4273108 h 5185044"/>
              <a:gd name="connsiteX4" fmla="*/ 295424 w 5701233"/>
              <a:gd name="connsiteY4" fmla="*/ 4961804 h 5185044"/>
              <a:gd name="connsiteX0" fmla="*/ 227944 w 6156019"/>
              <a:gd name="connsiteY0" fmla="*/ 4249685 h 4653160"/>
              <a:gd name="connsiteX1" fmla="*/ 1539991 w 6156019"/>
              <a:gd name="connsiteY1" fmla="*/ 829518 h 4653160"/>
              <a:gd name="connsiteX2" fmla="*/ 5797120 w 6156019"/>
              <a:gd name="connsiteY2" fmla="*/ 1114600 h 4653160"/>
              <a:gd name="connsiteX3" fmla="*/ 5803233 w 6156019"/>
              <a:gd name="connsiteY3" fmla="*/ 4237883 h 4653160"/>
              <a:gd name="connsiteX4" fmla="*/ 227944 w 6156019"/>
              <a:gd name="connsiteY4" fmla="*/ 4249685 h 4653160"/>
              <a:gd name="connsiteX0" fmla="*/ 2254 w 5930329"/>
              <a:gd name="connsiteY0" fmla="*/ 4249685 h 4728827"/>
              <a:gd name="connsiteX1" fmla="*/ 1314301 w 5930329"/>
              <a:gd name="connsiteY1" fmla="*/ 829518 h 4728827"/>
              <a:gd name="connsiteX2" fmla="*/ 5571430 w 5930329"/>
              <a:gd name="connsiteY2" fmla="*/ 1114600 h 4728827"/>
              <a:gd name="connsiteX3" fmla="*/ 5577543 w 5930329"/>
              <a:gd name="connsiteY3" fmla="*/ 4237883 h 4728827"/>
              <a:gd name="connsiteX4" fmla="*/ 2254 w 5930329"/>
              <a:gd name="connsiteY4" fmla="*/ 4249685 h 4728827"/>
              <a:gd name="connsiteX0" fmla="*/ 2203 w 6070417"/>
              <a:gd name="connsiteY0" fmla="*/ 3625988 h 4413820"/>
              <a:gd name="connsiteX1" fmla="*/ 1444879 w 6070417"/>
              <a:gd name="connsiteY1" fmla="*/ 799587 h 4413820"/>
              <a:gd name="connsiteX2" fmla="*/ 5702008 w 6070417"/>
              <a:gd name="connsiteY2" fmla="*/ 1084669 h 4413820"/>
              <a:gd name="connsiteX3" fmla="*/ 5708121 w 6070417"/>
              <a:gd name="connsiteY3" fmla="*/ 4207952 h 4413820"/>
              <a:gd name="connsiteX4" fmla="*/ 2203 w 6070417"/>
              <a:gd name="connsiteY4" fmla="*/ 3625988 h 4413820"/>
              <a:gd name="connsiteX0" fmla="*/ 53060 w 6121274"/>
              <a:gd name="connsiteY0" fmla="*/ 3625988 h 4456797"/>
              <a:gd name="connsiteX1" fmla="*/ 1495736 w 6121274"/>
              <a:gd name="connsiteY1" fmla="*/ 799587 h 4456797"/>
              <a:gd name="connsiteX2" fmla="*/ 5752865 w 6121274"/>
              <a:gd name="connsiteY2" fmla="*/ 1084669 h 4456797"/>
              <a:gd name="connsiteX3" fmla="*/ 5758978 w 6121274"/>
              <a:gd name="connsiteY3" fmla="*/ 4207952 h 4456797"/>
              <a:gd name="connsiteX4" fmla="*/ 53060 w 6121274"/>
              <a:gd name="connsiteY4" fmla="*/ 3625988 h 4456797"/>
              <a:gd name="connsiteX0" fmla="*/ 193599 w 6018185"/>
              <a:gd name="connsiteY0" fmla="*/ 3625988 h 4743687"/>
              <a:gd name="connsiteX1" fmla="*/ 1636275 w 6018185"/>
              <a:gd name="connsiteY1" fmla="*/ 799587 h 4743687"/>
              <a:gd name="connsiteX2" fmla="*/ 5893404 w 6018185"/>
              <a:gd name="connsiteY2" fmla="*/ 1084669 h 4743687"/>
              <a:gd name="connsiteX3" fmla="*/ 5578883 w 6018185"/>
              <a:gd name="connsiteY3" fmla="*/ 4623588 h 4743687"/>
              <a:gd name="connsiteX4" fmla="*/ 193599 w 6018185"/>
              <a:gd name="connsiteY4" fmla="*/ 3625988 h 4743687"/>
              <a:gd name="connsiteX0" fmla="*/ 193599 w 6018185"/>
              <a:gd name="connsiteY0" fmla="*/ 3625988 h 4915691"/>
              <a:gd name="connsiteX1" fmla="*/ 1636275 w 6018185"/>
              <a:gd name="connsiteY1" fmla="*/ 799587 h 4915691"/>
              <a:gd name="connsiteX2" fmla="*/ 5893404 w 6018185"/>
              <a:gd name="connsiteY2" fmla="*/ 1084669 h 4915691"/>
              <a:gd name="connsiteX3" fmla="*/ 5578883 w 6018185"/>
              <a:gd name="connsiteY3" fmla="*/ 4623588 h 4915691"/>
              <a:gd name="connsiteX4" fmla="*/ 3091886 w 6018185"/>
              <a:gd name="connsiteY4" fmla="*/ 4595458 h 4915691"/>
              <a:gd name="connsiteX5" fmla="*/ 193599 w 6018185"/>
              <a:gd name="connsiteY5" fmla="*/ 3625988 h 4915691"/>
              <a:gd name="connsiteX0" fmla="*/ 29539 w 5759925"/>
              <a:gd name="connsiteY0" fmla="*/ 3625988 h 5631302"/>
              <a:gd name="connsiteX1" fmla="*/ 1472215 w 5759925"/>
              <a:gd name="connsiteY1" fmla="*/ 799587 h 5631302"/>
              <a:gd name="connsiteX2" fmla="*/ 5729344 w 5759925"/>
              <a:gd name="connsiteY2" fmla="*/ 1084669 h 5631302"/>
              <a:gd name="connsiteX3" fmla="*/ 5414823 w 5759925"/>
              <a:gd name="connsiteY3" fmla="*/ 4623588 h 5631302"/>
              <a:gd name="connsiteX4" fmla="*/ 2559691 w 5759925"/>
              <a:gd name="connsiteY4" fmla="*/ 5592986 h 5631302"/>
              <a:gd name="connsiteX5" fmla="*/ 29539 w 5759925"/>
              <a:gd name="connsiteY5" fmla="*/ 3625988 h 5631302"/>
              <a:gd name="connsiteX0" fmla="*/ 27945 w 5817782"/>
              <a:gd name="connsiteY0" fmla="*/ 3937721 h 5646152"/>
              <a:gd name="connsiteX1" fmla="*/ 1529998 w 5817782"/>
              <a:gd name="connsiteY1" fmla="*/ 814437 h 5646152"/>
              <a:gd name="connsiteX2" fmla="*/ 5787127 w 5817782"/>
              <a:gd name="connsiteY2" fmla="*/ 1099519 h 5646152"/>
              <a:gd name="connsiteX3" fmla="*/ 5472606 w 5817782"/>
              <a:gd name="connsiteY3" fmla="*/ 4638438 h 5646152"/>
              <a:gd name="connsiteX4" fmla="*/ 2617474 w 5817782"/>
              <a:gd name="connsiteY4" fmla="*/ 5607836 h 5646152"/>
              <a:gd name="connsiteX5" fmla="*/ 27945 w 5817782"/>
              <a:gd name="connsiteY5" fmla="*/ 3937721 h 5646152"/>
              <a:gd name="connsiteX0" fmla="*/ 27066 w 5852574"/>
              <a:gd name="connsiteY0" fmla="*/ 4000095 h 5649150"/>
              <a:gd name="connsiteX1" fmla="*/ 1564745 w 5852574"/>
              <a:gd name="connsiteY1" fmla="*/ 817435 h 5649150"/>
              <a:gd name="connsiteX2" fmla="*/ 5821874 w 5852574"/>
              <a:gd name="connsiteY2" fmla="*/ 1102517 h 5649150"/>
              <a:gd name="connsiteX3" fmla="*/ 5507353 w 5852574"/>
              <a:gd name="connsiteY3" fmla="*/ 4641436 h 5649150"/>
              <a:gd name="connsiteX4" fmla="*/ 2652221 w 5852574"/>
              <a:gd name="connsiteY4" fmla="*/ 5610834 h 5649150"/>
              <a:gd name="connsiteX5" fmla="*/ 27066 w 5852574"/>
              <a:gd name="connsiteY5" fmla="*/ 4000095 h 5649150"/>
              <a:gd name="connsiteX0" fmla="*/ 39943 w 5865451"/>
              <a:gd name="connsiteY0" fmla="*/ 4000095 h 5785122"/>
              <a:gd name="connsiteX1" fmla="*/ 1577622 w 5865451"/>
              <a:gd name="connsiteY1" fmla="*/ 817435 h 5785122"/>
              <a:gd name="connsiteX2" fmla="*/ 5834751 w 5865451"/>
              <a:gd name="connsiteY2" fmla="*/ 1102517 h 5785122"/>
              <a:gd name="connsiteX3" fmla="*/ 5520230 w 5865451"/>
              <a:gd name="connsiteY3" fmla="*/ 4641436 h 5785122"/>
              <a:gd name="connsiteX4" fmla="*/ 2961981 w 5865451"/>
              <a:gd name="connsiteY4" fmla="*/ 5753338 h 5785122"/>
              <a:gd name="connsiteX5" fmla="*/ 39943 w 5865451"/>
              <a:gd name="connsiteY5" fmla="*/ 4000095 h 5785122"/>
              <a:gd name="connsiteX0" fmla="*/ 39943 w 7000658"/>
              <a:gd name="connsiteY0" fmla="*/ 4000095 h 5820006"/>
              <a:gd name="connsiteX1" fmla="*/ 1577622 w 7000658"/>
              <a:gd name="connsiteY1" fmla="*/ 817435 h 5820006"/>
              <a:gd name="connsiteX2" fmla="*/ 5834751 w 7000658"/>
              <a:gd name="connsiteY2" fmla="*/ 1102517 h 5820006"/>
              <a:gd name="connsiteX3" fmla="*/ 6921518 w 7000658"/>
              <a:gd name="connsiteY3" fmla="*/ 5033321 h 5820006"/>
              <a:gd name="connsiteX4" fmla="*/ 2961981 w 7000658"/>
              <a:gd name="connsiteY4" fmla="*/ 5753338 h 5820006"/>
              <a:gd name="connsiteX5" fmla="*/ 39943 w 7000658"/>
              <a:gd name="connsiteY5" fmla="*/ 4000095 h 5820006"/>
              <a:gd name="connsiteX0" fmla="*/ 39943 w 7324239"/>
              <a:gd name="connsiteY0" fmla="*/ 4000095 h 5770571"/>
              <a:gd name="connsiteX1" fmla="*/ 1577622 w 7324239"/>
              <a:gd name="connsiteY1" fmla="*/ 817435 h 5770571"/>
              <a:gd name="connsiteX2" fmla="*/ 5834751 w 7324239"/>
              <a:gd name="connsiteY2" fmla="*/ 1102517 h 5770571"/>
              <a:gd name="connsiteX3" fmla="*/ 6921518 w 7324239"/>
              <a:gd name="connsiteY3" fmla="*/ 5033321 h 5770571"/>
              <a:gd name="connsiteX4" fmla="*/ 2961981 w 7324239"/>
              <a:gd name="connsiteY4" fmla="*/ 5753338 h 5770571"/>
              <a:gd name="connsiteX5" fmla="*/ 39943 w 7324239"/>
              <a:gd name="connsiteY5" fmla="*/ 4000095 h 5770571"/>
              <a:gd name="connsiteX0" fmla="*/ 39943 w 6939952"/>
              <a:gd name="connsiteY0" fmla="*/ 4000095 h 5770571"/>
              <a:gd name="connsiteX1" fmla="*/ 1577622 w 6939952"/>
              <a:gd name="connsiteY1" fmla="*/ 817435 h 5770571"/>
              <a:gd name="connsiteX2" fmla="*/ 5834751 w 6939952"/>
              <a:gd name="connsiteY2" fmla="*/ 1102517 h 5770571"/>
              <a:gd name="connsiteX3" fmla="*/ 6921518 w 6939952"/>
              <a:gd name="connsiteY3" fmla="*/ 5033321 h 5770571"/>
              <a:gd name="connsiteX4" fmla="*/ 2961981 w 6939952"/>
              <a:gd name="connsiteY4" fmla="*/ 5753338 h 5770571"/>
              <a:gd name="connsiteX5" fmla="*/ 39943 w 6939952"/>
              <a:gd name="connsiteY5" fmla="*/ 4000095 h 5770571"/>
              <a:gd name="connsiteX0" fmla="*/ 39943 w 6939952"/>
              <a:gd name="connsiteY0" fmla="*/ 4000095 h 5774179"/>
              <a:gd name="connsiteX1" fmla="*/ 1577622 w 6939952"/>
              <a:gd name="connsiteY1" fmla="*/ 817435 h 5774179"/>
              <a:gd name="connsiteX2" fmla="*/ 5834751 w 6939952"/>
              <a:gd name="connsiteY2" fmla="*/ 1102517 h 5774179"/>
              <a:gd name="connsiteX3" fmla="*/ 6921518 w 6939952"/>
              <a:gd name="connsiteY3" fmla="*/ 5033321 h 5774179"/>
              <a:gd name="connsiteX4" fmla="*/ 2961981 w 6939952"/>
              <a:gd name="connsiteY4" fmla="*/ 5753338 h 5774179"/>
              <a:gd name="connsiteX5" fmla="*/ 39943 w 6939952"/>
              <a:gd name="connsiteY5" fmla="*/ 4000095 h 5774179"/>
              <a:gd name="connsiteX0" fmla="*/ 62517 w 6962526"/>
              <a:gd name="connsiteY0" fmla="*/ 4000095 h 5914074"/>
              <a:gd name="connsiteX1" fmla="*/ 1600196 w 6962526"/>
              <a:gd name="connsiteY1" fmla="*/ 817435 h 5914074"/>
              <a:gd name="connsiteX2" fmla="*/ 5857325 w 6962526"/>
              <a:gd name="connsiteY2" fmla="*/ 1102517 h 5914074"/>
              <a:gd name="connsiteX3" fmla="*/ 6944092 w 6962526"/>
              <a:gd name="connsiteY3" fmla="*/ 5033321 h 5914074"/>
              <a:gd name="connsiteX4" fmla="*/ 3447693 w 6962526"/>
              <a:gd name="connsiteY4" fmla="*/ 5895842 h 5914074"/>
              <a:gd name="connsiteX5" fmla="*/ 62517 w 6962526"/>
              <a:gd name="connsiteY5" fmla="*/ 4000095 h 5914074"/>
              <a:gd name="connsiteX0" fmla="*/ 62517 w 6962526"/>
              <a:gd name="connsiteY0" fmla="*/ 4000095 h 5909063"/>
              <a:gd name="connsiteX1" fmla="*/ 1600196 w 6962526"/>
              <a:gd name="connsiteY1" fmla="*/ 817435 h 5909063"/>
              <a:gd name="connsiteX2" fmla="*/ 5857325 w 6962526"/>
              <a:gd name="connsiteY2" fmla="*/ 1102517 h 5909063"/>
              <a:gd name="connsiteX3" fmla="*/ 6944092 w 6962526"/>
              <a:gd name="connsiteY3" fmla="*/ 5033321 h 5909063"/>
              <a:gd name="connsiteX4" fmla="*/ 3447693 w 6962526"/>
              <a:gd name="connsiteY4" fmla="*/ 5895842 h 5909063"/>
              <a:gd name="connsiteX5" fmla="*/ 62517 w 6962526"/>
              <a:gd name="connsiteY5" fmla="*/ 4000095 h 5909063"/>
              <a:gd name="connsiteX0" fmla="*/ 72715 w 7004788"/>
              <a:gd name="connsiteY0" fmla="*/ 4473865 h 6382833"/>
              <a:gd name="connsiteX1" fmla="*/ 1610394 w 7004788"/>
              <a:gd name="connsiteY1" fmla="*/ 1291205 h 6382833"/>
              <a:gd name="connsiteX2" fmla="*/ 6948178 w 7004788"/>
              <a:gd name="connsiteY2" fmla="*/ 923144 h 6382833"/>
              <a:gd name="connsiteX3" fmla="*/ 6954290 w 7004788"/>
              <a:gd name="connsiteY3" fmla="*/ 5507091 h 6382833"/>
              <a:gd name="connsiteX4" fmla="*/ 3457891 w 7004788"/>
              <a:gd name="connsiteY4" fmla="*/ 6369612 h 6382833"/>
              <a:gd name="connsiteX5" fmla="*/ 72715 w 7004788"/>
              <a:gd name="connsiteY5" fmla="*/ 4473865 h 6382833"/>
              <a:gd name="connsiteX0" fmla="*/ 106881 w 7038954"/>
              <a:gd name="connsiteY0" fmla="*/ 4547924 h 6456892"/>
              <a:gd name="connsiteX1" fmla="*/ 1415960 w 7038954"/>
              <a:gd name="connsiteY1" fmla="*/ 1109770 h 6456892"/>
              <a:gd name="connsiteX2" fmla="*/ 6982344 w 7038954"/>
              <a:gd name="connsiteY2" fmla="*/ 997203 h 6456892"/>
              <a:gd name="connsiteX3" fmla="*/ 6988456 w 7038954"/>
              <a:gd name="connsiteY3" fmla="*/ 5581150 h 6456892"/>
              <a:gd name="connsiteX4" fmla="*/ 3492057 w 7038954"/>
              <a:gd name="connsiteY4" fmla="*/ 6443671 h 6456892"/>
              <a:gd name="connsiteX5" fmla="*/ 106881 w 7038954"/>
              <a:gd name="connsiteY5" fmla="*/ 4547924 h 6456892"/>
              <a:gd name="connsiteX0" fmla="*/ 107112 w 7040332"/>
              <a:gd name="connsiteY0" fmla="*/ 4975368 h 6884336"/>
              <a:gd name="connsiteX1" fmla="*/ 1416191 w 7040332"/>
              <a:gd name="connsiteY1" fmla="*/ 1537214 h 6884336"/>
              <a:gd name="connsiteX2" fmla="*/ 6996022 w 7040332"/>
              <a:gd name="connsiteY2" fmla="*/ 866594 h 6884336"/>
              <a:gd name="connsiteX3" fmla="*/ 6988687 w 7040332"/>
              <a:gd name="connsiteY3" fmla="*/ 6008594 h 6884336"/>
              <a:gd name="connsiteX4" fmla="*/ 3492288 w 7040332"/>
              <a:gd name="connsiteY4" fmla="*/ 6871115 h 6884336"/>
              <a:gd name="connsiteX5" fmla="*/ 107112 w 7040332"/>
              <a:gd name="connsiteY5" fmla="*/ 4975368 h 6884336"/>
              <a:gd name="connsiteX0" fmla="*/ 125032 w 7058252"/>
              <a:gd name="connsiteY0" fmla="*/ 5026174 h 6935142"/>
              <a:gd name="connsiteX1" fmla="*/ 1339981 w 7058252"/>
              <a:gd name="connsiteY1" fmla="*/ 1386314 h 6935142"/>
              <a:gd name="connsiteX2" fmla="*/ 7013942 w 7058252"/>
              <a:gd name="connsiteY2" fmla="*/ 917400 h 6935142"/>
              <a:gd name="connsiteX3" fmla="*/ 7006607 w 7058252"/>
              <a:gd name="connsiteY3" fmla="*/ 6059400 h 6935142"/>
              <a:gd name="connsiteX4" fmla="*/ 3510208 w 7058252"/>
              <a:gd name="connsiteY4" fmla="*/ 6921921 h 6935142"/>
              <a:gd name="connsiteX5" fmla="*/ 125032 w 7058252"/>
              <a:gd name="connsiteY5" fmla="*/ 5026174 h 6935142"/>
              <a:gd name="connsiteX0" fmla="*/ 96994 w 7030214"/>
              <a:gd name="connsiteY0" fmla="*/ 5112058 h 7021026"/>
              <a:gd name="connsiteX1" fmla="*/ 1311943 w 7030214"/>
              <a:gd name="connsiteY1" fmla="*/ 1472198 h 7021026"/>
              <a:gd name="connsiteX2" fmla="*/ 6985904 w 7030214"/>
              <a:gd name="connsiteY2" fmla="*/ 1003284 h 7021026"/>
              <a:gd name="connsiteX3" fmla="*/ 6978569 w 7030214"/>
              <a:gd name="connsiteY3" fmla="*/ 6145284 h 7021026"/>
              <a:gd name="connsiteX4" fmla="*/ 3482170 w 7030214"/>
              <a:gd name="connsiteY4" fmla="*/ 7007805 h 7021026"/>
              <a:gd name="connsiteX5" fmla="*/ 96994 w 7030214"/>
              <a:gd name="connsiteY5" fmla="*/ 5112058 h 7021026"/>
              <a:gd name="connsiteX0" fmla="*/ 165399 w 7098619"/>
              <a:gd name="connsiteY0" fmla="*/ 5137158 h 7046126"/>
              <a:gd name="connsiteX1" fmla="*/ 1030724 w 7098619"/>
              <a:gd name="connsiteY1" fmla="*/ 1416616 h 7046126"/>
              <a:gd name="connsiteX2" fmla="*/ 7054309 w 7098619"/>
              <a:gd name="connsiteY2" fmla="*/ 1028384 h 7046126"/>
              <a:gd name="connsiteX3" fmla="*/ 7046974 w 7098619"/>
              <a:gd name="connsiteY3" fmla="*/ 6170384 h 7046126"/>
              <a:gd name="connsiteX4" fmla="*/ 3550575 w 7098619"/>
              <a:gd name="connsiteY4" fmla="*/ 7032905 h 7046126"/>
              <a:gd name="connsiteX5" fmla="*/ 165399 w 7098619"/>
              <a:gd name="connsiteY5" fmla="*/ 5137158 h 7046126"/>
              <a:gd name="connsiteX0" fmla="*/ 175351 w 7108571"/>
              <a:gd name="connsiteY0" fmla="*/ 5226784 h 7135752"/>
              <a:gd name="connsiteX1" fmla="*/ 1040676 w 7108571"/>
              <a:gd name="connsiteY1" fmla="*/ 1506242 h 7135752"/>
              <a:gd name="connsiteX2" fmla="*/ 7064261 w 7108571"/>
              <a:gd name="connsiteY2" fmla="*/ 1118010 h 7135752"/>
              <a:gd name="connsiteX3" fmla="*/ 7056926 w 7108571"/>
              <a:gd name="connsiteY3" fmla="*/ 6260010 h 7135752"/>
              <a:gd name="connsiteX4" fmla="*/ 3560527 w 7108571"/>
              <a:gd name="connsiteY4" fmla="*/ 7122531 h 7135752"/>
              <a:gd name="connsiteX5" fmla="*/ 175351 w 7108571"/>
              <a:gd name="connsiteY5" fmla="*/ 5226784 h 7135752"/>
              <a:gd name="connsiteX0" fmla="*/ 175351 w 7108571"/>
              <a:gd name="connsiteY0" fmla="*/ 5226784 h 7127573"/>
              <a:gd name="connsiteX1" fmla="*/ 1040676 w 7108571"/>
              <a:gd name="connsiteY1" fmla="*/ 1506242 h 7127573"/>
              <a:gd name="connsiteX2" fmla="*/ 7064261 w 7108571"/>
              <a:gd name="connsiteY2" fmla="*/ 1118010 h 7127573"/>
              <a:gd name="connsiteX3" fmla="*/ 7056926 w 7108571"/>
              <a:gd name="connsiteY3" fmla="*/ 6260010 h 7127573"/>
              <a:gd name="connsiteX4" fmla="*/ 3560527 w 7108571"/>
              <a:gd name="connsiteY4" fmla="*/ 7122531 h 7127573"/>
              <a:gd name="connsiteX5" fmla="*/ 175351 w 7108571"/>
              <a:gd name="connsiteY5" fmla="*/ 5226784 h 7127573"/>
              <a:gd name="connsiteX0" fmla="*/ 175351 w 7170557"/>
              <a:gd name="connsiteY0" fmla="*/ 5226784 h 7154795"/>
              <a:gd name="connsiteX1" fmla="*/ 1040676 w 7170557"/>
              <a:gd name="connsiteY1" fmla="*/ 1506242 h 7154795"/>
              <a:gd name="connsiteX2" fmla="*/ 7064261 w 7170557"/>
              <a:gd name="connsiteY2" fmla="*/ 1118010 h 7154795"/>
              <a:gd name="connsiteX3" fmla="*/ 7124161 w 7170557"/>
              <a:gd name="connsiteY3" fmla="*/ 6643252 h 7154795"/>
              <a:gd name="connsiteX4" fmla="*/ 3560527 w 7170557"/>
              <a:gd name="connsiteY4" fmla="*/ 7122531 h 7154795"/>
              <a:gd name="connsiteX5" fmla="*/ 175351 w 7170557"/>
              <a:gd name="connsiteY5" fmla="*/ 5226784 h 7154795"/>
              <a:gd name="connsiteX0" fmla="*/ 175351 w 7170557"/>
              <a:gd name="connsiteY0" fmla="*/ 5226784 h 7135754"/>
              <a:gd name="connsiteX1" fmla="*/ 1040676 w 7170557"/>
              <a:gd name="connsiteY1" fmla="*/ 1506242 h 7135754"/>
              <a:gd name="connsiteX2" fmla="*/ 7064261 w 7170557"/>
              <a:gd name="connsiteY2" fmla="*/ 1118010 h 7135754"/>
              <a:gd name="connsiteX3" fmla="*/ 7124161 w 7170557"/>
              <a:gd name="connsiteY3" fmla="*/ 6643252 h 7135754"/>
              <a:gd name="connsiteX4" fmla="*/ 3560527 w 7170557"/>
              <a:gd name="connsiteY4" fmla="*/ 7122531 h 7135754"/>
              <a:gd name="connsiteX5" fmla="*/ 175351 w 7170557"/>
              <a:gd name="connsiteY5" fmla="*/ 5226784 h 7135754"/>
              <a:gd name="connsiteX0" fmla="*/ 192451 w 7187657"/>
              <a:gd name="connsiteY0" fmla="*/ 5278777 h 7187747"/>
              <a:gd name="connsiteX1" fmla="*/ 1057776 w 7187657"/>
              <a:gd name="connsiteY1" fmla="*/ 1558235 h 7187747"/>
              <a:gd name="connsiteX2" fmla="*/ 7081361 w 7187657"/>
              <a:gd name="connsiteY2" fmla="*/ 1170003 h 7187747"/>
              <a:gd name="connsiteX3" fmla="*/ 7141261 w 7187657"/>
              <a:gd name="connsiteY3" fmla="*/ 6695245 h 7187747"/>
              <a:gd name="connsiteX4" fmla="*/ 3577627 w 7187657"/>
              <a:gd name="connsiteY4" fmla="*/ 7174524 h 7187747"/>
              <a:gd name="connsiteX5" fmla="*/ 192451 w 7187657"/>
              <a:gd name="connsiteY5" fmla="*/ 5278777 h 7187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657" h="7187747">
                <a:moveTo>
                  <a:pt x="192451" y="5278777"/>
                </a:moveTo>
                <a:cubicBezTo>
                  <a:pt x="-227524" y="4342729"/>
                  <a:pt x="30647" y="3096919"/>
                  <a:pt x="1057776" y="1558235"/>
                </a:cubicBezTo>
                <a:cubicBezTo>
                  <a:pt x="2084905" y="19551"/>
                  <a:pt x="7485122" y="-824972"/>
                  <a:pt x="7081361" y="1170003"/>
                </a:cubicBezTo>
                <a:cubicBezTo>
                  <a:pt x="6784478" y="3343107"/>
                  <a:pt x="7346924" y="6703879"/>
                  <a:pt x="7141261" y="6695245"/>
                </a:cubicBezTo>
                <a:cubicBezTo>
                  <a:pt x="5534310" y="6259098"/>
                  <a:pt x="4823168" y="7316473"/>
                  <a:pt x="3577627" y="7174524"/>
                </a:cubicBezTo>
                <a:cubicBezTo>
                  <a:pt x="2332086" y="7032575"/>
                  <a:pt x="612426" y="6214825"/>
                  <a:pt x="192451" y="527877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1E99A95-D090-6491-7751-205E09F97B77}"/>
              </a:ext>
            </a:extLst>
          </p:cNvPr>
          <p:cNvSpPr/>
          <p:nvPr userDrawn="1"/>
        </p:nvSpPr>
        <p:spPr>
          <a:xfrm>
            <a:off x="5663376" y="-127747"/>
            <a:ext cx="6949964" cy="6703159"/>
          </a:xfrm>
          <a:custGeom>
            <a:avLst/>
            <a:gdLst>
              <a:gd name="connsiteX0" fmla="*/ 2287518 w 6940200"/>
              <a:gd name="connsiteY0" fmla="*/ 0 h 6651654"/>
              <a:gd name="connsiteX1" fmla="*/ 1023494 w 6940200"/>
              <a:gd name="connsiteY1" fmla="*/ 766482 h 6651654"/>
              <a:gd name="connsiteX2" fmla="*/ 21688 w 6940200"/>
              <a:gd name="connsiteY2" fmla="*/ 2413747 h 6651654"/>
              <a:gd name="connsiteX3" fmla="*/ 344418 w 6940200"/>
              <a:gd name="connsiteY3" fmla="*/ 4417359 h 6651654"/>
              <a:gd name="connsiteX4" fmla="*/ 458718 w 6940200"/>
              <a:gd name="connsiteY4" fmla="*/ 5681382 h 6651654"/>
              <a:gd name="connsiteX5" fmla="*/ 2482500 w 6940200"/>
              <a:gd name="connsiteY5" fmla="*/ 6642847 h 6651654"/>
              <a:gd name="connsiteX6" fmla="*/ 5467747 w 6940200"/>
              <a:gd name="connsiteY6" fmla="*/ 6165476 h 6651654"/>
              <a:gd name="connsiteX7" fmla="*/ 6940200 w 6940200"/>
              <a:gd name="connsiteY7" fmla="*/ 6286500 h 6651654"/>
              <a:gd name="connsiteX0" fmla="*/ 2287518 w 6940200"/>
              <a:gd name="connsiteY0" fmla="*/ 0 h 6651654"/>
              <a:gd name="connsiteX1" fmla="*/ 1023494 w 6940200"/>
              <a:gd name="connsiteY1" fmla="*/ 766482 h 6651654"/>
              <a:gd name="connsiteX2" fmla="*/ 21688 w 6940200"/>
              <a:gd name="connsiteY2" fmla="*/ 2413747 h 6651654"/>
              <a:gd name="connsiteX3" fmla="*/ 344418 w 6940200"/>
              <a:gd name="connsiteY3" fmla="*/ 4417359 h 6651654"/>
              <a:gd name="connsiteX4" fmla="*/ 458718 w 6940200"/>
              <a:gd name="connsiteY4" fmla="*/ 5681382 h 6651654"/>
              <a:gd name="connsiteX5" fmla="*/ 2482500 w 6940200"/>
              <a:gd name="connsiteY5" fmla="*/ 6642847 h 6651654"/>
              <a:gd name="connsiteX6" fmla="*/ 5467747 w 6940200"/>
              <a:gd name="connsiteY6" fmla="*/ 6165476 h 6651654"/>
              <a:gd name="connsiteX7" fmla="*/ 6940200 w 6940200"/>
              <a:gd name="connsiteY7" fmla="*/ 6286500 h 6651654"/>
              <a:gd name="connsiteX0" fmla="*/ 2288319 w 6941001"/>
              <a:gd name="connsiteY0" fmla="*/ 0 h 6652975"/>
              <a:gd name="connsiteX1" fmla="*/ 1024295 w 6941001"/>
              <a:gd name="connsiteY1" fmla="*/ 766482 h 6652975"/>
              <a:gd name="connsiteX2" fmla="*/ 22489 w 6941001"/>
              <a:gd name="connsiteY2" fmla="*/ 2413747 h 6652975"/>
              <a:gd name="connsiteX3" fmla="*/ 345219 w 6941001"/>
              <a:gd name="connsiteY3" fmla="*/ 4417359 h 6652975"/>
              <a:gd name="connsiteX4" fmla="*/ 560372 w 6941001"/>
              <a:gd name="connsiteY4" fmla="*/ 5641041 h 6652975"/>
              <a:gd name="connsiteX5" fmla="*/ 2483301 w 6941001"/>
              <a:gd name="connsiteY5" fmla="*/ 6642847 h 6652975"/>
              <a:gd name="connsiteX6" fmla="*/ 5468548 w 6941001"/>
              <a:gd name="connsiteY6" fmla="*/ 6165476 h 6652975"/>
              <a:gd name="connsiteX7" fmla="*/ 6941001 w 6941001"/>
              <a:gd name="connsiteY7" fmla="*/ 6286500 h 6652975"/>
              <a:gd name="connsiteX0" fmla="*/ 2290490 w 6943172"/>
              <a:gd name="connsiteY0" fmla="*/ 0 h 6652975"/>
              <a:gd name="connsiteX1" fmla="*/ 1026466 w 6943172"/>
              <a:gd name="connsiteY1" fmla="*/ 766482 h 6652975"/>
              <a:gd name="connsiteX2" fmla="*/ 24660 w 6943172"/>
              <a:gd name="connsiteY2" fmla="*/ 2413747 h 6652975"/>
              <a:gd name="connsiteX3" fmla="*/ 327220 w 6943172"/>
              <a:gd name="connsiteY3" fmla="*/ 4350124 h 6652975"/>
              <a:gd name="connsiteX4" fmla="*/ 562543 w 6943172"/>
              <a:gd name="connsiteY4" fmla="*/ 5641041 h 6652975"/>
              <a:gd name="connsiteX5" fmla="*/ 2485472 w 6943172"/>
              <a:gd name="connsiteY5" fmla="*/ 6642847 h 6652975"/>
              <a:gd name="connsiteX6" fmla="*/ 5470719 w 6943172"/>
              <a:gd name="connsiteY6" fmla="*/ 6165476 h 6652975"/>
              <a:gd name="connsiteX7" fmla="*/ 6943172 w 6943172"/>
              <a:gd name="connsiteY7" fmla="*/ 6286500 h 6652975"/>
              <a:gd name="connsiteX0" fmla="*/ 2290490 w 6943172"/>
              <a:gd name="connsiteY0" fmla="*/ 0 h 6606825"/>
              <a:gd name="connsiteX1" fmla="*/ 1026466 w 6943172"/>
              <a:gd name="connsiteY1" fmla="*/ 766482 h 6606825"/>
              <a:gd name="connsiteX2" fmla="*/ 24660 w 6943172"/>
              <a:gd name="connsiteY2" fmla="*/ 2413747 h 6606825"/>
              <a:gd name="connsiteX3" fmla="*/ 327220 w 6943172"/>
              <a:gd name="connsiteY3" fmla="*/ 4350124 h 6606825"/>
              <a:gd name="connsiteX4" fmla="*/ 562543 w 6943172"/>
              <a:gd name="connsiteY4" fmla="*/ 5641041 h 6606825"/>
              <a:gd name="connsiteX5" fmla="*/ 2572877 w 6943172"/>
              <a:gd name="connsiteY5" fmla="*/ 6595782 h 6606825"/>
              <a:gd name="connsiteX6" fmla="*/ 5470719 w 6943172"/>
              <a:gd name="connsiteY6" fmla="*/ 6165476 h 6606825"/>
              <a:gd name="connsiteX7" fmla="*/ 6943172 w 6943172"/>
              <a:gd name="connsiteY7" fmla="*/ 6286500 h 6606825"/>
              <a:gd name="connsiteX0" fmla="*/ 2290490 w 6943172"/>
              <a:gd name="connsiteY0" fmla="*/ 0 h 6705887"/>
              <a:gd name="connsiteX1" fmla="*/ 1026466 w 6943172"/>
              <a:gd name="connsiteY1" fmla="*/ 766482 h 6705887"/>
              <a:gd name="connsiteX2" fmla="*/ 24660 w 6943172"/>
              <a:gd name="connsiteY2" fmla="*/ 2413747 h 6705887"/>
              <a:gd name="connsiteX3" fmla="*/ 327220 w 6943172"/>
              <a:gd name="connsiteY3" fmla="*/ 4350124 h 6705887"/>
              <a:gd name="connsiteX4" fmla="*/ 562543 w 6943172"/>
              <a:gd name="connsiteY4" fmla="*/ 5641041 h 6705887"/>
              <a:gd name="connsiteX5" fmla="*/ 2868712 w 6943172"/>
              <a:gd name="connsiteY5" fmla="*/ 6696635 h 6705887"/>
              <a:gd name="connsiteX6" fmla="*/ 5470719 w 6943172"/>
              <a:gd name="connsiteY6" fmla="*/ 6165476 h 6705887"/>
              <a:gd name="connsiteX7" fmla="*/ 6943172 w 6943172"/>
              <a:gd name="connsiteY7" fmla="*/ 6286500 h 6705887"/>
              <a:gd name="connsiteX0" fmla="*/ 2297282 w 6949964"/>
              <a:gd name="connsiteY0" fmla="*/ 0 h 6705887"/>
              <a:gd name="connsiteX1" fmla="*/ 1033258 w 6949964"/>
              <a:gd name="connsiteY1" fmla="*/ 766482 h 6705887"/>
              <a:gd name="connsiteX2" fmla="*/ 31452 w 6949964"/>
              <a:gd name="connsiteY2" fmla="*/ 2413747 h 6705887"/>
              <a:gd name="connsiteX3" fmla="*/ 280224 w 6949964"/>
              <a:gd name="connsiteY3" fmla="*/ 4262719 h 6705887"/>
              <a:gd name="connsiteX4" fmla="*/ 569335 w 6949964"/>
              <a:gd name="connsiteY4" fmla="*/ 5641041 h 6705887"/>
              <a:gd name="connsiteX5" fmla="*/ 2875504 w 6949964"/>
              <a:gd name="connsiteY5" fmla="*/ 6696635 h 6705887"/>
              <a:gd name="connsiteX6" fmla="*/ 5477511 w 6949964"/>
              <a:gd name="connsiteY6" fmla="*/ 6165476 h 6705887"/>
              <a:gd name="connsiteX7" fmla="*/ 6949964 w 6949964"/>
              <a:gd name="connsiteY7" fmla="*/ 6286500 h 6705887"/>
              <a:gd name="connsiteX0" fmla="*/ 2297282 w 6949964"/>
              <a:gd name="connsiteY0" fmla="*/ 0 h 6705887"/>
              <a:gd name="connsiteX1" fmla="*/ 1033258 w 6949964"/>
              <a:gd name="connsiteY1" fmla="*/ 726141 h 6705887"/>
              <a:gd name="connsiteX2" fmla="*/ 31452 w 6949964"/>
              <a:gd name="connsiteY2" fmla="*/ 2413747 h 6705887"/>
              <a:gd name="connsiteX3" fmla="*/ 280224 w 6949964"/>
              <a:gd name="connsiteY3" fmla="*/ 4262719 h 6705887"/>
              <a:gd name="connsiteX4" fmla="*/ 569335 w 6949964"/>
              <a:gd name="connsiteY4" fmla="*/ 5641041 h 6705887"/>
              <a:gd name="connsiteX5" fmla="*/ 2875504 w 6949964"/>
              <a:gd name="connsiteY5" fmla="*/ 6696635 h 6705887"/>
              <a:gd name="connsiteX6" fmla="*/ 5477511 w 6949964"/>
              <a:gd name="connsiteY6" fmla="*/ 6165476 h 6705887"/>
              <a:gd name="connsiteX7" fmla="*/ 6949964 w 6949964"/>
              <a:gd name="connsiteY7" fmla="*/ 6286500 h 6705887"/>
              <a:gd name="connsiteX0" fmla="*/ 2297282 w 6949964"/>
              <a:gd name="connsiteY0" fmla="*/ 0 h 6703159"/>
              <a:gd name="connsiteX1" fmla="*/ 1033258 w 6949964"/>
              <a:gd name="connsiteY1" fmla="*/ 726141 h 6703159"/>
              <a:gd name="connsiteX2" fmla="*/ 31452 w 6949964"/>
              <a:gd name="connsiteY2" fmla="*/ 2413747 h 6703159"/>
              <a:gd name="connsiteX3" fmla="*/ 280224 w 6949964"/>
              <a:gd name="connsiteY3" fmla="*/ 4262719 h 6703159"/>
              <a:gd name="connsiteX4" fmla="*/ 569335 w 6949964"/>
              <a:gd name="connsiteY4" fmla="*/ 5641041 h 6703159"/>
              <a:gd name="connsiteX5" fmla="*/ 2875504 w 6949964"/>
              <a:gd name="connsiteY5" fmla="*/ 6696635 h 6703159"/>
              <a:gd name="connsiteX6" fmla="*/ 5524575 w 6949964"/>
              <a:gd name="connsiteY6" fmla="*/ 6098241 h 6703159"/>
              <a:gd name="connsiteX7" fmla="*/ 6949964 w 6949964"/>
              <a:gd name="connsiteY7" fmla="*/ 6286500 h 670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49964" h="6703159">
                <a:moveTo>
                  <a:pt x="2297282" y="0"/>
                </a:moveTo>
                <a:cubicBezTo>
                  <a:pt x="1854089" y="182095"/>
                  <a:pt x="1410896" y="323850"/>
                  <a:pt x="1033258" y="726141"/>
                </a:cubicBezTo>
                <a:cubicBezTo>
                  <a:pt x="655620" y="1128432"/>
                  <a:pt x="156958" y="1824317"/>
                  <a:pt x="31452" y="2413747"/>
                </a:cubicBezTo>
                <a:cubicBezTo>
                  <a:pt x="-94054" y="3003177"/>
                  <a:pt x="190577" y="3724837"/>
                  <a:pt x="280224" y="4262719"/>
                </a:cubicBezTo>
                <a:cubicBezTo>
                  <a:pt x="369871" y="4800601"/>
                  <a:pt x="136788" y="5235388"/>
                  <a:pt x="569335" y="5641041"/>
                </a:cubicBezTo>
                <a:cubicBezTo>
                  <a:pt x="1001882" y="6046694"/>
                  <a:pt x="2049631" y="6620435"/>
                  <a:pt x="2875504" y="6696635"/>
                </a:cubicBezTo>
                <a:cubicBezTo>
                  <a:pt x="3701377" y="6772835"/>
                  <a:pt x="4781625" y="6157632"/>
                  <a:pt x="5524575" y="6098241"/>
                </a:cubicBezTo>
                <a:cubicBezTo>
                  <a:pt x="6277611" y="6044452"/>
                  <a:pt x="6459146" y="6246159"/>
                  <a:pt x="6949964" y="6286500"/>
                </a:cubicBezTo>
              </a:path>
            </a:pathLst>
          </a:custGeom>
          <a:noFill/>
          <a:ln w="9525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 w="6350"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92FB4195-14AB-AB7B-D788-16B9C0102FF1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97621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4941C-0D99-DD82-FDA2-1F82C4CFB6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39996" y="-688115"/>
            <a:ext cx="7081747" cy="7864474"/>
          </a:xfrm>
          <a:custGeom>
            <a:avLst/>
            <a:gdLst>
              <a:gd name="connsiteX0" fmla="*/ 0 w 2576594"/>
              <a:gd name="connsiteY0" fmla="*/ 1246982 h 2493963"/>
              <a:gd name="connsiteX1" fmla="*/ 1288297 w 2576594"/>
              <a:gd name="connsiteY1" fmla="*/ 0 h 2493963"/>
              <a:gd name="connsiteX2" fmla="*/ 2576594 w 2576594"/>
              <a:gd name="connsiteY2" fmla="*/ 1246982 h 2493963"/>
              <a:gd name="connsiteX3" fmla="*/ 1288297 w 2576594"/>
              <a:gd name="connsiteY3" fmla="*/ 2493964 h 2493963"/>
              <a:gd name="connsiteX4" fmla="*/ 0 w 2576594"/>
              <a:gd name="connsiteY4" fmla="*/ 1246982 h 2493963"/>
              <a:gd name="connsiteX0" fmla="*/ 0 w 3455368"/>
              <a:gd name="connsiteY0" fmla="*/ 3526848 h 3727854"/>
              <a:gd name="connsiteX1" fmla="*/ 2167071 w 3455368"/>
              <a:gd name="connsiteY1" fmla="*/ 82931 h 3727854"/>
              <a:gd name="connsiteX2" fmla="*/ 3455368 w 3455368"/>
              <a:gd name="connsiteY2" fmla="*/ 1329913 h 3727854"/>
              <a:gd name="connsiteX3" fmla="*/ 2167071 w 3455368"/>
              <a:gd name="connsiteY3" fmla="*/ 2576895 h 3727854"/>
              <a:gd name="connsiteX4" fmla="*/ 0 w 3455368"/>
              <a:gd name="connsiteY4" fmla="*/ 3526848 h 3727854"/>
              <a:gd name="connsiteX0" fmla="*/ 69316 w 3524684"/>
              <a:gd name="connsiteY0" fmla="*/ 4930853 h 5119588"/>
              <a:gd name="connsiteX1" fmla="*/ 811348 w 3524684"/>
              <a:gd name="connsiteY1" fmla="*/ 38146 h 5119588"/>
              <a:gd name="connsiteX2" fmla="*/ 3524684 w 3524684"/>
              <a:gd name="connsiteY2" fmla="*/ 2733918 h 5119588"/>
              <a:gd name="connsiteX3" fmla="*/ 2236387 w 3524684"/>
              <a:gd name="connsiteY3" fmla="*/ 3980900 h 5119588"/>
              <a:gd name="connsiteX4" fmla="*/ 69316 w 3524684"/>
              <a:gd name="connsiteY4" fmla="*/ 4930853 h 5119588"/>
              <a:gd name="connsiteX0" fmla="*/ 374922 w 3830290"/>
              <a:gd name="connsiteY0" fmla="*/ 4901976 h 5090711"/>
              <a:gd name="connsiteX1" fmla="*/ 1116954 w 3830290"/>
              <a:gd name="connsiteY1" fmla="*/ 9269 h 5090711"/>
              <a:gd name="connsiteX2" fmla="*/ 3830290 w 3830290"/>
              <a:gd name="connsiteY2" fmla="*/ 2705041 h 5090711"/>
              <a:gd name="connsiteX3" fmla="*/ 2541993 w 3830290"/>
              <a:gd name="connsiteY3" fmla="*/ 3952023 h 5090711"/>
              <a:gd name="connsiteX4" fmla="*/ 374922 w 3830290"/>
              <a:gd name="connsiteY4" fmla="*/ 4901976 h 5090711"/>
              <a:gd name="connsiteX0" fmla="*/ 104255 w 5162792"/>
              <a:gd name="connsiteY0" fmla="*/ 5035789 h 5247620"/>
              <a:gd name="connsiteX1" fmla="*/ 846287 w 5162792"/>
              <a:gd name="connsiteY1" fmla="*/ 143082 h 5247620"/>
              <a:gd name="connsiteX2" fmla="*/ 5162792 w 5162792"/>
              <a:gd name="connsiteY2" fmla="*/ 1568194 h 5247620"/>
              <a:gd name="connsiteX3" fmla="*/ 2271326 w 5162792"/>
              <a:gd name="connsiteY3" fmla="*/ 4085836 h 5247620"/>
              <a:gd name="connsiteX4" fmla="*/ 104255 w 5162792"/>
              <a:gd name="connsiteY4" fmla="*/ 5035789 h 5247620"/>
              <a:gd name="connsiteX0" fmla="*/ 316117 w 5745097"/>
              <a:gd name="connsiteY0" fmla="*/ 5035789 h 5625173"/>
              <a:gd name="connsiteX1" fmla="*/ 1058149 w 5745097"/>
              <a:gd name="connsiteY1" fmla="*/ 143082 h 5625173"/>
              <a:gd name="connsiteX2" fmla="*/ 5374654 w 5745097"/>
              <a:gd name="connsiteY2" fmla="*/ 1568194 h 5625173"/>
              <a:gd name="connsiteX3" fmla="*/ 5368892 w 5745097"/>
              <a:gd name="connsiteY3" fmla="*/ 5154616 h 5625173"/>
              <a:gd name="connsiteX4" fmla="*/ 316117 w 5745097"/>
              <a:gd name="connsiteY4" fmla="*/ 5035789 h 5625173"/>
              <a:gd name="connsiteX0" fmla="*/ 316117 w 5439005"/>
              <a:gd name="connsiteY0" fmla="*/ 5035789 h 5872726"/>
              <a:gd name="connsiteX1" fmla="*/ 1058149 w 5439005"/>
              <a:gd name="connsiteY1" fmla="*/ 143082 h 5872726"/>
              <a:gd name="connsiteX2" fmla="*/ 5374654 w 5439005"/>
              <a:gd name="connsiteY2" fmla="*/ 1568194 h 5872726"/>
              <a:gd name="connsiteX3" fmla="*/ 5368892 w 5439005"/>
              <a:gd name="connsiteY3" fmla="*/ 5154616 h 5872726"/>
              <a:gd name="connsiteX4" fmla="*/ 316117 w 5439005"/>
              <a:gd name="connsiteY4" fmla="*/ 5035789 h 5872726"/>
              <a:gd name="connsiteX0" fmla="*/ 316117 w 5745098"/>
              <a:gd name="connsiteY0" fmla="*/ 5200377 h 5840238"/>
              <a:gd name="connsiteX1" fmla="*/ 1058149 w 5745098"/>
              <a:gd name="connsiteY1" fmla="*/ 307670 h 5840238"/>
              <a:gd name="connsiteX2" fmla="*/ 5374654 w 5745098"/>
              <a:gd name="connsiteY2" fmla="*/ 937136 h 5840238"/>
              <a:gd name="connsiteX3" fmla="*/ 5368892 w 5745098"/>
              <a:gd name="connsiteY3" fmla="*/ 5319204 h 5840238"/>
              <a:gd name="connsiteX4" fmla="*/ 316117 w 5745098"/>
              <a:gd name="connsiteY4" fmla="*/ 5200377 h 5840238"/>
              <a:gd name="connsiteX0" fmla="*/ 316117 w 5745098"/>
              <a:gd name="connsiteY0" fmla="*/ 5193520 h 5833381"/>
              <a:gd name="connsiteX1" fmla="*/ 1058149 w 5745098"/>
              <a:gd name="connsiteY1" fmla="*/ 300813 h 5833381"/>
              <a:gd name="connsiteX2" fmla="*/ 5374654 w 5745098"/>
              <a:gd name="connsiteY2" fmla="*/ 930279 h 5833381"/>
              <a:gd name="connsiteX3" fmla="*/ 5368892 w 5745098"/>
              <a:gd name="connsiteY3" fmla="*/ 5312347 h 5833381"/>
              <a:gd name="connsiteX4" fmla="*/ 316117 w 5745098"/>
              <a:gd name="connsiteY4" fmla="*/ 5193520 h 5833381"/>
              <a:gd name="connsiteX0" fmla="*/ 316117 w 5648721"/>
              <a:gd name="connsiteY0" fmla="*/ 5193520 h 5833381"/>
              <a:gd name="connsiteX1" fmla="*/ 1058149 w 5648721"/>
              <a:gd name="connsiteY1" fmla="*/ 300813 h 5833381"/>
              <a:gd name="connsiteX2" fmla="*/ 5374654 w 5648721"/>
              <a:gd name="connsiteY2" fmla="*/ 930279 h 5833381"/>
              <a:gd name="connsiteX3" fmla="*/ 5368892 w 5648721"/>
              <a:gd name="connsiteY3" fmla="*/ 5312347 h 5833381"/>
              <a:gd name="connsiteX4" fmla="*/ 316117 w 5648721"/>
              <a:gd name="connsiteY4" fmla="*/ 5193520 h 5833381"/>
              <a:gd name="connsiteX0" fmla="*/ 316117 w 5634786"/>
              <a:gd name="connsiteY0" fmla="*/ 5193520 h 5833381"/>
              <a:gd name="connsiteX1" fmla="*/ 1058149 w 5634786"/>
              <a:gd name="connsiteY1" fmla="*/ 300813 h 5833381"/>
              <a:gd name="connsiteX2" fmla="*/ 5374654 w 5634786"/>
              <a:gd name="connsiteY2" fmla="*/ 930279 h 5833381"/>
              <a:gd name="connsiteX3" fmla="*/ 5368892 w 5634786"/>
              <a:gd name="connsiteY3" fmla="*/ 5312347 h 5833381"/>
              <a:gd name="connsiteX4" fmla="*/ 316117 w 5634786"/>
              <a:gd name="connsiteY4" fmla="*/ 5193520 h 5833381"/>
              <a:gd name="connsiteX0" fmla="*/ 316117 w 5634786"/>
              <a:gd name="connsiteY0" fmla="*/ 5207452 h 5847313"/>
              <a:gd name="connsiteX1" fmla="*/ 1058149 w 5634786"/>
              <a:gd name="connsiteY1" fmla="*/ 314745 h 5847313"/>
              <a:gd name="connsiteX2" fmla="*/ 5374654 w 5634786"/>
              <a:gd name="connsiteY2" fmla="*/ 944211 h 5847313"/>
              <a:gd name="connsiteX3" fmla="*/ 5368892 w 5634786"/>
              <a:gd name="connsiteY3" fmla="*/ 5326279 h 5847313"/>
              <a:gd name="connsiteX4" fmla="*/ 316117 w 5634786"/>
              <a:gd name="connsiteY4" fmla="*/ 5207452 h 5847313"/>
              <a:gd name="connsiteX0" fmla="*/ 312570 w 5631239"/>
              <a:gd name="connsiteY0" fmla="*/ 4784006 h 5384789"/>
              <a:gd name="connsiteX1" fmla="*/ 1066478 w 5631239"/>
              <a:gd name="connsiteY1" fmla="*/ 556317 h 5384789"/>
              <a:gd name="connsiteX2" fmla="*/ 5371107 w 5631239"/>
              <a:gd name="connsiteY2" fmla="*/ 520765 h 5384789"/>
              <a:gd name="connsiteX3" fmla="*/ 5365345 w 5631239"/>
              <a:gd name="connsiteY3" fmla="*/ 4902833 h 5384789"/>
              <a:gd name="connsiteX4" fmla="*/ 312570 w 5631239"/>
              <a:gd name="connsiteY4" fmla="*/ 4784006 h 5384789"/>
              <a:gd name="connsiteX0" fmla="*/ 252936 w 5571605"/>
              <a:gd name="connsiteY0" fmla="*/ 4940044 h 5540827"/>
              <a:gd name="connsiteX1" fmla="*/ 1006844 w 5571605"/>
              <a:gd name="connsiteY1" fmla="*/ 712355 h 5540827"/>
              <a:gd name="connsiteX2" fmla="*/ 5311473 w 5571605"/>
              <a:gd name="connsiteY2" fmla="*/ 676803 h 5540827"/>
              <a:gd name="connsiteX3" fmla="*/ 5305711 w 5571605"/>
              <a:gd name="connsiteY3" fmla="*/ 5058871 h 5540827"/>
              <a:gd name="connsiteX4" fmla="*/ 252936 w 5571605"/>
              <a:gd name="connsiteY4" fmla="*/ 4940044 h 5540827"/>
              <a:gd name="connsiteX0" fmla="*/ 312955 w 5634077"/>
              <a:gd name="connsiteY0" fmla="*/ 4750174 h 5346986"/>
              <a:gd name="connsiteX1" fmla="*/ 1066863 w 5634077"/>
              <a:gd name="connsiteY1" fmla="*/ 522485 h 5346986"/>
              <a:gd name="connsiteX2" fmla="*/ 5383368 w 5634077"/>
              <a:gd name="connsiteY2" fmla="*/ 546310 h 5346986"/>
              <a:gd name="connsiteX3" fmla="*/ 5365730 w 5634077"/>
              <a:gd name="connsiteY3" fmla="*/ 4869001 h 5346986"/>
              <a:gd name="connsiteX4" fmla="*/ 312955 w 5634077"/>
              <a:gd name="connsiteY4" fmla="*/ 4750174 h 5346986"/>
              <a:gd name="connsiteX0" fmla="*/ 312955 w 5998729"/>
              <a:gd name="connsiteY0" fmla="*/ 4750174 h 5346986"/>
              <a:gd name="connsiteX1" fmla="*/ 1066863 w 5998729"/>
              <a:gd name="connsiteY1" fmla="*/ 522485 h 5346986"/>
              <a:gd name="connsiteX2" fmla="*/ 5383368 w 5998729"/>
              <a:gd name="connsiteY2" fmla="*/ 546310 h 5346986"/>
              <a:gd name="connsiteX3" fmla="*/ 5365730 w 5998729"/>
              <a:gd name="connsiteY3" fmla="*/ 4869001 h 5346986"/>
              <a:gd name="connsiteX4" fmla="*/ 312955 w 5998729"/>
              <a:gd name="connsiteY4" fmla="*/ 4750174 h 5346986"/>
              <a:gd name="connsiteX0" fmla="*/ 312955 w 5998729"/>
              <a:gd name="connsiteY0" fmla="*/ 5229731 h 5826543"/>
              <a:gd name="connsiteX1" fmla="*/ 1066863 w 5998729"/>
              <a:gd name="connsiteY1" fmla="*/ 1002042 h 5826543"/>
              <a:gd name="connsiteX2" fmla="*/ 5383368 w 5998729"/>
              <a:gd name="connsiteY2" fmla="*/ 1025867 h 5826543"/>
              <a:gd name="connsiteX3" fmla="*/ 5365730 w 5998729"/>
              <a:gd name="connsiteY3" fmla="*/ 5348558 h 5826543"/>
              <a:gd name="connsiteX4" fmla="*/ 312955 w 5998729"/>
              <a:gd name="connsiteY4" fmla="*/ 5229731 h 5826543"/>
              <a:gd name="connsiteX0" fmla="*/ 312955 w 5686866"/>
              <a:gd name="connsiteY0" fmla="*/ 5229731 h 5826543"/>
              <a:gd name="connsiteX1" fmla="*/ 1066863 w 5686866"/>
              <a:gd name="connsiteY1" fmla="*/ 1002042 h 5826543"/>
              <a:gd name="connsiteX2" fmla="*/ 5383368 w 5686866"/>
              <a:gd name="connsiteY2" fmla="*/ 1025867 h 5826543"/>
              <a:gd name="connsiteX3" fmla="*/ 5365730 w 5686866"/>
              <a:gd name="connsiteY3" fmla="*/ 5348558 h 5826543"/>
              <a:gd name="connsiteX4" fmla="*/ 312955 w 5686866"/>
              <a:gd name="connsiteY4" fmla="*/ 5229731 h 5826543"/>
              <a:gd name="connsiteX0" fmla="*/ 310697 w 5697348"/>
              <a:gd name="connsiteY0" fmla="*/ 5316895 h 5874584"/>
              <a:gd name="connsiteX1" fmla="*/ 1076480 w 5697348"/>
              <a:gd name="connsiteY1" fmla="*/ 1006078 h 5874584"/>
              <a:gd name="connsiteX2" fmla="*/ 5392985 w 5697348"/>
              <a:gd name="connsiteY2" fmla="*/ 1029903 h 5874584"/>
              <a:gd name="connsiteX3" fmla="*/ 5375347 w 5697348"/>
              <a:gd name="connsiteY3" fmla="*/ 5352594 h 5874584"/>
              <a:gd name="connsiteX4" fmla="*/ 310697 w 5697348"/>
              <a:gd name="connsiteY4" fmla="*/ 5316895 h 5874584"/>
              <a:gd name="connsiteX0" fmla="*/ 247809 w 5634460"/>
              <a:gd name="connsiteY0" fmla="*/ 5316895 h 5887740"/>
              <a:gd name="connsiteX1" fmla="*/ 1013592 w 5634460"/>
              <a:gd name="connsiteY1" fmla="*/ 1006078 h 5887740"/>
              <a:gd name="connsiteX2" fmla="*/ 5330097 w 5634460"/>
              <a:gd name="connsiteY2" fmla="*/ 1029903 h 5887740"/>
              <a:gd name="connsiteX3" fmla="*/ 5312459 w 5634460"/>
              <a:gd name="connsiteY3" fmla="*/ 5352594 h 5887740"/>
              <a:gd name="connsiteX4" fmla="*/ 247809 w 5634460"/>
              <a:gd name="connsiteY4" fmla="*/ 5316895 h 5887740"/>
              <a:gd name="connsiteX0" fmla="*/ 314217 w 5700868"/>
              <a:gd name="connsiteY0" fmla="*/ 5304278 h 5859792"/>
              <a:gd name="connsiteX1" fmla="*/ 1068124 w 5700868"/>
              <a:gd name="connsiteY1" fmla="*/ 1029087 h 5859792"/>
              <a:gd name="connsiteX2" fmla="*/ 5396505 w 5700868"/>
              <a:gd name="connsiteY2" fmla="*/ 1017286 h 5859792"/>
              <a:gd name="connsiteX3" fmla="*/ 5378867 w 5700868"/>
              <a:gd name="connsiteY3" fmla="*/ 5339977 h 5859792"/>
              <a:gd name="connsiteX4" fmla="*/ 314217 w 5700868"/>
              <a:gd name="connsiteY4" fmla="*/ 5304278 h 5859792"/>
              <a:gd name="connsiteX0" fmla="*/ 323691 w 5710342"/>
              <a:gd name="connsiteY0" fmla="*/ 5251442 h 5806956"/>
              <a:gd name="connsiteX1" fmla="*/ 1077598 w 5710342"/>
              <a:gd name="connsiteY1" fmla="*/ 976251 h 5806956"/>
              <a:gd name="connsiteX2" fmla="*/ 5405979 w 5710342"/>
              <a:gd name="connsiteY2" fmla="*/ 964450 h 5806956"/>
              <a:gd name="connsiteX3" fmla="*/ 5388341 w 5710342"/>
              <a:gd name="connsiteY3" fmla="*/ 5287141 h 5806956"/>
              <a:gd name="connsiteX4" fmla="*/ 323691 w 5710342"/>
              <a:gd name="connsiteY4" fmla="*/ 5251442 h 5806956"/>
              <a:gd name="connsiteX0" fmla="*/ 309620 w 5696271"/>
              <a:gd name="connsiteY0" fmla="*/ 5307691 h 5863205"/>
              <a:gd name="connsiteX1" fmla="*/ 1063527 w 5696271"/>
              <a:gd name="connsiteY1" fmla="*/ 1032500 h 5863205"/>
              <a:gd name="connsiteX2" fmla="*/ 5391908 w 5696271"/>
              <a:gd name="connsiteY2" fmla="*/ 1020699 h 5863205"/>
              <a:gd name="connsiteX3" fmla="*/ 5374270 w 5696271"/>
              <a:gd name="connsiteY3" fmla="*/ 5343390 h 5863205"/>
              <a:gd name="connsiteX4" fmla="*/ 309620 w 5696271"/>
              <a:gd name="connsiteY4" fmla="*/ 5307691 h 5863205"/>
              <a:gd name="connsiteX0" fmla="*/ 272236 w 5658887"/>
              <a:gd name="connsiteY0" fmla="*/ 5290752 h 5846266"/>
              <a:gd name="connsiteX1" fmla="*/ 1026143 w 5658887"/>
              <a:gd name="connsiteY1" fmla="*/ 1015561 h 5846266"/>
              <a:gd name="connsiteX2" fmla="*/ 5354524 w 5658887"/>
              <a:gd name="connsiteY2" fmla="*/ 1003760 h 5846266"/>
              <a:gd name="connsiteX3" fmla="*/ 5336886 w 5658887"/>
              <a:gd name="connsiteY3" fmla="*/ 5326451 h 5846266"/>
              <a:gd name="connsiteX4" fmla="*/ 272236 w 5658887"/>
              <a:gd name="connsiteY4" fmla="*/ 5290752 h 5846266"/>
              <a:gd name="connsiteX0" fmla="*/ 323691 w 5710342"/>
              <a:gd name="connsiteY0" fmla="*/ 5367708 h 5923222"/>
              <a:gd name="connsiteX1" fmla="*/ 1077598 w 5710342"/>
              <a:gd name="connsiteY1" fmla="*/ 1092517 h 5923222"/>
              <a:gd name="connsiteX2" fmla="*/ 5405979 w 5710342"/>
              <a:gd name="connsiteY2" fmla="*/ 1080716 h 5923222"/>
              <a:gd name="connsiteX3" fmla="*/ 5388341 w 5710342"/>
              <a:gd name="connsiteY3" fmla="*/ 5403407 h 5923222"/>
              <a:gd name="connsiteX4" fmla="*/ 323691 w 5710342"/>
              <a:gd name="connsiteY4" fmla="*/ 5367708 h 5923222"/>
              <a:gd name="connsiteX0" fmla="*/ 320182 w 5668940"/>
              <a:gd name="connsiteY0" fmla="*/ 5367708 h 5621071"/>
              <a:gd name="connsiteX1" fmla="*/ 1074089 w 5668940"/>
              <a:gd name="connsiteY1" fmla="*/ 1092517 h 5621071"/>
              <a:gd name="connsiteX2" fmla="*/ 5402470 w 5668940"/>
              <a:gd name="connsiteY2" fmla="*/ 1080716 h 5621071"/>
              <a:gd name="connsiteX3" fmla="*/ 5337331 w 5668940"/>
              <a:gd name="connsiteY3" fmla="*/ 4690887 h 5621071"/>
              <a:gd name="connsiteX4" fmla="*/ 320182 w 5668940"/>
              <a:gd name="connsiteY4" fmla="*/ 5367708 h 5621071"/>
              <a:gd name="connsiteX0" fmla="*/ 320182 w 5632436"/>
              <a:gd name="connsiteY0" fmla="*/ 5367708 h 5644430"/>
              <a:gd name="connsiteX1" fmla="*/ 1074089 w 5632436"/>
              <a:gd name="connsiteY1" fmla="*/ 1092517 h 5644430"/>
              <a:gd name="connsiteX2" fmla="*/ 5402470 w 5632436"/>
              <a:gd name="connsiteY2" fmla="*/ 1080716 h 5644430"/>
              <a:gd name="connsiteX3" fmla="*/ 5337331 w 5632436"/>
              <a:gd name="connsiteY3" fmla="*/ 4690887 h 5644430"/>
              <a:gd name="connsiteX4" fmla="*/ 320182 w 5632436"/>
              <a:gd name="connsiteY4" fmla="*/ 5367708 h 5644430"/>
              <a:gd name="connsiteX0" fmla="*/ 325446 w 5695150"/>
              <a:gd name="connsiteY0" fmla="*/ 5367708 h 5640715"/>
              <a:gd name="connsiteX1" fmla="*/ 1079353 w 5695150"/>
              <a:gd name="connsiteY1" fmla="*/ 1092517 h 5640715"/>
              <a:gd name="connsiteX2" fmla="*/ 5407734 w 5695150"/>
              <a:gd name="connsiteY2" fmla="*/ 1080716 h 5640715"/>
              <a:gd name="connsiteX3" fmla="*/ 5413847 w 5695150"/>
              <a:gd name="connsiteY3" fmla="*/ 4679012 h 5640715"/>
              <a:gd name="connsiteX4" fmla="*/ 325446 w 5695150"/>
              <a:gd name="connsiteY4" fmla="*/ 5367708 h 5640715"/>
              <a:gd name="connsiteX0" fmla="*/ 325446 w 5746772"/>
              <a:gd name="connsiteY0" fmla="*/ 5367708 h 5827579"/>
              <a:gd name="connsiteX1" fmla="*/ 1079353 w 5746772"/>
              <a:gd name="connsiteY1" fmla="*/ 1092517 h 5827579"/>
              <a:gd name="connsiteX2" fmla="*/ 5407734 w 5746772"/>
              <a:gd name="connsiteY2" fmla="*/ 1080716 h 5827579"/>
              <a:gd name="connsiteX3" fmla="*/ 5413847 w 5746772"/>
              <a:gd name="connsiteY3" fmla="*/ 4679012 h 5827579"/>
              <a:gd name="connsiteX4" fmla="*/ 325446 w 5746772"/>
              <a:gd name="connsiteY4" fmla="*/ 5367708 h 5827579"/>
              <a:gd name="connsiteX0" fmla="*/ 325446 w 5649004"/>
              <a:gd name="connsiteY0" fmla="*/ 5367708 h 5859444"/>
              <a:gd name="connsiteX1" fmla="*/ 1079353 w 5649004"/>
              <a:gd name="connsiteY1" fmla="*/ 1092517 h 5859444"/>
              <a:gd name="connsiteX2" fmla="*/ 5407734 w 5649004"/>
              <a:gd name="connsiteY2" fmla="*/ 1080716 h 5859444"/>
              <a:gd name="connsiteX3" fmla="*/ 5413847 w 5649004"/>
              <a:gd name="connsiteY3" fmla="*/ 4679012 h 5859444"/>
              <a:gd name="connsiteX4" fmla="*/ 325446 w 5649004"/>
              <a:gd name="connsiteY4" fmla="*/ 5367708 h 5859444"/>
              <a:gd name="connsiteX0" fmla="*/ 315969 w 5721778"/>
              <a:gd name="connsiteY0" fmla="*/ 4993736 h 5229879"/>
              <a:gd name="connsiteX1" fmla="*/ 1069876 w 5721778"/>
              <a:gd name="connsiteY1" fmla="*/ 718545 h 5229879"/>
              <a:gd name="connsiteX2" fmla="*/ 5398257 w 5721778"/>
              <a:gd name="connsiteY2" fmla="*/ 1181757 h 5229879"/>
              <a:gd name="connsiteX3" fmla="*/ 5404370 w 5721778"/>
              <a:gd name="connsiteY3" fmla="*/ 4305040 h 5229879"/>
              <a:gd name="connsiteX4" fmla="*/ 315969 w 5721778"/>
              <a:gd name="connsiteY4" fmla="*/ 4993736 h 5229879"/>
              <a:gd name="connsiteX0" fmla="*/ 315969 w 5721778"/>
              <a:gd name="connsiteY0" fmla="*/ 5036433 h 5272576"/>
              <a:gd name="connsiteX1" fmla="*/ 1069876 w 5721778"/>
              <a:gd name="connsiteY1" fmla="*/ 761242 h 5272576"/>
              <a:gd name="connsiteX2" fmla="*/ 5398257 w 5721778"/>
              <a:gd name="connsiteY2" fmla="*/ 1224454 h 5272576"/>
              <a:gd name="connsiteX3" fmla="*/ 5404370 w 5721778"/>
              <a:gd name="connsiteY3" fmla="*/ 4347737 h 5272576"/>
              <a:gd name="connsiteX4" fmla="*/ 315969 w 5721778"/>
              <a:gd name="connsiteY4" fmla="*/ 5036433 h 5272576"/>
              <a:gd name="connsiteX0" fmla="*/ 295424 w 5701233"/>
              <a:gd name="connsiteY0" fmla="*/ 4961804 h 5185044"/>
              <a:gd name="connsiteX1" fmla="*/ 1120583 w 5701233"/>
              <a:gd name="connsiteY1" fmla="*/ 864743 h 5185044"/>
              <a:gd name="connsiteX2" fmla="*/ 5377712 w 5701233"/>
              <a:gd name="connsiteY2" fmla="*/ 1149825 h 5185044"/>
              <a:gd name="connsiteX3" fmla="*/ 5383825 w 5701233"/>
              <a:gd name="connsiteY3" fmla="*/ 4273108 h 5185044"/>
              <a:gd name="connsiteX4" fmla="*/ 295424 w 5701233"/>
              <a:gd name="connsiteY4" fmla="*/ 4961804 h 5185044"/>
              <a:gd name="connsiteX0" fmla="*/ 227944 w 6156019"/>
              <a:gd name="connsiteY0" fmla="*/ 4249685 h 4653160"/>
              <a:gd name="connsiteX1" fmla="*/ 1539991 w 6156019"/>
              <a:gd name="connsiteY1" fmla="*/ 829518 h 4653160"/>
              <a:gd name="connsiteX2" fmla="*/ 5797120 w 6156019"/>
              <a:gd name="connsiteY2" fmla="*/ 1114600 h 4653160"/>
              <a:gd name="connsiteX3" fmla="*/ 5803233 w 6156019"/>
              <a:gd name="connsiteY3" fmla="*/ 4237883 h 4653160"/>
              <a:gd name="connsiteX4" fmla="*/ 227944 w 6156019"/>
              <a:gd name="connsiteY4" fmla="*/ 4249685 h 4653160"/>
              <a:gd name="connsiteX0" fmla="*/ 2254 w 5930329"/>
              <a:gd name="connsiteY0" fmla="*/ 4249685 h 4728827"/>
              <a:gd name="connsiteX1" fmla="*/ 1314301 w 5930329"/>
              <a:gd name="connsiteY1" fmla="*/ 829518 h 4728827"/>
              <a:gd name="connsiteX2" fmla="*/ 5571430 w 5930329"/>
              <a:gd name="connsiteY2" fmla="*/ 1114600 h 4728827"/>
              <a:gd name="connsiteX3" fmla="*/ 5577543 w 5930329"/>
              <a:gd name="connsiteY3" fmla="*/ 4237883 h 4728827"/>
              <a:gd name="connsiteX4" fmla="*/ 2254 w 5930329"/>
              <a:gd name="connsiteY4" fmla="*/ 4249685 h 4728827"/>
              <a:gd name="connsiteX0" fmla="*/ 2203 w 6070417"/>
              <a:gd name="connsiteY0" fmla="*/ 3625988 h 4413820"/>
              <a:gd name="connsiteX1" fmla="*/ 1444879 w 6070417"/>
              <a:gd name="connsiteY1" fmla="*/ 799587 h 4413820"/>
              <a:gd name="connsiteX2" fmla="*/ 5702008 w 6070417"/>
              <a:gd name="connsiteY2" fmla="*/ 1084669 h 4413820"/>
              <a:gd name="connsiteX3" fmla="*/ 5708121 w 6070417"/>
              <a:gd name="connsiteY3" fmla="*/ 4207952 h 4413820"/>
              <a:gd name="connsiteX4" fmla="*/ 2203 w 6070417"/>
              <a:gd name="connsiteY4" fmla="*/ 3625988 h 4413820"/>
              <a:gd name="connsiteX0" fmla="*/ 53060 w 6121274"/>
              <a:gd name="connsiteY0" fmla="*/ 3625988 h 4456797"/>
              <a:gd name="connsiteX1" fmla="*/ 1495736 w 6121274"/>
              <a:gd name="connsiteY1" fmla="*/ 799587 h 4456797"/>
              <a:gd name="connsiteX2" fmla="*/ 5752865 w 6121274"/>
              <a:gd name="connsiteY2" fmla="*/ 1084669 h 4456797"/>
              <a:gd name="connsiteX3" fmla="*/ 5758978 w 6121274"/>
              <a:gd name="connsiteY3" fmla="*/ 4207952 h 4456797"/>
              <a:gd name="connsiteX4" fmla="*/ 53060 w 6121274"/>
              <a:gd name="connsiteY4" fmla="*/ 3625988 h 4456797"/>
              <a:gd name="connsiteX0" fmla="*/ 193599 w 6018185"/>
              <a:gd name="connsiteY0" fmla="*/ 3625988 h 4743687"/>
              <a:gd name="connsiteX1" fmla="*/ 1636275 w 6018185"/>
              <a:gd name="connsiteY1" fmla="*/ 799587 h 4743687"/>
              <a:gd name="connsiteX2" fmla="*/ 5893404 w 6018185"/>
              <a:gd name="connsiteY2" fmla="*/ 1084669 h 4743687"/>
              <a:gd name="connsiteX3" fmla="*/ 5578883 w 6018185"/>
              <a:gd name="connsiteY3" fmla="*/ 4623588 h 4743687"/>
              <a:gd name="connsiteX4" fmla="*/ 193599 w 6018185"/>
              <a:gd name="connsiteY4" fmla="*/ 3625988 h 4743687"/>
              <a:gd name="connsiteX0" fmla="*/ 193599 w 6018185"/>
              <a:gd name="connsiteY0" fmla="*/ 3625988 h 4915691"/>
              <a:gd name="connsiteX1" fmla="*/ 1636275 w 6018185"/>
              <a:gd name="connsiteY1" fmla="*/ 799587 h 4915691"/>
              <a:gd name="connsiteX2" fmla="*/ 5893404 w 6018185"/>
              <a:gd name="connsiteY2" fmla="*/ 1084669 h 4915691"/>
              <a:gd name="connsiteX3" fmla="*/ 5578883 w 6018185"/>
              <a:gd name="connsiteY3" fmla="*/ 4623588 h 4915691"/>
              <a:gd name="connsiteX4" fmla="*/ 3091886 w 6018185"/>
              <a:gd name="connsiteY4" fmla="*/ 4595458 h 4915691"/>
              <a:gd name="connsiteX5" fmla="*/ 193599 w 6018185"/>
              <a:gd name="connsiteY5" fmla="*/ 3625988 h 4915691"/>
              <a:gd name="connsiteX0" fmla="*/ 29539 w 5759925"/>
              <a:gd name="connsiteY0" fmla="*/ 3625988 h 5631302"/>
              <a:gd name="connsiteX1" fmla="*/ 1472215 w 5759925"/>
              <a:gd name="connsiteY1" fmla="*/ 799587 h 5631302"/>
              <a:gd name="connsiteX2" fmla="*/ 5729344 w 5759925"/>
              <a:gd name="connsiteY2" fmla="*/ 1084669 h 5631302"/>
              <a:gd name="connsiteX3" fmla="*/ 5414823 w 5759925"/>
              <a:gd name="connsiteY3" fmla="*/ 4623588 h 5631302"/>
              <a:gd name="connsiteX4" fmla="*/ 2559691 w 5759925"/>
              <a:gd name="connsiteY4" fmla="*/ 5592986 h 5631302"/>
              <a:gd name="connsiteX5" fmla="*/ 29539 w 5759925"/>
              <a:gd name="connsiteY5" fmla="*/ 3625988 h 5631302"/>
              <a:gd name="connsiteX0" fmla="*/ 27945 w 5817782"/>
              <a:gd name="connsiteY0" fmla="*/ 3937721 h 5646152"/>
              <a:gd name="connsiteX1" fmla="*/ 1529998 w 5817782"/>
              <a:gd name="connsiteY1" fmla="*/ 814437 h 5646152"/>
              <a:gd name="connsiteX2" fmla="*/ 5787127 w 5817782"/>
              <a:gd name="connsiteY2" fmla="*/ 1099519 h 5646152"/>
              <a:gd name="connsiteX3" fmla="*/ 5472606 w 5817782"/>
              <a:gd name="connsiteY3" fmla="*/ 4638438 h 5646152"/>
              <a:gd name="connsiteX4" fmla="*/ 2617474 w 5817782"/>
              <a:gd name="connsiteY4" fmla="*/ 5607836 h 5646152"/>
              <a:gd name="connsiteX5" fmla="*/ 27945 w 5817782"/>
              <a:gd name="connsiteY5" fmla="*/ 3937721 h 5646152"/>
              <a:gd name="connsiteX0" fmla="*/ 27066 w 5852574"/>
              <a:gd name="connsiteY0" fmla="*/ 4000095 h 5649150"/>
              <a:gd name="connsiteX1" fmla="*/ 1564745 w 5852574"/>
              <a:gd name="connsiteY1" fmla="*/ 817435 h 5649150"/>
              <a:gd name="connsiteX2" fmla="*/ 5821874 w 5852574"/>
              <a:gd name="connsiteY2" fmla="*/ 1102517 h 5649150"/>
              <a:gd name="connsiteX3" fmla="*/ 5507353 w 5852574"/>
              <a:gd name="connsiteY3" fmla="*/ 4641436 h 5649150"/>
              <a:gd name="connsiteX4" fmla="*/ 2652221 w 5852574"/>
              <a:gd name="connsiteY4" fmla="*/ 5610834 h 5649150"/>
              <a:gd name="connsiteX5" fmla="*/ 27066 w 5852574"/>
              <a:gd name="connsiteY5" fmla="*/ 4000095 h 5649150"/>
              <a:gd name="connsiteX0" fmla="*/ 39943 w 5865451"/>
              <a:gd name="connsiteY0" fmla="*/ 4000095 h 5785122"/>
              <a:gd name="connsiteX1" fmla="*/ 1577622 w 5865451"/>
              <a:gd name="connsiteY1" fmla="*/ 817435 h 5785122"/>
              <a:gd name="connsiteX2" fmla="*/ 5834751 w 5865451"/>
              <a:gd name="connsiteY2" fmla="*/ 1102517 h 5785122"/>
              <a:gd name="connsiteX3" fmla="*/ 5520230 w 5865451"/>
              <a:gd name="connsiteY3" fmla="*/ 4641436 h 5785122"/>
              <a:gd name="connsiteX4" fmla="*/ 2961981 w 5865451"/>
              <a:gd name="connsiteY4" fmla="*/ 5753338 h 5785122"/>
              <a:gd name="connsiteX5" fmla="*/ 39943 w 5865451"/>
              <a:gd name="connsiteY5" fmla="*/ 4000095 h 5785122"/>
              <a:gd name="connsiteX0" fmla="*/ 39943 w 7000658"/>
              <a:gd name="connsiteY0" fmla="*/ 4000095 h 5820006"/>
              <a:gd name="connsiteX1" fmla="*/ 1577622 w 7000658"/>
              <a:gd name="connsiteY1" fmla="*/ 817435 h 5820006"/>
              <a:gd name="connsiteX2" fmla="*/ 5834751 w 7000658"/>
              <a:gd name="connsiteY2" fmla="*/ 1102517 h 5820006"/>
              <a:gd name="connsiteX3" fmla="*/ 6921518 w 7000658"/>
              <a:gd name="connsiteY3" fmla="*/ 5033321 h 5820006"/>
              <a:gd name="connsiteX4" fmla="*/ 2961981 w 7000658"/>
              <a:gd name="connsiteY4" fmla="*/ 5753338 h 5820006"/>
              <a:gd name="connsiteX5" fmla="*/ 39943 w 7000658"/>
              <a:gd name="connsiteY5" fmla="*/ 4000095 h 5820006"/>
              <a:gd name="connsiteX0" fmla="*/ 39943 w 7324239"/>
              <a:gd name="connsiteY0" fmla="*/ 4000095 h 5770571"/>
              <a:gd name="connsiteX1" fmla="*/ 1577622 w 7324239"/>
              <a:gd name="connsiteY1" fmla="*/ 817435 h 5770571"/>
              <a:gd name="connsiteX2" fmla="*/ 5834751 w 7324239"/>
              <a:gd name="connsiteY2" fmla="*/ 1102517 h 5770571"/>
              <a:gd name="connsiteX3" fmla="*/ 6921518 w 7324239"/>
              <a:gd name="connsiteY3" fmla="*/ 5033321 h 5770571"/>
              <a:gd name="connsiteX4" fmla="*/ 2961981 w 7324239"/>
              <a:gd name="connsiteY4" fmla="*/ 5753338 h 5770571"/>
              <a:gd name="connsiteX5" fmla="*/ 39943 w 7324239"/>
              <a:gd name="connsiteY5" fmla="*/ 4000095 h 5770571"/>
              <a:gd name="connsiteX0" fmla="*/ 39943 w 6939952"/>
              <a:gd name="connsiteY0" fmla="*/ 4000095 h 5770571"/>
              <a:gd name="connsiteX1" fmla="*/ 1577622 w 6939952"/>
              <a:gd name="connsiteY1" fmla="*/ 817435 h 5770571"/>
              <a:gd name="connsiteX2" fmla="*/ 5834751 w 6939952"/>
              <a:gd name="connsiteY2" fmla="*/ 1102517 h 5770571"/>
              <a:gd name="connsiteX3" fmla="*/ 6921518 w 6939952"/>
              <a:gd name="connsiteY3" fmla="*/ 5033321 h 5770571"/>
              <a:gd name="connsiteX4" fmla="*/ 2961981 w 6939952"/>
              <a:gd name="connsiteY4" fmla="*/ 5753338 h 5770571"/>
              <a:gd name="connsiteX5" fmla="*/ 39943 w 6939952"/>
              <a:gd name="connsiteY5" fmla="*/ 4000095 h 5770571"/>
              <a:gd name="connsiteX0" fmla="*/ 39943 w 6939952"/>
              <a:gd name="connsiteY0" fmla="*/ 4000095 h 5774179"/>
              <a:gd name="connsiteX1" fmla="*/ 1577622 w 6939952"/>
              <a:gd name="connsiteY1" fmla="*/ 817435 h 5774179"/>
              <a:gd name="connsiteX2" fmla="*/ 5834751 w 6939952"/>
              <a:gd name="connsiteY2" fmla="*/ 1102517 h 5774179"/>
              <a:gd name="connsiteX3" fmla="*/ 6921518 w 6939952"/>
              <a:gd name="connsiteY3" fmla="*/ 5033321 h 5774179"/>
              <a:gd name="connsiteX4" fmla="*/ 2961981 w 6939952"/>
              <a:gd name="connsiteY4" fmla="*/ 5753338 h 5774179"/>
              <a:gd name="connsiteX5" fmla="*/ 39943 w 6939952"/>
              <a:gd name="connsiteY5" fmla="*/ 4000095 h 5774179"/>
              <a:gd name="connsiteX0" fmla="*/ 62517 w 6962526"/>
              <a:gd name="connsiteY0" fmla="*/ 4000095 h 5914074"/>
              <a:gd name="connsiteX1" fmla="*/ 1600196 w 6962526"/>
              <a:gd name="connsiteY1" fmla="*/ 817435 h 5914074"/>
              <a:gd name="connsiteX2" fmla="*/ 5857325 w 6962526"/>
              <a:gd name="connsiteY2" fmla="*/ 1102517 h 5914074"/>
              <a:gd name="connsiteX3" fmla="*/ 6944092 w 6962526"/>
              <a:gd name="connsiteY3" fmla="*/ 5033321 h 5914074"/>
              <a:gd name="connsiteX4" fmla="*/ 3447693 w 6962526"/>
              <a:gd name="connsiteY4" fmla="*/ 5895842 h 5914074"/>
              <a:gd name="connsiteX5" fmla="*/ 62517 w 6962526"/>
              <a:gd name="connsiteY5" fmla="*/ 4000095 h 5914074"/>
              <a:gd name="connsiteX0" fmla="*/ 62517 w 6962526"/>
              <a:gd name="connsiteY0" fmla="*/ 4000095 h 5909063"/>
              <a:gd name="connsiteX1" fmla="*/ 1600196 w 6962526"/>
              <a:gd name="connsiteY1" fmla="*/ 817435 h 5909063"/>
              <a:gd name="connsiteX2" fmla="*/ 5857325 w 6962526"/>
              <a:gd name="connsiteY2" fmla="*/ 1102517 h 5909063"/>
              <a:gd name="connsiteX3" fmla="*/ 6944092 w 6962526"/>
              <a:gd name="connsiteY3" fmla="*/ 5033321 h 5909063"/>
              <a:gd name="connsiteX4" fmla="*/ 3447693 w 6962526"/>
              <a:gd name="connsiteY4" fmla="*/ 5895842 h 5909063"/>
              <a:gd name="connsiteX5" fmla="*/ 62517 w 6962526"/>
              <a:gd name="connsiteY5" fmla="*/ 4000095 h 5909063"/>
              <a:gd name="connsiteX0" fmla="*/ 72715 w 7004788"/>
              <a:gd name="connsiteY0" fmla="*/ 4473865 h 6382833"/>
              <a:gd name="connsiteX1" fmla="*/ 1610394 w 7004788"/>
              <a:gd name="connsiteY1" fmla="*/ 1291205 h 6382833"/>
              <a:gd name="connsiteX2" fmla="*/ 6948178 w 7004788"/>
              <a:gd name="connsiteY2" fmla="*/ 923144 h 6382833"/>
              <a:gd name="connsiteX3" fmla="*/ 6954290 w 7004788"/>
              <a:gd name="connsiteY3" fmla="*/ 5507091 h 6382833"/>
              <a:gd name="connsiteX4" fmla="*/ 3457891 w 7004788"/>
              <a:gd name="connsiteY4" fmla="*/ 6369612 h 6382833"/>
              <a:gd name="connsiteX5" fmla="*/ 72715 w 7004788"/>
              <a:gd name="connsiteY5" fmla="*/ 4473865 h 6382833"/>
              <a:gd name="connsiteX0" fmla="*/ 106881 w 7038954"/>
              <a:gd name="connsiteY0" fmla="*/ 4547924 h 6456892"/>
              <a:gd name="connsiteX1" fmla="*/ 1415960 w 7038954"/>
              <a:gd name="connsiteY1" fmla="*/ 1109770 h 6456892"/>
              <a:gd name="connsiteX2" fmla="*/ 6982344 w 7038954"/>
              <a:gd name="connsiteY2" fmla="*/ 997203 h 6456892"/>
              <a:gd name="connsiteX3" fmla="*/ 6988456 w 7038954"/>
              <a:gd name="connsiteY3" fmla="*/ 5581150 h 6456892"/>
              <a:gd name="connsiteX4" fmla="*/ 3492057 w 7038954"/>
              <a:gd name="connsiteY4" fmla="*/ 6443671 h 6456892"/>
              <a:gd name="connsiteX5" fmla="*/ 106881 w 7038954"/>
              <a:gd name="connsiteY5" fmla="*/ 4547924 h 6456892"/>
              <a:gd name="connsiteX0" fmla="*/ 107112 w 7040332"/>
              <a:gd name="connsiteY0" fmla="*/ 4975368 h 6884336"/>
              <a:gd name="connsiteX1" fmla="*/ 1416191 w 7040332"/>
              <a:gd name="connsiteY1" fmla="*/ 1537214 h 6884336"/>
              <a:gd name="connsiteX2" fmla="*/ 6996022 w 7040332"/>
              <a:gd name="connsiteY2" fmla="*/ 866594 h 6884336"/>
              <a:gd name="connsiteX3" fmla="*/ 6988687 w 7040332"/>
              <a:gd name="connsiteY3" fmla="*/ 6008594 h 6884336"/>
              <a:gd name="connsiteX4" fmla="*/ 3492288 w 7040332"/>
              <a:gd name="connsiteY4" fmla="*/ 6871115 h 6884336"/>
              <a:gd name="connsiteX5" fmla="*/ 107112 w 7040332"/>
              <a:gd name="connsiteY5" fmla="*/ 4975368 h 6884336"/>
              <a:gd name="connsiteX0" fmla="*/ 125032 w 7058252"/>
              <a:gd name="connsiteY0" fmla="*/ 5026174 h 6935142"/>
              <a:gd name="connsiteX1" fmla="*/ 1339981 w 7058252"/>
              <a:gd name="connsiteY1" fmla="*/ 1386314 h 6935142"/>
              <a:gd name="connsiteX2" fmla="*/ 7013942 w 7058252"/>
              <a:gd name="connsiteY2" fmla="*/ 917400 h 6935142"/>
              <a:gd name="connsiteX3" fmla="*/ 7006607 w 7058252"/>
              <a:gd name="connsiteY3" fmla="*/ 6059400 h 6935142"/>
              <a:gd name="connsiteX4" fmla="*/ 3510208 w 7058252"/>
              <a:gd name="connsiteY4" fmla="*/ 6921921 h 6935142"/>
              <a:gd name="connsiteX5" fmla="*/ 125032 w 7058252"/>
              <a:gd name="connsiteY5" fmla="*/ 5026174 h 6935142"/>
              <a:gd name="connsiteX0" fmla="*/ 96994 w 7030214"/>
              <a:gd name="connsiteY0" fmla="*/ 5112058 h 7021026"/>
              <a:gd name="connsiteX1" fmla="*/ 1311943 w 7030214"/>
              <a:gd name="connsiteY1" fmla="*/ 1472198 h 7021026"/>
              <a:gd name="connsiteX2" fmla="*/ 6985904 w 7030214"/>
              <a:gd name="connsiteY2" fmla="*/ 1003284 h 7021026"/>
              <a:gd name="connsiteX3" fmla="*/ 6978569 w 7030214"/>
              <a:gd name="connsiteY3" fmla="*/ 6145284 h 7021026"/>
              <a:gd name="connsiteX4" fmla="*/ 3482170 w 7030214"/>
              <a:gd name="connsiteY4" fmla="*/ 7007805 h 7021026"/>
              <a:gd name="connsiteX5" fmla="*/ 96994 w 7030214"/>
              <a:gd name="connsiteY5" fmla="*/ 5112058 h 7021026"/>
              <a:gd name="connsiteX0" fmla="*/ 165399 w 7098619"/>
              <a:gd name="connsiteY0" fmla="*/ 5137158 h 7046126"/>
              <a:gd name="connsiteX1" fmla="*/ 1030724 w 7098619"/>
              <a:gd name="connsiteY1" fmla="*/ 1416616 h 7046126"/>
              <a:gd name="connsiteX2" fmla="*/ 7054309 w 7098619"/>
              <a:gd name="connsiteY2" fmla="*/ 1028384 h 7046126"/>
              <a:gd name="connsiteX3" fmla="*/ 7046974 w 7098619"/>
              <a:gd name="connsiteY3" fmla="*/ 6170384 h 7046126"/>
              <a:gd name="connsiteX4" fmla="*/ 3550575 w 7098619"/>
              <a:gd name="connsiteY4" fmla="*/ 7032905 h 7046126"/>
              <a:gd name="connsiteX5" fmla="*/ 165399 w 7098619"/>
              <a:gd name="connsiteY5" fmla="*/ 5137158 h 7046126"/>
              <a:gd name="connsiteX0" fmla="*/ 175351 w 7108571"/>
              <a:gd name="connsiteY0" fmla="*/ 5226784 h 7135752"/>
              <a:gd name="connsiteX1" fmla="*/ 1040676 w 7108571"/>
              <a:gd name="connsiteY1" fmla="*/ 1506242 h 7135752"/>
              <a:gd name="connsiteX2" fmla="*/ 7064261 w 7108571"/>
              <a:gd name="connsiteY2" fmla="*/ 1118010 h 7135752"/>
              <a:gd name="connsiteX3" fmla="*/ 7056926 w 7108571"/>
              <a:gd name="connsiteY3" fmla="*/ 6260010 h 7135752"/>
              <a:gd name="connsiteX4" fmla="*/ 3560527 w 7108571"/>
              <a:gd name="connsiteY4" fmla="*/ 7122531 h 7135752"/>
              <a:gd name="connsiteX5" fmla="*/ 175351 w 7108571"/>
              <a:gd name="connsiteY5" fmla="*/ 5226784 h 7135752"/>
              <a:gd name="connsiteX0" fmla="*/ 175351 w 7108571"/>
              <a:gd name="connsiteY0" fmla="*/ 5226784 h 7127573"/>
              <a:gd name="connsiteX1" fmla="*/ 1040676 w 7108571"/>
              <a:gd name="connsiteY1" fmla="*/ 1506242 h 7127573"/>
              <a:gd name="connsiteX2" fmla="*/ 7064261 w 7108571"/>
              <a:gd name="connsiteY2" fmla="*/ 1118010 h 7127573"/>
              <a:gd name="connsiteX3" fmla="*/ 7056926 w 7108571"/>
              <a:gd name="connsiteY3" fmla="*/ 6260010 h 7127573"/>
              <a:gd name="connsiteX4" fmla="*/ 3560527 w 7108571"/>
              <a:gd name="connsiteY4" fmla="*/ 7122531 h 7127573"/>
              <a:gd name="connsiteX5" fmla="*/ 175351 w 7108571"/>
              <a:gd name="connsiteY5" fmla="*/ 5226784 h 7127573"/>
              <a:gd name="connsiteX0" fmla="*/ 175351 w 7170557"/>
              <a:gd name="connsiteY0" fmla="*/ 5226784 h 7154795"/>
              <a:gd name="connsiteX1" fmla="*/ 1040676 w 7170557"/>
              <a:gd name="connsiteY1" fmla="*/ 1506242 h 7154795"/>
              <a:gd name="connsiteX2" fmla="*/ 7064261 w 7170557"/>
              <a:gd name="connsiteY2" fmla="*/ 1118010 h 7154795"/>
              <a:gd name="connsiteX3" fmla="*/ 7124161 w 7170557"/>
              <a:gd name="connsiteY3" fmla="*/ 6643252 h 7154795"/>
              <a:gd name="connsiteX4" fmla="*/ 3560527 w 7170557"/>
              <a:gd name="connsiteY4" fmla="*/ 7122531 h 7154795"/>
              <a:gd name="connsiteX5" fmla="*/ 175351 w 7170557"/>
              <a:gd name="connsiteY5" fmla="*/ 5226784 h 7154795"/>
              <a:gd name="connsiteX0" fmla="*/ 175351 w 7170557"/>
              <a:gd name="connsiteY0" fmla="*/ 5226784 h 7135754"/>
              <a:gd name="connsiteX1" fmla="*/ 1040676 w 7170557"/>
              <a:gd name="connsiteY1" fmla="*/ 1506242 h 7135754"/>
              <a:gd name="connsiteX2" fmla="*/ 7064261 w 7170557"/>
              <a:gd name="connsiteY2" fmla="*/ 1118010 h 7135754"/>
              <a:gd name="connsiteX3" fmla="*/ 7124161 w 7170557"/>
              <a:gd name="connsiteY3" fmla="*/ 6643252 h 7135754"/>
              <a:gd name="connsiteX4" fmla="*/ 3560527 w 7170557"/>
              <a:gd name="connsiteY4" fmla="*/ 7122531 h 7135754"/>
              <a:gd name="connsiteX5" fmla="*/ 175351 w 7170557"/>
              <a:gd name="connsiteY5" fmla="*/ 5226784 h 7135754"/>
              <a:gd name="connsiteX0" fmla="*/ 192451 w 7187657"/>
              <a:gd name="connsiteY0" fmla="*/ 5278777 h 7187747"/>
              <a:gd name="connsiteX1" fmla="*/ 1057776 w 7187657"/>
              <a:gd name="connsiteY1" fmla="*/ 1558235 h 7187747"/>
              <a:gd name="connsiteX2" fmla="*/ 7081361 w 7187657"/>
              <a:gd name="connsiteY2" fmla="*/ 1170003 h 7187747"/>
              <a:gd name="connsiteX3" fmla="*/ 7141261 w 7187657"/>
              <a:gd name="connsiteY3" fmla="*/ 6695245 h 7187747"/>
              <a:gd name="connsiteX4" fmla="*/ 3577627 w 7187657"/>
              <a:gd name="connsiteY4" fmla="*/ 7174524 h 7187747"/>
              <a:gd name="connsiteX5" fmla="*/ 192451 w 7187657"/>
              <a:gd name="connsiteY5" fmla="*/ 5278777 h 7187747"/>
              <a:gd name="connsiteX0" fmla="*/ 2866 w 6998072"/>
              <a:gd name="connsiteY0" fmla="*/ 5197304 h 7106274"/>
              <a:gd name="connsiteX1" fmla="*/ 2865079 w 6998072"/>
              <a:gd name="connsiteY1" fmla="*/ 1705362 h 7106274"/>
              <a:gd name="connsiteX2" fmla="*/ 6891776 w 6998072"/>
              <a:gd name="connsiteY2" fmla="*/ 1088530 h 7106274"/>
              <a:gd name="connsiteX3" fmla="*/ 6951676 w 6998072"/>
              <a:gd name="connsiteY3" fmla="*/ 6613772 h 7106274"/>
              <a:gd name="connsiteX4" fmla="*/ 3388042 w 6998072"/>
              <a:gd name="connsiteY4" fmla="*/ 7093051 h 7106274"/>
              <a:gd name="connsiteX5" fmla="*/ 2866 w 6998072"/>
              <a:gd name="connsiteY5" fmla="*/ 5197304 h 7106274"/>
              <a:gd name="connsiteX0" fmla="*/ 1495 w 6996701"/>
              <a:gd name="connsiteY0" fmla="*/ 5204802 h 7113772"/>
              <a:gd name="connsiteX1" fmla="*/ 2863708 w 6996701"/>
              <a:gd name="connsiteY1" fmla="*/ 1712860 h 7113772"/>
              <a:gd name="connsiteX2" fmla="*/ 6890405 w 6996701"/>
              <a:gd name="connsiteY2" fmla="*/ 1096028 h 7113772"/>
              <a:gd name="connsiteX3" fmla="*/ 6950305 w 6996701"/>
              <a:gd name="connsiteY3" fmla="*/ 6621270 h 7113772"/>
              <a:gd name="connsiteX4" fmla="*/ 3386671 w 6996701"/>
              <a:gd name="connsiteY4" fmla="*/ 7100549 h 7113772"/>
              <a:gd name="connsiteX5" fmla="*/ 1495 w 6996701"/>
              <a:gd name="connsiteY5" fmla="*/ 5204802 h 7113772"/>
              <a:gd name="connsiteX0" fmla="*/ 114146 w 7109352"/>
              <a:gd name="connsiteY0" fmla="*/ 5149953 h 7058923"/>
              <a:gd name="connsiteX1" fmla="*/ 313842 w 7109352"/>
              <a:gd name="connsiteY1" fmla="*/ 1826099 h 7058923"/>
              <a:gd name="connsiteX2" fmla="*/ 7003056 w 7109352"/>
              <a:gd name="connsiteY2" fmla="*/ 1041179 h 7058923"/>
              <a:gd name="connsiteX3" fmla="*/ 7062956 w 7109352"/>
              <a:gd name="connsiteY3" fmla="*/ 6566421 h 7058923"/>
              <a:gd name="connsiteX4" fmla="*/ 3499322 w 7109352"/>
              <a:gd name="connsiteY4" fmla="*/ 7045700 h 7058923"/>
              <a:gd name="connsiteX5" fmla="*/ 114146 w 7109352"/>
              <a:gd name="connsiteY5" fmla="*/ 5149953 h 7058923"/>
              <a:gd name="connsiteX0" fmla="*/ 1888574 w 6996922"/>
              <a:gd name="connsiteY0" fmla="*/ 5308702 h 6875893"/>
              <a:gd name="connsiteX1" fmla="*/ 201412 w 6996922"/>
              <a:gd name="connsiteY1" fmla="*/ 1636505 h 6875893"/>
              <a:gd name="connsiteX2" fmla="*/ 6890626 w 6996922"/>
              <a:gd name="connsiteY2" fmla="*/ 851585 h 6875893"/>
              <a:gd name="connsiteX3" fmla="*/ 6950526 w 6996922"/>
              <a:gd name="connsiteY3" fmla="*/ 6376827 h 6875893"/>
              <a:gd name="connsiteX4" fmla="*/ 3386892 w 6996922"/>
              <a:gd name="connsiteY4" fmla="*/ 6856106 h 6875893"/>
              <a:gd name="connsiteX5" fmla="*/ 1888574 w 6996922"/>
              <a:gd name="connsiteY5" fmla="*/ 5308702 h 6875893"/>
              <a:gd name="connsiteX0" fmla="*/ 1847876 w 6956224"/>
              <a:gd name="connsiteY0" fmla="*/ 5388719 h 6955910"/>
              <a:gd name="connsiteX1" fmla="*/ 204257 w 6956224"/>
              <a:gd name="connsiteY1" fmla="*/ 1397208 h 6955910"/>
              <a:gd name="connsiteX2" fmla="*/ 6849928 w 6956224"/>
              <a:gd name="connsiteY2" fmla="*/ 931602 h 6955910"/>
              <a:gd name="connsiteX3" fmla="*/ 6909828 w 6956224"/>
              <a:gd name="connsiteY3" fmla="*/ 6456844 h 6955910"/>
              <a:gd name="connsiteX4" fmla="*/ 3346194 w 6956224"/>
              <a:gd name="connsiteY4" fmla="*/ 6936123 h 6955910"/>
              <a:gd name="connsiteX5" fmla="*/ 1847876 w 6956224"/>
              <a:gd name="connsiteY5" fmla="*/ 5388719 h 6955910"/>
              <a:gd name="connsiteX0" fmla="*/ 1680737 w 6789085"/>
              <a:gd name="connsiteY0" fmla="*/ 5908231 h 7475422"/>
              <a:gd name="connsiteX1" fmla="*/ 37118 w 6789085"/>
              <a:gd name="connsiteY1" fmla="*/ 1916720 h 7475422"/>
              <a:gd name="connsiteX2" fmla="*/ 6682789 w 6789085"/>
              <a:gd name="connsiteY2" fmla="*/ 1451114 h 7475422"/>
              <a:gd name="connsiteX3" fmla="*/ 6742689 w 6789085"/>
              <a:gd name="connsiteY3" fmla="*/ 6976356 h 7475422"/>
              <a:gd name="connsiteX4" fmla="*/ 3179055 w 6789085"/>
              <a:gd name="connsiteY4" fmla="*/ 7455635 h 7475422"/>
              <a:gd name="connsiteX5" fmla="*/ 1680737 w 6789085"/>
              <a:gd name="connsiteY5" fmla="*/ 5908231 h 7475422"/>
              <a:gd name="connsiteX0" fmla="*/ 1673043 w 6781391"/>
              <a:gd name="connsiteY0" fmla="*/ 5908231 h 7009974"/>
              <a:gd name="connsiteX1" fmla="*/ 29424 w 6781391"/>
              <a:gd name="connsiteY1" fmla="*/ 1916720 h 7009974"/>
              <a:gd name="connsiteX2" fmla="*/ 6675095 w 6781391"/>
              <a:gd name="connsiteY2" fmla="*/ 1451114 h 7009974"/>
              <a:gd name="connsiteX3" fmla="*/ 6734995 w 6781391"/>
              <a:gd name="connsiteY3" fmla="*/ 6976356 h 7009974"/>
              <a:gd name="connsiteX4" fmla="*/ 558790 w 6781391"/>
              <a:gd name="connsiteY4" fmla="*/ 6976663 h 7009974"/>
              <a:gd name="connsiteX5" fmla="*/ 1673043 w 6781391"/>
              <a:gd name="connsiteY5" fmla="*/ 5908231 h 7009974"/>
              <a:gd name="connsiteX0" fmla="*/ 965292 w 7089640"/>
              <a:gd name="connsiteY0" fmla="*/ 5087314 h 6494621"/>
              <a:gd name="connsiteX1" fmla="*/ 337673 w 7089640"/>
              <a:gd name="connsiteY1" fmla="*/ 1386088 h 6494621"/>
              <a:gd name="connsiteX2" fmla="*/ 6983344 w 7089640"/>
              <a:gd name="connsiteY2" fmla="*/ 920482 h 6494621"/>
              <a:gd name="connsiteX3" fmla="*/ 7043244 w 7089640"/>
              <a:gd name="connsiteY3" fmla="*/ 6445724 h 6494621"/>
              <a:gd name="connsiteX4" fmla="*/ 867039 w 7089640"/>
              <a:gd name="connsiteY4" fmla="*/ 6446031 h 6494621"/>
              <a:gd name="connsiteX5" fmla="*/ 965292 w 7089640"/>
              <a:gd name="connsiteY5" fmla="*/ 5087314 h 6494621"/>
              <a:gd name="connsiteX0" fmla="*/ 864572 w 6988920"/>
              <a:gd name="connsiteY0" fmla="*/ 5157762 h 6565069"/>
              <a:gd name="connsiteX1" fmla="*/ 353067 w 6988920"/>
              <a:gd name="connsiteY1" fmla="*/ 1209793 h 6565069"/>
              <a:gd name="connsiteX2" fmla="*/ 6882624 w 6988920"/>
              <a:gd name="connsiteY2" fmla="*/ 990930 h 6565069"/>
              <a:gd name="connsiteX3" fmla="*/ 6942524 w 6988920"/>
              <a:gd name="connsiteY3" fmla="*/ 6516172 h 6565069"/>
              <a:gd name="connsiteX4" fmla="*/ 766319 w 6988920"/>
              <a:gd name="connsiteY4" fmla="*/ 6516479 h 6565069"/>
              <a:gd name="connsiteX5" fmla="*/ 864572 w 6988920"/>
              <a:gd name="connsiteY5" fmla="*/ 5157762 h 6565069"/>
              <a:gd name="connsiteX0" fmla="*/ 803231 w 6927579"/>
              <a:gd name="connsiteY0" fmla="*/ 5499440 h 6906747"/>
              <a:gd name="connsiteX1" fmla="*/ 291726 w 6927579"/>
              <a:gd name="connsiteY1" fmla="*/ 1551471 h 6906747"/>
              <a:gd name="connsiteX2" fmla="*/ 6821283 w 6927579"/>
              <a:gd name="connsiteY2" fmla="*/ 1332608 h 6906747"/>
              <a:gd name="connsiteX3" fmla="*/ 6881183 w 6927579"/>
              <a:gd name="connsiteY3" fmla="*/ 6857850 h 6906747"/>
              <a:gd name="connsiteX4" fmla="*/ 704978 w 6927579"/>
              <a:gd name="connsiteY4" fmla="*/ 6858157 h 6906747"/>
              <a:gd name="connsiteX5" fmla="*/ 803231 w 6927579"/>
              <a:gd name="connsiteY5" fmla="*/ 5499440 h 6906747"/>
              <a:gd name="connsiteX0" fmla="*/ 865520 w 6989868"/>
              <a:gd name="connsiteY0" fmla="*/ 5499440 h 7044175"/>
              <a:gd name="connsiteX1" fmla="*/ 354015 w 6989868"/>
              <a:gd name="connsiteY1" fmla="*/ 1551471 h 7044175"/>
              <a:gd name="connsiteX2" fmla="*/ 6883572 w 6989868"/>
              <a:gd name="connsiteY2" fmla="*/ 1332608 h 7044175"/>
              <a:gd name="connsiteX3" fmla="*/ 6943472 w 6989868"/>
              <a:gd name="connsiteY3" fmla="*/ 6857850 h 7044175"/>
              <a:gd name="connsiteX4" fmla="*/ 3089552 w 6989868"/>
              <a:gd name="connsiteY4" fmla="*/ 7003300 h 7044175"/>
              <a:gd name="connsiteX5" fmla="*/ 865520 w 6989868"/>
              <a:gd name="connsiteY5" fmla="*/ 5499440 h 7044175"/>
              <a:gd name="connsiteX0" fmla="*/ 878793 w 7075712"/>
              <a:gd name="connsiteY0" fmla="*/ 5596827 h 6701896"/>
              <a:gd name="connsiteX1" fmla="*/ 439859 w 7075712"/>
              <a:gd name="connsiteY1" fmla="*/ 1227944 h 6701896"/>
              <a:gd name="connsiteX2" fmla="*/ 6969416 w 7075712"/>
              <a:gd name="connsiteY2" fmla="*/ 1009081 h 6701896"/>
              <a:gd name="connsiteX3" fmla="*/ 7029316 w 7075712"/>
              <a:gd name="connsiteY3" fmla="*/ 6534323 h 6701896"/>
              <a:gd name="connsiteX4" fmla="*/ 3175396 w 7075712"/>
              <a:gd name="connsiteY4" fmla="*/ 6679773 h 6701896"/>
              <a:gd name="connsiteX5" fmla="*/ 878793 w 7075712"/>
              <a:gd name="connsiteY5" fmla="*/ 5596827 h 6701896"/>
              <a:gd name="connsiteX0" fmla="*/ 817906 w 7014825"/>
              <a:gd name="connsiteY0" fmla="*/ 5596827 h 6701896"/>
              <a:gd name="connsiteX1" fmla="*/ 378972 w 7014825"/>
              <a:gd name="connsiteY1" fmla="*/ 1227944 h 6701896"/>
              <a:gd name="connsiteX2" fmla="*/ 6908529 w 7014825"/>
              <a:gd name="connsiteY2" fmla="*/ 1009081 h 6701896"/>
              <a:gd name="connsiteX3" fmla="*/ 6968429 w 7014825"/>
              <a:gd name="connsiteY3" fmla="*/ 6534323 h 6701896"/>
              <a:gd name="connsiteX4" fmla="*/ 3114509 w 7014825"/>
              <a:gd name="connsiteY4" fmla="*/ 6679773 h 6701896"/>
              <a:gd name="connsiteX5" fmla="*/ 817906 w 7014825"/>
              <a:gd name="connsiteY5" fmla="*/ 5596827 h 6701896"/>
              <a:gd name="connsiteX0" fmla="*/ 893966 w 7090885"/>
              <a:gd name="connsiteY0" fmla="*/ 5596827 h 6701896"/>
              <a:gd name="connsiteX1" fmla="*/ 455032 w 7090885"/>
              <a:gd name="connsiteY1" fmla="*/ 1227944 h 6701896"/>
              <a:gd name="connsiteX2" fmla="*/ 6984589 w 7090885"/>
              <a:gd name="connsiteY2" fmla="*/ 1009081 h 6701896"/>
              <a:gd name="connsiteX3" fmla="*/ 7044489 w 7090885"/>
              <a:gd name="connsiteY3" fmla="*/ 6534323 h 6701896"/>
              <a:gd name="connsiteX4" fmla="*/ 3190569 w 7090885"/>
              <a:gd name="connsiteY4" fmla="*/ 6679773 h 6701896"/>
              <a:gd name="connsiteX5" fmla="*/ 893966 w 7090885"/>
              <a:gd name="connsiteY5" fmla="*/ 5596827 h 6701896"/>
              <a:gd name="connsiteX0" fmla="*/ 773381 w 6970300"/>
              <a:gd name="connsiteY0" fmla="*/ 5596827 h 6701896"/>
              <a:gd name="connsiteX1" fmla="*/ 334447 w 6970300"/>
              <a:gd name="connsiteY1" fmla="*/ 1227944 h 6701896"/>
              <a:gd name="connsiteX2" fmla="*/ 6864004 w 6970300"/>
              <a:gd name="connsiteY2" fmla="*/ 1009081 h 6701896"/>
              <a:gd name="connsiteX3" fmla="*/ 6923904 w 6970300"/>
              <a:gd name="connsiteY3" fmla="*/ 6534323 h 6701896"/>
              <a:gd name="connsiteX4" fmla="*/ 3069984 w 6970300"/>
              <a:gd name="connsiteY4" fmla="*/ 6679773 h 6701896"/>
              <a:gd name="connsiteX5" fmla="*/ 773381 w 6970300"/>
              <a:gd name="connsiteY5" fmla="*/ 5596827 h 6701896"/>
              <a:gd name="connsiteX0" fmla="*/ 795529 w 6992448"/>
              <a:gd name="connsiteY0" fmla="*/ 5596827 h 6701896"/>
              <a:gd name="connsiteX1" fmla="*/ 356595 w 6992448"/>
              <a:gd name="connsiteY1" fmla="*/ 1227944 h 6701896"/>
              <a:gd name="connsiteX2" fmla="*/ 6886152 w 6992448"/>
              <a:gd name="connsiteY2" fmla="*/ 1009081 h 6701896"/>
              <a:gd name="connsiteX3" fmla="*/ 6946052 w 6992448"/>
              <a:gd name="connsiteY3" fmla="*/ 6534323 h 6701896"/>
              <a:gd name="connsiteX4" fmla="*/ 3092132 w 6992448"/>
              <a:gd name="connsiteY4" fmla="*/ 6679773 h 6701896"/>
              <a:gd name="connsiteX5" fmla="*/ 795529 w 6992448"/>
              <a:gd name="connsiteY5" fmla="*/ 5596827 h 6701896"/>
              <a:gd name="connsiteX0" fmla="*/ 893966 w 7090885"/>
              <a:gd name="connsiteY0" fmla="*/ 5596827 h 6534339"/>
              <a:gd name="connsiteX1" fmla="*/ 455032 w 7090885"/>
              <a:gd name="connsiteY1" fmla="*/ 1227944 h 6534339"/>
              <a:gd name="connsiteX2" fmla="*/ 6984589 w 7090885"/>
              <a:gd name="connsiteY2" fmla="*/ 1009081 h 6534339"/>
              <a:gd name="connsiteX3" fmla="*/ 7044489 w 7090885"/>
              <a:gd name="connsiteY3" fmla="*/ 6534323 h 6534339"/>
              <a:gd name="connsiteX4" fmla="*/ 3625997 w 7090885"/>
              <a:gd name="connsiteY4" fmla="*/ 6302402 h 6534339"/>
              <a:gd name="connsiteX5" fmla="*/ 893966 w 7090885"/>
              <a:gd name="connsiteY5" fmla="*/ 5596827 h 6534339"/>
              <a:gd name="connsiteX0" fmla="*/ 893966 w 7117974"/>
              <a:gd name="connsiteY0" fmla="*/ 5596827 h 7622907"/>
              <a:gd name="connsiteX1" fmla="*/ 455032 w 7117974"/>
              <a:gd name="connsiteY1" fmla="*/ 1227944 h 7622907"/>
              <a:gd name="connsiteX2" fmla="*/ 6984589 w 7117974"/>
              <a:gd name="connsiteY2" fmla="*/ 1009081 h 7622907"/>
              <a:gd name="connsiteX3" fmla="*/ 7073517 w 7117974"/>
              <a:gd name="connsiteY3" fmla="*/ 7622895 h 7622907"/>
              <a:gd name="connsiteX4" fmla="*/ 3625997 w 7117974"/>
              <a:gd name="connsiteY4" fmla="*/ 6302402 h 7622907"/>
              <a:gd name="connsiteX5" fmla="*/ 893966 w 7117974"/>
              <a:gd name="connsiteY5" fmla="*/ 5596827 h 7622907"/>
              <a:gd name="connsiteX0" fmla="*/ 893966 w 7117974"/>
              <a:gd name="connsiteY0" fmla="*/ 5596827 h 7622907"/>
              <a:gd name="connsiteX1" fmla="*/ 455032 w 7117974"/>
              <a:gd name="connsiteY1" fmla="*/ 1227944 h 7622907"/>
              <a:gd name="connsiteX2" fmla="*/ 6984589 w 7117974"/>
              <a:gd name="connsiteY2" fmla="*/ 1009081 h 7622907"/>
              <a:gd name="connsiteX3" fmla="*/ 7073517 w 7117974"/>
              <a:gd name="connsiteY3" fmla="*/ 7622895 h 7622907"/>
              <a:gd name="connsiteX4" fmla="*/ 3625997 w 7117974"/>
              <a:gd name="connsiteY4" fmla="*/ 6302402 h 7622907"/>
              <a:gd name="connsiteX5" fmla="*/ 893966 w 7117974"/>
              <a:gd name="connsiteY5" fmla="*/ 5596827 h 7622907"/>
              <a:gd name="connsiteX0" fmla="*/ 845471 w 7142051"/>
              <a:gd name="connsiteY0" fmla="*/ 5808938 h 7631818"/>
              <a:gd name="connsiteX1" fmla="*/ 479109 w 7142051"/>
              <a:gd name="connsiteY1" fmla="*/ 1236855 h 7631818"/>
              <a:gd name="connsiteX2" fmla="*/ 7008666 w 7142051"/>
              <a:gd name="connsiteY2" fmla="*/ 1017992 h 7631818"/>
              <a:gd name="connsiteX3" fmla="*/ 7097594 w 7142051"/>
              <a:gd name="connsiteY3" fmla="*/ 7631806 h 7631818"/>
              <a:gd name="connsiteX4" fmla="*/ 3650074 w 7142051"/>
              <a:gd name="connsiteY4" fmla="*/ 6311313 h 7631818"/>
              <a:gd name="connsiteX5" fmla="*/ 845471 w 7142051"/>
              <a:gd name="connsiteY5" fmla="*/ 5808938 h 7631818"/>
              <a:gd name="connsiteX0" fmla="*/ 862410 w 7158990"/>
              <a:gd name="connsiteY0" fmla="*/ 5808938 h 7631818"/>
              <a:gd name="connsiteX1" fmla="*/ 496048 w 7158990"/>
              <a:gd name="connsiteY1" fmla="*/ 1236855 h 7631818"/>
              <a:gd name="connsiteX2" fmla="*/ 7025605 w 7158990"/>
              <a:gd name="connsiteY2" fmla="*/ 1017992 h 7631818"/>
              <a:gd name="connsiteX3" fmla="*/ 7114533 w 7158990"/>
              <a:gd name="connsiteY3" fmla="*/ 7631806 h 7631818"/>
              <a:gd name="connsiteX4" fmla="*/ 4102441 w 7158990"/>
              <a:gd name="connsiteY4" fmla="*/ 6311313 h 7631818"/>
              <a:gd name="connsiteX5" fmla="*/ 862410 w 7158990"/>
              <a:gd name="connsiteY5" fmla="*/ 5808938 h 7631818"/>
              <a:gd name="connsiteX0" fmla="*/ 862410 w 7158990"/>
              <a:gd name="connsiteY0" fmla="*/ 5808938 h 7631818"/>
              <a:gd name="connsiteX1" fmla="*/ 496048 w 7158990"/>
              <a:gd name="connsiteY1" fmla="*/ 1236855 h 7631818"/>
              <a:gd name="connsiteX2" fmla="*/ 7025605 w 7158990"/>
              <a:gd name="connsiteY2" fmla="*/ 1017992 h 7631818"/>
              <a:gd name="connsiteX3" fmla="*/ 7114533 w 7158990"/>
              <a:gd name="connsiteY3" fmla="*/ 7631806 h 7631818"/>
              <a:gd name="connsiteX4" fmla="*/ 4102441 w 7158990"/>
              <a:gd name="connsiteY4" fmla="*/ 6311313 h 7631818"/>
              <a:gd name="connsiteX5" fmla="*/ 862410 w 7158990"/>
              <a:gd name="connsiteY5" fmla="*/ 5808938 h 7631818"/>
              <a:gd name="connsiteX0" fmla="*/ 836657 w 7133237"/>
              <a:gd name="connsiteY0" fmla="*/ 5999472 h 7822352"/>
              <a:gd name="connsiteX1" fmla="*/ 470295 w 7133237"/>
              <a:gd name="connsiteY1" fmla="*/ 1427389 h 7822352"/>
              <a:gd name="connsiteX2" fmla="*/ 6999852 w 7133237"/>
              <a:gd name="connsiteY2" fmla="*/ 1208526 h 7822352"/>
              <a:gd name="connsiteX3" fmla="*/ 7088780 w 7133237"/>
              <a:gd name="connsiteY3" fmla="*/ 7822340 h 7822352"/>
              <a:gd name="connsiteX4" fmla="*/ 4076688 w 7133237"/>
              <a:gd name="connsiteY4" fmla="*/ 6501847 h 7822352"/>
              <a:gd name="connsiteX5" fmla="*/ 836657 w 7133237"/>
              <a:gd name="connsiteY5" fmla="*/ 5999472 h 7822352"/>
              <a:gd name="connsiteX0" fmla="*/ 785167 w 7081747"/>
              <a:gd name="connsiteY0" fmla="*/ 6041594 h 7864474"/>
              <a:gd name="connsiteX1" fmla="*/ 418805 w 7081747"/>
              <a:gd name="connsiteY1" fmla="*/ 1469511 h 7864474"/>
              <a:gd name="connsiteX2" fmla="*/ 6948362 w 7081747"/>
              <a:gd name="connsiteY2" fmla="*/ 1250648 h 7864474"/>
              <a:gd name="connsiteX3" fmla="*/ 7037290 w 7081747"/>
              <a:gd name="connsiteY3" fmla="*/ 7864462 h 7864474"/>
              <a:gd name="connsiteX4" fmla="*/ 4025198 w 7081747"/>
              <a:gd name="connsiteY4" fmla="*/ 6543969 h 7864474"/>
              <a:gd name="connsiteX5" fmla="*/ 785167 w 7081747"/>
              <a:gd name="connsiteY5" fmla="*/ 6041594 h 7864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81747" h="7864474">
                <a:moveTo>
                  <a:pt x="785167" y="6041594"/>
                </a:moveTo>
                <a:cubicBezTo>
                  <a:pt x="184102" y="5195851"/>
                  <a:pt x="-434223" y="3051773"/>
                  <a:pt x="418805" y="1469511"/>
                </a:cubicBezTo>
                <a:cubicBezTo>
                  <a:pt x="1271833" y="-112751"/>
                  <a:pt x="7352123" y="-744327"/>
                  <a:pt x="6948362" y="1250648"/>
                </a:cubicBezTo>
                <a:cubicBezTo>
                  <a:pt x="6651479" y="3423752"/>
                  <a:pt x="7242953" y="7873096"/>
                  <a:pt x="7037290" y="7864462"/>
                </a:cubicBezTo>
                <a:cubicBezTo>
                  <a:pt x="6446339" y="7152543"/>
                  <a:pt x="5430075" y="6572008"/>
                  <a:pt x="4025198" y="6543969"/>
                </a:cubicBezTo>
                <a:cubicBezTo>
                  <a:pt x="2620321" y="6515930"/>
                  <a:pt x="1386233" y="6887337"/>
                  <a:pt x="785167" y="604159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/>
          <a:lstStyle/>
          <a:p>
            <a:endParaRPr lang="en-PL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A9836FC8-C54D-5481-A6D2-BF3EC5FF5238}"/>
              </a:ext>
            </a:extLst>
          </p:cNvPr>
          <p:cNvSpPr/>
          <p:nvPr userDrawn="1"/>
        </p:nvSpPr>
        <p:spPr>
          <a:xfrm>
            <a:off x="5926437" y="-217714"/>
            <a:ext cx="6570363" cy="6792685"/>
          </a:xfrm>
          <a:custGeom>
            <a:avLst/>
            <a:gdLst>
              <a:gd name="connsiteX0" fmla="*/ 1040420 w 6570363"/>
              <a:gd name="connsiteY0" fmla="*/ 0 h 6792685"/>
              <a:gd name="connsiteX1" fmla="*/ 24420 w 6570363"/>
              <a:gd name="connsiteY1" fmla="*/ 1712685 h 6792685"/>
              <a:gd name="connsiteX2" fmla="*/ 314706 w 6570363"/>
              <a:gd name="connsiteY2" fmla="*/ 3672114 h 6792685"/>
              <a:gd name="connsiteX3" fmla="*/ 300192 w 6570363"/>
              <a:gd name="connsiteY3" fmla="*/ 5602514 h 6792685"/>
              <a:gd name="connsiteX4" fmla="*/ 1998363 w 6570363"/>
              <a:gd name="connsiteY4" fmla="*/ 6328228 h 6792685"/>
              <a:gd name="connsiteX5" fmla="*/ 4233563 w 6570363"/>
              <a:gd name="connsiteY5" fmla="*/ 5950857 h 6792685"/>
              <a:gd name="connsiteX6" fmla="*/ 6570363 w 6570363"/>
              <a:gd name="connsiteY6" fmla="*/ 6792685 h 679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70363" h="6792685">
                <a:moveTo>
                  <a:pt x="1040420" y="0"/>
                </a:moveTo>
                <a:cubicBezTo>
                  <a:pt x="592896" y="550333"/>
                  <a:pt x="145372" y="1100666"/>
                  <a:pt x="24420" y="1712685"/>
                </a:cubicBezTo>
                <a:cubicBezTo>
                  <a:pt x="-96532" y="2324704"/>
                  <a:pt x="268744" y="3023809"/>
                  <a:pt x="314706" y="3672114"/>
                </a:cubicBezTo>
                <a:cubicBezTo>
                  <a:pt x="360668" y="4320419"/>
                  <a:pt x="19582" y="5159828"/>
                  <a:pt x="300192" y="5602514"/>
                </a:cubicBezTo>
                <a:cubicBezTo>
                  <a:pt x="580802" y="6045200"/>
                  <a:pt x="1342801" y="6270171"/>
                  <a:pt x="1998363" y="6328228"/>
                </a:cubicBezTo>
                <a:cubicBezTo>
                  <a:pt x="2653925" y="6386285"/>
                  <a:pt x="3471563" y="5873448"/>
                  <a:pt x="4233563" y="5950857"/>
                </a:cubicBezTo>
                <a:cubicBezTo>
                  <a:pt x="4995563" y="6028267"/>
                  <a:pt x="6144611" y="6545942"/>
                  <a:pt x="6570363" y="679268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6969605-FF53-1BF4-BCA0-FA5D3653C52A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5572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4941C-0D99-DD82-FDA2-1F82C4CFB6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68323" y="556593"/>
            <a:ext cx="6177004" cy="5600284"/>
          </a:xfrm>
          <a:custGeom>
            <a:avLst/>
            <a:gdLst>
              <a:gd name="connsiteX0" fmla="*/ 0 w 2576594"/>
              <a:gd name="connsiteY0" fmla="*/ 1246982 h 2493963"/>
              <a:gd name="connsiteX1" fmla="*/ 1288297 w 2576594"/>
              <a:gd name="connsiteY1" fmla="*/ 0 h 2493963"/>
              <a:gd name="connsiteX2" fmla="*/ 2576594 w 2576594"/>
              <a:gd name="connsiteY2" fmla="*/ 1246982 h 2493963"/>
              <a:gd name="connsiteX3" fmla="*/ 1288297 w 2576594"/>
              <a:gd name="connsiteY3" fmla="*/ 2493964 h 2493963"/>
              <a:gd name="connsiteX4" fmla="*/ 0 w 2576594"/>
              <a:gd name="connsiteY4" fmla="*/ 1246982 h 2493963"/>
              <a:gd name="connsiteX0" fmla="*/ 0 w 3455368"/>
              <a:gd name="connsiteY0" fmla="*/ 3526848 h 3727854"/>
              <a:gd name="connsiteX1" fmla="*/ 2167071 w 3455368"/>
              <a:gd name="connsiteY1" fmla="*/ 82931 h 3727854"/>
              <a:gd name="connsiteX2" fmla="*/ 3455368 w 3455368"/>
              <a:gd name="connsiteY2" fmla="*/ 1329913 h 3727854"/>
              <a:gd name="connsiteX3" fmla="*/ 2167071 w 3455368"/>
              <a:gd name="connsiteY3" fmla="*/ 2576895 h 3727854"/>
              <a:gd name="connsiteX4" fmla="*/ 0 w 3455368"/>
              <a:gd name="connsiteY4" fmla="*/ 3526848 h 3727854"/>
              <a:gd name="connsiteX0" fmla="*/ 69316 w 3524684"/>
              <a:gd name="connsiteY0" fmla="*/ 4930853 h 5119588"/>
              <a:gd name="connsiteX1" fmla="*/ 811348 w 3524684"/>
              <a:gd name="connsiteY1" fmla="*/ 38146 h 5119588"/>
              <a:gd name="connsiteX2" fmla="*/ 3524684 w 3524684"/>
              <a:gd name="connsiteY2" fmla="*/ 2733918 h 5119588"/>
              <a:gd name="connsiteX3" fmla="*/ 2236387 w 3524684"/>
              <a:gd name="connsiteY3" fmla="*/ 3980900 h 5119588"/>
              <a:gd name="connsiteX4" fmla="*/ 69316 w 3524684"/>
              <a:gd name="connsiteY4" fmla="*/ 4930853 h 5119588"/>
              <a:gd name="connsiteX0" fmla="*/ 374922 w 3830290"/>
              <a:gd name="connsiteY0" fmla="*/ 4901976 h 5090711"/>
              <a:gd name="connsiteX1" fmla="*/ 1116954 w 3830290"/>
              <a:gd name="connsiteY1" fmla="*/ 9269 h 5090711"/>
              <a:gd name="connsiteX2" fmla="*/ 3830290 w 3830290"/>
              <a:gd name="connsiteY2" fmla="*/ 2705041 h 5090711"/>
              <a:gd name="connsiteX3" fmla="*/ 2541993 w 3830290"/>
              <a:gd name="connsiteY3" fmla="*/ 3952023 h 5090711"/>
              <a:gd name="connsiteX4" fmla="*/ 374922 w 3830290"/>
              <a:gd name="connsiteY4" fmla="*/ 4901976 h 5090711"/>
              <a:gd name="connsiteX0" fmla="*/ 104255 w 5162792"/>
              <a:gd name="connsiteY0" fmla="*/ 5035789 h 5247620"/>
              <a:gd name="connsiteX1" fmla="*/ 846287 w 5162792"/>
              <a:gd name="connsiteY1" fmla="*/ 143082 h 5247620"/>
              <a:gd name="connsiteX2" fmla="*/ 5162792 w 5162792"/>
              <a:gd name="connsiteY2" fmla="*/ 1568194 h 5247620"/>
              <a:gd name="connsiteX3" fmla="*/ 2271326 w 5162792"/>
              <a:gd name="connsiteY3" fmla="*/ 4085836 h 5247620"/>
              <a:gd name="connsiteX4" fmla="*/ 104255 w 5162792"/>
              <a:gd name="connsiteY4" fmla="*/ 5035789 h 5247620"/>
              <a:gd name="connsiteX0" fmla="*/ 316117 w 5745097"/>
              <a:gd name="connsiteY0" fmla="*/ 5035789 h 5625173"/>
              <a:gd name="connsiteX1" fmla="*/ 1058149 w 5745097"/>
              <a:gd name="connsiteY1" fmla="*/ 143082 h 5625173"/>
              <a:gd name="connsiteX2" fmla="*/ 5374654 w 5745097"/>
              <a:gd name="connsiteY2" fmla="*/ 1568194 h 5625173"/>
              <a:gd name="connsiteX3" fmla="*/ 5368892 w 5745097"/>
              <a:gd name="connsiteY3" fmla="*/ 5154616 h 5625173"/>
              <a:gd name="connsiteX4" fmla="*/ 316117 w 5745097"/>
              <a:gd name="connsiteY4" fmla="*/ 5035789 h 5625173"/>
              <a:gd name="connsiteX0" fmla="*/ 316117 w 5439005"/>
              <a:gd name="connsiteY0" fmla="*/ 5035789 h 5872726"/>
              <a:gd name="connsiteX1" fmla="*/ 1058149 w 5439005"/>
              <a:gd name="connsiteY1" fmla="*/ 143082 h 5872726"/>
              <a:gd name="connsiteX2" fmla="*/ 5374654 w 5439005"/>
              <a:gd name="connsiteY2" fmla="*/ 1568194 h 5872726"/>
              <a:gd name="connsiteX3" fmla="*/ 5368892 w 5439005"/>
              <a:gd name="connsiteY3" fmla="*/ 5154616 h 5872726"/>
              <a:gd name="connsiteX4" fmla="*/ 316117 w 5439005"/>
              <a:gd name="connsiteY4" fmla="*/ 5035789 h 5872726"/>
              <a:gd name="connsiteX0" fmla="*/ 316117 w 5745098"/>
              <a:gd name="connsiteY0" fmla="*/ 5200377 h 5840238"/>
              <a:gd name="connsiteX1" fmla="*/ 1058149 w 5745098"/>
              <a:gd name="connsiteY1" fmla="*/ 307670 h 5840238"/>
              <a:gd name="connsiteX2" fmla="*/ 5374654 w 5745098"/>
              <a:gd name="connsiteY2" fmla="*/ 937136 h 5840238"/>
              <a:gd name="connsiteX3" fmla="*/ 5368892 w 5745098"/>
              <a:gd name="connsiteY3" fmla="*/ 5319204 h 5840238"/>
              <a:gd name="connsiteX4" fmla="*/ 316117 w 5745098"/>
              <a:gd name="connsiteY4" fmla="*/ 5200377 h 5840238"/>
              <a:gd name="connsiteX0" fmla="*/ 316117 w 5745098"/>
              <a:gd name="connsiteY0" fmla="*/ 5193520 h 5833381"/>
              <a:gd name="connsiteX1" fmla="*/ 1058149 w 5745098"/>
              <a:gd name="connsiteY1" fmla="*/ 300813 h 5833381"/>
              <a:gd name="connsiteX2" fmla="*/ 5374654 w 5745098"/>
              <a:gd name="connsiteY2" fmla="*/ 930279 h 5833381"/>
              <a:gd name="connsiteX3" fmla="*/ 5368892 w 5745098"/>
              <a:gd name="connsiteY3" fmla="*/ 5312347 h 5833381"/>
              <a:gd name="connsiteX4" fmla="*/ 316117 w 5745098"/>
              <a:gd name="connsiteY4" fmla="*/ 5193520 h 5833381"/>
              <a:gd name="connsiteX0" fmla="*/ 316117 w 5648721"/>
              <a:gd name="connsiteY0" fmla="*/ 5193520 h 5833381"/>
              <a:gd name="connsiteX1" fmla="*/ 1058149 w 5648721"/>
              <a:gd name="connsiteY1" fmla="*/ 300813 h 5833381"/>
              <a:gd name="connsiteX2" fmla="*/ 5374654 w 5648721"/>
              <a:gd name="connsiteY2" fmla="*/ 930279 h 5833381"/>
              <a:gd name="connsiteX3" fmla="*/ 5368892 w 5648721"/>
              <a:gd name="connsiteY3" fmla="*/ 5312347 h 5833381"/>
              <a:gd name="connsiteX4" fmla="*/ 316117 w 5648721"/>
              <a:gd name="connsiteY4" fmla="*/ 5193520 h 5833381"/>
              <a:gd name="connsiteX0" fmla="*/ 316117 w 5634786"/>
              <a:gd name="connsiteY0" fmla="*/ 5193520 h 5833381"/>
              <a:gd name="connsiteX1" fmla="*/ 1058149 w 5634786"/>
              <a:gd name="connsiteY1" fmla="*/ 300813 h 5833381"/>
              <a:gd name="connsiteX2" fmla="*/ 5374654 w 5634786"/>
              <a:gd name="connsiteY2" fmla="*/ 930279 h 5833381"/>
              <a:gd name="connsiteX3" fmla="*/ 5368892 w 5634786"/>
              <a:gd name="connsiteY3" fmla="*/ 5312347 h 5833381"/>
              <a:gd name="connsiteX4" fmla="*/ 316117 w 5634786"/>
              <a:gd name="connsiteY4" fmla="*/ 5193520 h 5833381"/>
              <a:gd name="connsiteX0" fmla="*/ 316117 w 5634786"/>
              <a:gd name="connsiteY0" fmla="*/ 5207452 h 5847313"/>
              <a:gd name="connsiteX1" fmla="*/ 1058149 w 5634786"/>
              <a:gd name="connsiteY1" fmla="*/ 314745 h 5847313"/>
              <a:gd name="connsiteX2" fmla="*/ 5374654 w 5634786"/>
              <a:gd name="connsiteY2" fmla="*/ 944211 h 5847313"/>
              <a:gd name="connsiteX3" fmla="*/ 5368892 w 5634786"/>
              <a:gd name="connsiteY3" fmla="*/ 5326279 h 5847313"/>
              <a:gd name="connsiteX4" fmla="*/ 316117 w 5634786"/>
              <a:gd name="connsiteY4" fmla="*/ 5207452 h 5847313"/>
              <a:gd name="connsiteX0" fmla="*/ 312570 w 5631239"/>
              <a:gd name="connsiteY0" fmla="*/ 4784006 h 5384789"/>
              <a:gd name="connsiteX1" fmla="*/ 1066478 w 5631239"/>
              <a:gd name="connsiteY1" fmla="*/ 556317 h 5384789"/>
              <a:gd name="connsiteX2" fmla="*/ 5371107 w 5631239"/>
              <a:gd name="connsiteY2" fmla="*/ 520765 h 5384789"/>
              <a:gd name="connsiteX3" fmla="*/ 5365345 w 5631239"/>
              <a:gd name="connsiteY3" fmla="*/ 4902833 h 5384789"/>
              <a:gd name="connsiteX4" fmla="*/ 312570 w 5631239"/>
              <a:gd name="connsiteY4" fmla="*/ 4784006 h 5384789"/>
              <a:gd name="connsiteX0" fmla="*/ 252936 w 5571605"/>
              <a:gd name="connsiteY0" fmla="*/ 4940044 h 5540827"/>
              <a:gd name="connsiteX1" fmla="*/ 1006844 w 5571605"/>
              <a:gd name="connsiteY1" fmla="*/ 712355 h 5540827"/>
              <a:gd name="connsiteX2" fmla="*/ 5311473 w 5571605"/>
              <a:gd name="connsiteY2" fmla="*/ 676803 h 5540827"/>
              <a:gd name="connsiteX3" fmla="*/ 5305711 w 5571605"/>
              <a:gd name="connsiteY3" fmla="*/ 5058871 h 5540827"/>
              <a:gd name="connsiteX4" fmla="*/ 252936 w 5571605"/>
              <a:gd name="connsiteY4" fmla="*/ 4940044 h 5540827"/>
              <a:gd name="connsiteX0" fmla="*/ 312955 w 5634077"/>
              <a:gd name="connsiteY0" fmla="*/ 4750174 h 5346986"/>
              <a:gd name="connsiteX1" fmla="*/ 1066863 w 5634077"/>
              <a:gd name="connsiteY1" fmla="*/ 522485 h 5346986"/>
              <a:gd name="connsiteX2" fmla="*/ 5383368 w 5634077"/>
              <a:gd name="connsiteY2" fmla="*/ 546310 h 5346986"/>
              <a:gd name="connsiteX3" fmla="*/ 5365730 w 5634077"/>
              <a:gd name="connsiteY3" fmla="*/ 4869001 h 5346986"/>
              <a:gd name="connsiteX4" fmla="*/ 312955 w 5634077"/>
              <a:gd name="connsiteY4" fmla="*/ 4750174 h 5346986"/>
              <a:gd name="connsiteX0" fmla="*/ 312955 w 5998729"/>
              <a:gd name="connsiteY0" fmla="*/ 4750174 h 5346986"/>
              <a:gd name="connsiteX1" fmla="*/ 1066863 w 5998729"/>
              <a:gd name="connsiteY1" fmla="*/ 522485 h 5346986"/>
              <a:gd name="connsiteX2" fmla="*/ 5383368 w 5998729"/>
              <a:gd name="connsiteY2" fmla="*/ 546310 h 5346986"/>
              <a:gd name="connsiteX3" fmla="*/ 5365730 w 5998729"/>
              <a:gd name="connsiteY3" fmla="*/ 4869001 h 5346986"/>
              <a:gd name="connsiteX4" fmla="*/ 312955 w 5998729"/>
              <a:gd name="connsiteY4" fmla="*/ 4750174 h 5346986"/>
              <a:gd name="connsiteX0" fmla="*/ 312955 w 5998729"/>
              <a:gd name="connsiteY0" fmla="*/ 5229731 h 5826543"/>
              <a:gd name="connsiteX1" fmla="*/ 1066863 w 5998729"/>
              <a:gd name="connsiteY1" fmla="*/ 1002042 h 5826543"/>
              <a:gd name="connsiteX2" fmla="*/ 5383368 w 5998729"/>
              <a:gd name="connsiteY2" fmla="*/ 1025867 h 5826543"/>
              <a:gd name="connsiteX3" fmla="*/ 5365730 w 5998729"/>
              <a:gd name="connsiteY3" fmla="*/ 5348558 h 5826543"/>
              <a:gd name="connsiteX4" fmla="*/ 312955 w 5998729"/>
              <a:gd name="connsiteY4" fmla="*/ 5229731 h 5826543"/>
              <a:gd name="connsiteX0" fmla="*/ 312955 w 5686866"/>
              <a:gd name="connsiteY0" fmla="*/ 5229731 h 5826543"/>
              <a:gd name="connsiteX1" fmla="*/ 1066863 w 5686866"/>
              <a:gd name="connsiteY1" fmla="*/ 1002042 h 5826543"/>
              <a:gd name="connsiteX2" fmla="*/ 5383368 w 5686866"/>
              <a:gd name="connsiteY2" fmla="*/ 1025867 h 5826543"/>
              <a:gd name="connsiteX3" fmla="*/ 5365730 w 5686866"/>
              <a:gd name="connsiteY3" fmla="*/ 5348558 h 5826543"/>
              <a:gd name="connsiteX4" fmla="*/ 312955 w 5686866"/>
              <a:gd name="connsiteY4" fmla="*/ 5229731 h 5826543"/>
              <a:gd name="connsiteX0" fmla="*/ 310697 w 5697348"/>
              <a:gd name="connsiteY0" fmla="*/ 5316895 h 5874584"/>
              <a:gd name="connsiteX1" fmla="*/ 1076480 w 5697348"/>
              <a:gd name="connsiteY1" fmla="*/ 1006078 h 5874584"/>
              <a:gd name="connsiteX2" fmla="*/ 5392985 w 5697348"/>
              <a:gd name="connsiteY2" fmla="*/ 1029903 h 5874584"/>
              <a:gd name="connsiteX3" fmla="*/ 5375347 w 5697348"/>
              <a:gd name="connsiteY3" fmla="*/ 5352594 h 5874584"/>
              <a:gd name="connsiteX4" fmla="*/ 310697 w 5697348"/>
              <a:gd name="connsiteY4" fmla="*/ 5316895 h 5874584"/>
              <a:gd name="connsiteX0" fmla="*/ 247809 w 5634460"/>
              <a:gd name="connsiteY0" fmla="*/ 5316895 h 5887740"/>
              <a:gd name="connsiteX1" fmla="*/ 1013592 w 5634460"/>
              <a:gd name="connsiteY1" fmla="*/ 1006078 h 5887740"/>
              <a:gd name="connsiteX2" fmla="*/ 5330097 w 5634460"/>
              <a:gd name="connsiteY2" fmla="*/ 1029903 h 5887740"/>
              <a:gd name="connsiteX3" fmla="*/ 5312459 w 5634460"/>
              <a:gd name="connsiteY3" fmla="*/ 5352594 h 5887740"/>
              <a:gd name="connsiteX4" fmla="*/ 247809 w 5634460"/>
              <a:gd name="connsiteY4" fmla="*/ 5316895 h 5887740"/>
              <a:gd name="connsiteX0" fmla="*/ 314217 w 5700868"/>
              <a:gd name="connsiteY0" fmla="*/ 5304278 h 5859792"/>
              <a:gd name="connsiteX1" fmla="*/ 1068124 w 5700868"/>
              <a:gd name="connsiteY1" fmla="*/ 1029087 h 5859792"/>
              <a:gd name="connsiteX2" fmla="*/ 5396505 w 5700868"/>
              <a:gd name="connsiteY2" fmla="*/ 1017286 h 5859792"/>
              <a:gd name="connsiteX3" fmla="*/ 5378867 w 5700868"/>
              <a:gd name="connsiteY3" fmla="*/ 5339977 h 5859792"/>
              <a:gd name="connsiteX4" fmla="*/ 314217 w 5700868"/>
              <a:gd name="connsiteY4" fmla="*/ 5304278 h 5859792"/>
              <a:gd name="connsiteX0" fmla="*/ 323691 w 5710342"/>
              <a:gd name="connsiteY0" fmla="*/ 5251442 h 5806956"/>
              <a:gd name="connsiteX1" fmla="*/ 1077598 w 5710342"/>
              <a:gd name="connsiteY1" fmla="*/ 976251 h 5806956"/>
              <a:gd name="connsiteX2" fmla="*/ 5405979 w 5710342"/>
              <a:gd name="connsiteY2" fmla="*/ 964450 h 5806956"/>
              <a:gd name="connsiteX3" fmla="*/ 5388341 w 5710342"/>
              <a:gd name="connsiteY3" fmla="*/ 5287141 h 5806956"/>
              <a:gd name="connsiteX4" fmla="*/ 323691 w 5710342"/>
              <a:gd name="connsiteY4" fmla="*/ 5251442 h 5806956"/>
              <a:gd name="connsiteX0" fmla="*/ 309620 w 5696271"/>
              <a:gd name="connsiteY0" fmla="*/ 5307691 h 5863205"/>
              <a:gd name="connsiteX1" fmla="*/ 1063527 w 5696271"/>
              <a:gd name="connsiteY1" fmla="*/ 1032500 h 5863205"/>
              <a:gd name="connsiteX2" fmla="*/ 5391908 w 5696271"/>
              <a:gd name="connsiteY2" fmla="*/ 1020699 h 5863205"/>
              <a:gd name="connsiteX3" fmla="*/ 5374270 w 5696271"/>
              <a:gd name="connsiteY3" fmla="*/ 5343390 h 5863205"/>
              <a:gd name="connsiteX4" fmla="*/ 309620 w 5696271"/>
              <a:gd name="connsiteY4" fmla="*/ 5307691 h 5863205"/>
              <a:gd name="connsiteX0" fmla="*/ 272236 w 5658887"/>
              <a:gd name="connsiteY0" fmla="*/ 5290752 h 5846266"/>
              <a:gd name="connsiteX1" fmla="*/ 1026143 w 5658887"/>
              <a:gd name="connsiteY1" fmla="*/ 1015561 h 5846266"/>
              <a:gd name="connsiteX2" fmla="*/ 5354524 w 5658887"/>
              <a:gd name="connsiteY2" fmla="*/ 1003760 h 5846266"/>
              <a:gd name="connsiteX3" fmla="*/ 5336886 w 5658887"/>
              <a:gd name="connsiteY3" fmla="*/ 5326451 h 5846266"/>
              <a:gd name="connsiteX4" fmla="*/ 272236 w 5658887"/>
              <a:gd name="connsiteY4" fmla="*/ 5290752 h 5846266"/>
              <a:gd name="connsiteX0" fmla="*/ 323691 w 5710342"/>
              <a:gd name="connsiteY0" fmla="*/ 5367708 h 5923222"/>
              <a:gd name="connsiteX1" fmla="*/ 1077598 w 5710342"/>
              <a:gd name="connsiteY1" fmla="*/ 1092517 h 5923222"/>
              <a:gd name="connsiteX2" fmla="*/ 5405979 w 5710342"/>
              <a:gd name="connsiteY2" fmla="*/ 1080716 h 5923222"/>
              <a:gd name="connsiteX3" fmla="*/ 5388341 w 5710342"/>
              <a:gd name="connsiteY3" fmla="*/ 5403407 h 5923222"/>
              <a:gd name="connsiteX4" fmla="*/ 323691 w 5710342"/>
              <a:gd name="connsiteY4" fmla="*/ 5367708 h 5923222"/>
              <a:gd name="connsiteX0" fmla="*/ 320182 w 5668940"/>
              <a:gd name="connsiteY0" fmla="*/ 5367708 h 5621071"/>
              <a:gd name="connsiteX1" fmla="*/ 1074089 w 5668940"/>
              <a:gd name="connsiteY1" fmla="*/ 1092517 h 5621071"/>
              <a:gd name="connsiteX2" fmla="*/ 5402470 w 5668940"/>
              <a:gd name="connsiteY2" fmla="*/ 1080716 h 5621071"/>
              <a:gd name="connsiteX3" fmla="*/ 5337331 w 5668940"/>
              <a:gd name="connsiteY3" fmla="*/ 4690887 h 5621071"/>
              <a:gd name="connsiteX4" fmla="*/ 320182 w 5668940"/>
              <a:gd name="connsiteY4" fmla="*/ 5367708 h 5621071"/>
              <a:gd name="connsiteX0" fmla="*/ 320182 w 5632436"/>
              <a:gd name="connsiteY0" fmla="*/ 5367708 h 5644430"/>
              <a:gd name="connsiteX1" fmla="*/ 1074089 w 5632436"/>
              <a:gd name="connsiteY1" fmla="*/ 1092517 h 5644430"/>
              <a:gd name="connsiteX2" fmla="*/ 5402470 w 5632436"/>
              <a:gd name="connsiteY2" fmla="*/ 1080716 h 5644430"/>
              <a:gd name="connsiteX3" fmla="*/ 5337331 w 5632436"/>
              <a:gd name="connsiteY3" fmla="*/ 4690887 h 5644430"/>
              <a:gd name="connsiteX4" fmla="*/ 320182 w 5632436"/>
              <a:gd name="connsiteY4" fmla="*/ 5367708 h 5644430"/>
              <a:gd name="connsiteX0" fmla="*/ 325446 w 5695150"/>
              <a:gd name="connsiteY0" fmla="*/ 5367708 h 5640715"/>
              <a:gd name="connsiteX1" fmla="*/ 1079353 w 5695150"/>
              <a:gd name="connsiteY1" fmla="*/ 1092517 h 5640715"/>
              <a:gd name="connsiteX2" fmla="*/ 5407734 w 5695150"/>
              <a:gd name="connsiteY2" fmla="*/ 1080716 h 5640715"/>
              <a:gd name="connsiteX3" fmla="*/ 5413847 w 5695150"/>
              <a:gd name="connsiteY3" fmla="*/ 4679012 h 5640715"/>
              <a:gd name="connsiteX4" fmla="*/ 325446 w 5695150"/>
              <a:gd name="connsiteY4" fmla="*/ 5367708 h 5640715"/>
              <a:gd name="connsiteX0" fmla="*/ 325446 w 5746772"/>
              <a:gd name="connsiteY0" fmla="*/ 5367708 h 5827579"/>
              <a:gd name="connsiteX1" fmla="*/ 1079353 w 5746772"/>
              <a:gd name="connsiteY1" fmla="*/ 1092517 h 5827579"/>
              <a:gd name="connsiteX2" fmla="*/ 5407734 w 5746772"/>
              <a:gd name="connsiteY2" fmla="*/ 1080716 h 5827579"/>
              <a:gd name="connsiteX3" fmla="*/ 5413847 w 5746772"/>
              <a:gd name="connsiteY3" fmla="*/ 4679012 h 5827579"/>
              <a:gd name="connsiteX4" fmla="*/ 325446 w 5746772"/>
              <a:gd name="connsiteY4" fmla="*/ 5367708 h 5827579"/>
              <a:gd name="connsiteX0" fmla="*/ 325446 w 5649004"/>
              <a:gd name="connsiteY0" fmla="*/ 5367708 h 5859444"/>
              <a:gd name="connsiteX1" fmla="*/ 1079353 w 5649004"/>
              <a:gd name="connsiteY1" fmla="*/ 1092517 h 5859444"/>
              <a:gd name="connsiteX2" fmla="*/ 5407734 w 5649004"/>
              <a:gd name="connsiteY2" fmla="*/ 1080716 h 5859444"/>
              <a:gd name="connsiteX3" fmla="*/ 5413847 w 5649004"/>
              <a:gd name="connsiteY3" fmla="*/ 4679012 h 5859444"/>
              <a:gd name="connsiteX4" fmla="*/ 325446 w 5649004"/>
              <a:gd name="connsiteY4" fmla="*/ 5367708 h 5859444"/>
              <a:gd name="connsiteX0" fmla="*/ 315969 w 5721778"/>
              <a:gd name="connsiteY0" fmla="*/ 4993736 h 5229879"/>
              <a:gd name="connsiteX1" fmla="*/ 1069876 w 5721778"/>
              <a:gd name="connsiteY1" fmla="*/ 718545 h 5229879"/>
              <a:gd name="connsiteX2" fmla="*/ 5398257 w 5721778"/>
              <a:gd name="connsiteY2" fmla="*/ 1181757 h 5229879"/>
              <a:gd name="connsiteX3" fmla="*/ 5404370 w 5721778"/>
              <a:gd name="connsiteY3" fmla="*/ 4305040 h 5229879"/>
              <a:gd name="connsiteX4" fmla="*/ 315969 w 5721778"/>
              <a:gd name="connsiteY4" fmla="*/ 4993736 h 5229879"/>
              <a:gd name="connsiteX0" fmla="*/ 315969 w 5721778"/>
              <a:gd name="connsiteY0" fmla="*/ 5036433 h 5272576"/>
              <a:gd name="connsiteX1" fmla="*/ 1069876 w 5721778"/>
              <a:gd name="connsiteY1" fmla="*/ 761242 h 5272576"/>
              <a:gd name="connsiteX2" fmla="*/ 5398257 w 5721778"/>
              <a:gd name="connsiteY2" fmla="*/ 1224454 h 5272576"/>
              <a:gd name="connsiteX3" fmla="*/ 5404370 w 5721778"/>
              <a:gd name="connsiteY3" fmla="*/ 4347737 h 5272576"/>
              <a:gd name="connsiteX4" fmla="*/ 315969 w 5721778"/>
              <a:gd name="connsiteY4" fmla="*/ 5036433 h 5272576"/>
              <a:gd name="connsiteX0" fmla="*/ 295424 w 5701233"/>
              <a:gd name="connsiteY0" fmla="*/ 4961804 h 5185044"/>
              <a:gd name="connsiteX1" fmla="*/ 1120583 w 5701233"/>
              <a:gd name="connsiteY1" fmla="*/ 864743 h 5185044"/>
              <a:gd name="connsiteX2" fmla="*/ 5377712 w 5701233"/>
              <a:gd name="connsiteY2" fmla="*/ 1149825 h 5185044"/>
              <a:gd name="connsiteX3" fmla="*/ 5383825 w 5701233"/>
              <a:gd name="connsiteY3" fmla="*/ 4273108 h 5185044"/>
              <a:gd name="connsiteX4" fmla="*/ 295424 w 5701233"/>
              <a:gd name="connsiteY4" fmla="*/ 4961804 h 5185044"/>
              <a:gd name="connsiteX0" fmla="*/ 227944 w 6156019"/>
              <a:gd name="connsiteY0" fmla="*/ 4249685 h 4653160"/>
              <a:gd name="connsiteX1" fmla="*/ 1539991 w 6156019"/>
              <a:gd name="connsiteY1" fmla="*/ 829518 h 4653160"/>
              <a:gd name="connsiteX2" fmla="*/ 5797120 w 6156019"/>
              <a:gd name="connsiteY2" fmla="*/ 1114600 h 4653160"/>
              <a:gd name="connsiteX3" fmla="*/ 5803233 w 6156019"/>
              <a:gd name="connsiteY3" fmla="*/ 4237883 h 4653160"/>
              <a:gd name="connsiteX4" fmla="*/ 227944 w 6156019"/>
              <a:gd name="connsiteY4" fmla="*/ 4249685 h 4653160"/>
              <a:gd name="connsiteX0" fmla="*/ 2254 w 5930329"/>
              <a:gd name="connsiteY0" fmla="*/ 4249685 h 4728827"/>
              <a:gd name="connsiteX1" fmla="*/ 1314301 w 5930329"/>
              <a:gd name="connsiteY1" fmla="*/ 829518 h 4728827"/>
              <a:gd name="connsiteX2" fmla="*/ 5571430 w 5930329"/>
              <a:gd name="connsiteY2" fmla="*/ 1114600 h 4728827"/>
              <a:gd name="connsiteX3" fmla="*/ 5577543 w 5930329"/>
              <a:gd name="connsiteY3" fmla="*/ 4237883 h 4728827"/>
              <a:gd name="connsiteX4" fmla="*/ 2254 w 5930329"/>
              <a:gd name="connsiteY4" fmla="*/ 4249685 h 4728827"/>
              <a:gd name="connsiteX0" fmla="*/ 2203 w 6070417"/>
              <a:gd name="connsiteY0" fmla="*/ 3625988 h 4413820"/>
              <a:gd name="connsiteX1" fmla="*/ 1444879 w 6070417"/>
              <a:gd name="connsiteY1" fmla="*/ 799587 h 4413820"/>
              <a:gd name="connsiteX2" fmla="*/ 5702008 w 6070417"/>
              <a:gd name="connsiteY2" fmla="*/ 1084669 h 4413820"/>
              <a:gd name="connsiteX3" fmla="*/ 5708121 w 6070417"/>
              <a:gd name="connsiteY3" fmla="*/ 4207952 h 4413820"/>
              <a:gd name="connsiteX4" fmla="*/ 2203 w 6070417"/>
              <a:gd name="connsiteY4" fmla="*/ 3625988 h 4413820"/>
              <a:gd name="connsiteX0" fmla="*/ 53060 w 6121274"/>
              <a:gd name="connsiteY0" fmla="*/ 3625988 h 4456797"/>
              <a:gd name="connsiteX1" fmla="*/ 1495736 w 6121274"/>
              <a:gd name="connsiteY1" fmla="*/ 799587 h 4456797"/>
              <a:gd name="connsiteX2" fmla="*/ 5752865 w 6121274"/>
              <a:gd name="connsiteY2" fmla="*/ 1084669 h 4456797"/>
              <a:gd name="connsiteX3" fmla="*/ 5758978 w 6121274"/>
              <a:gd name="connsiteY3" fmla="*/ 4207952 h 4456797"/>
              <a:gd name="connsiteX4" fmla="*/ 53060 w 6121274"/>
              <a:gd name="connsiteY4" fmla="*/ 3625988 h 4456797"/>
              <a:gd name="connsiteX0" fmla="*/ 193599 w 6018185"/>
              <a:gd name="connsiteY0" fmla="*/ 3625988 h 4743687"/>
              <a:gd name="connsiteX1" fmla="*/ 1636275 w 6018185"/>
              <a:gd name="connsiteY1" fmla="*/ 799587 h 4743687"/>
              <a:gd name="connsiteX2" fmla="*/ 5893404 w 6018185"/>
              <a:gd name="connsiteY2" fmla="*/ 1084669 h 4743687"/>
              <a:gd name="connsiteX3" fmla="*/ 5578883 w 6018185"/>
              <a:gd name="connsiteY3" fmla="*/ 4623588 h 4743687"/>
              <a:gd name="connsiteX4" fmla="*/ 193599 w 6018185"/>
              <a:gd name="connsiteY4" fmla="*/ 3625988 h 4743687"/>
              <a:gd name="connsiteX0" fmla="*/ 193599 w 6018185"/>
              <a:gd name="connsiteY0" fmla="*/ 3625988 h 4915691"/>
              <a:gd name="connsiteX1" fmla="*/ 1636275 w 6018185"/>
              <a:gd name="connsiteY1" fmla="*/ 799587 h 4915691"/>
              <a:gd name="connsiteX2" fmla="*/ 5893404 w 6018185"/>
              <a:gd name="connsiteY2" fmla="*/ 1084669 h 4915691"/>
              <a:gd name="connsiteX3" fmla="*/ 5578883 w 6018185"/>
              <a:gd name="connsiteY3" fmla="*/ 4623588 h 4915691"/>
              <a:gd name="connsiteX4" fmla="*/ 3091886 w 6018185"/>
              <a:gd name="connsiteY4" fmla="*/ 4595458 h 4915691"/>
              <a:gd name="connsiteX5" fmla="*/ 193599 w 6018185"/>
              <a:gd name="connsiteY5" fmla="*/ 3625988 h 4915691"/>
              <a:gd name="connsiteX0" fmla="*/ 29539 w 5759925"/>
              <a:gd name="connsiteY0" fmla="*/ 3625988 h 5631302"/>
              <a:gd name="connsiteX1" fmla="*/ 1472215 w 5759925"/>
              <a:gd name="connsiteY1" fmla="*/ 799587 h 5631302"/>
              <a:gd name="connsiteX2" fmla="*/ 5729344 w 5759925"/>
              <a:gd name="connsiteY2" fmla="*/ 1084669 h 5631302"/>
              <a:gd name="connsiteX3" fmla="*/ 5414823 w 5759925"/>
              <a:gd name="connsiteY3" fmla="*/ 4623588 h 5631302"/>
              <a:gd name="connsiteX4" fmla="*/ 2559691 w 5759925"/>
              <a:gd name="connsiteY4" fmla="*/ 5592986 h 5631302"/>
              <a:gd name="connsiteX5" fmla="*/ 29539 w 5759925"/>
              <a:gd name="connsiteY5" fmla="*/ 3625988 h 5631302"/>
              <a:gd name="connsiteX0" fmla="*/ 27945 w 5817782"/>
              <a:gd name="connsiteY0" fmla="*/ 3937721 h 5646152"/>
              <a:gd name="connsiteX1" fmla="*/ 1529998 w 5817782"/>
              <a:gd name="connsiteY1" fmla="*/ 814437 h 5646152"/>
              <a:gd name="connsiteX2" fmla="*/ 5787127 w 5817782"/>
              <a:gd name="connsiteY2" fmla="*/ 1099519 h 5646152"/>
              <a:gd name="connsiteX3" fmla="*/ 5472606 w 5817782"/>
              <a:gd name="connsiteY3" fmla="*/ 4638438 h 5646152"/>
              <a:gd name="connsiteX4" fmla="*/ 2617474 w 5817782"/>
              <a:gd name="connsiteY4" fmla="*/ 5607836 h 5646152"/>
              <a:gd name="connsiteX5" fmla="*/ 27945 w 5817782"/>
              <a:gd name="connsiteY5" fmla="*/ 3937721 h 5646152"/>
              <a:gd name="connsiteX0" fmla="*/ 27066 w 5852574"/>
              <a:gd name="connsiteY0" fmla="*/ 4000095 h 5649150"/>
              <a:gd name="connsiteX1" fmla="*/ 1564745 w 5852574"/>
              <a:gd name="connsiteY1" fmla="*/ 817435 h 5649150"/>
              <a:gd name="connsiteX2" fmla="*/ 5821874 w 5852574"/>
              <a:gd name="connsiteY2" fmla="*/ 1102517 h 5649150"/>
              <a:gd name="connsiteX3" fmla="*/ 5507353 w 5852574"/>
              <a:gd name="connsiteY3" fmla="*/ 4641436 h 5649150"/>
              <a:gd name="connsiteX4" fmla="*/ 2652221 w 5852574"/>
              <a:gd name="connsiteY4" fmla="*/ 5610834 h 5649150"/>
              <a:gd name="connsiteX5" fmla="*/ 27066 w 5852574"/>
              <a:gd name="connsiteY5" fmla="*/ 4000095 h 5649150"/>
              <a:gd name="connsiteX0" fmla="*/ 39943 w 5865451"/>
              <a:gd name="connsiteY0" fmla="*/ 4000095 h 5785122"/>
              <a:gd name="connsiteX1" fmla="*/ 1577622 w 5865451"/>
              <a:gd name="connsiteY1" fmla="*/ 817435 h 5785122"/>
              <a:gd name="connsiteX2" fmla="*/ 5834751 w 5865451"/>
              <a:gd name="connsiteY2" fmla="*/ 1102517 h 5785122"/>
              <a:gd name="connsiteX3" fmla="*/ 5520230 w 5865451"/>
              <a:gd name="connsiteY3" fmla="*/ 4641436 h 5785122"/>
              <a:gd name="connsiteX4" fmla="*/ 2961981 w 5865451"/>
              <a:gd name="connsiteY4" fmla="*/ 5753338 h 5785122"/>
              <a:gd name="connsiteX5" fmla="*/ 39943 w 5865451"/>
              <a:gd name="connsiteY5" fmla="*/ 4000095 h 5785122"/>
              <a:gd name="connsiteX0" fmla="*/ 39943 w 7000658"/>
              <a:gd name="connsiteY0" fmla="*/ 4000095 h 5820006"/>
              <a:gd name="connsiteX1" fmla="*/ 1577622 w 7000658"/>
              <a:gd name="connsiteY1" fmla="*/ 817435 h 5820006"/>
              <a:gd name="connsiteX2" fmla="*/ 5834751 w 7000658"/>
              <a:gd name="connsiteY2" fmla="*/ 1102517 h 5820006"/>
              <a:gd name="connsiteX3" fmla="*/ 6921518 w 7000658"/>
              <a:gd name="connsiteY3" fmla="*/ 5033321 h 5820006"/>
              <a:gd name="connsiteX4" fmla="*/ 2961981 w 7000658"/>
              <a:gd name="connsiteY4" fmla="*/ 5753338 h 5820006"/>
              <a:gd name="connsiteX5" fmla="*/ 39943 w 7000658"/>
              <a:gd name="connsiteY5" fmla="*/ 4000095 h 5820006"/>
              <a:gd name="connsiteX0" fmla="*/ 39943 w 7324239"/>
              <a:gd name="connsiteY0" fmla="*/ 4000095 h 5770571"/>
              <a:gd name="connsiteX1" fmla="*/ 1577622 w 7324239"/>
              <a:gd name="connsiteY1" fmla="*/ 817435 h 5770571"/>
              <a:gd name="connsiteX2" fmla="*/ 5834751 w 7324239"/>
              <a:gd name="connsiteY2" fmla="*/ 1102517 h 5770571"/>
              <a:gd name="connsiteX3" fmla="*/ 6921518 w 7324239"/>
              <a:gd name="connsiteY3" fmla="*/ 5033321 h 5770571"/>
              <a:gd name="connsiteX4" fmla="*/ 2961981 w 7324239"/>
              <a:gd name="connsiteY4" fmla="*/ 5753338 h 5770571"/>
              <a:gd name="connsiteX5" fmla="*/ 39943 w 7324239"/>
              <a:gd name="connsiteY5" fmla="*/ 4000095 h 5770571"/>
              <a:gd name="connsiteX0" fmla="*/ 39943 w 6939952"/>
              <a:gd name="connsiteY0" fmla="*/ 4000095 h 5770571"/>
              <a:gd name="connsiteX1" fmla="*/ 1577622 w 6939952"/>
              <a:gd name="connsiteY1" fmla="*/ 817435 h 5770571"/>
              <a:gd name="connsiteX2" fmla="*/ 5834751 w 6939952"/>
              <a:gd name="connsiteY2" fmla="*/ 1102517 h 5770571"/>
              <a:gd name="connsiteX3" fmla="*/ 6921518 w 6939952"/>
              <a:gd name="connsiteY3" fmla="*/ 5033321 h 5770571"/>
              <a:gd name="connsiteX4" fmla="*/ 2961981 w 6939952"/>
              <a:gd name="connsiteY4" fmla="*/ 5753338 h 5770571"/>
              <a:gd name="connsiteX5" fmla="*/ 39943 w 6939952"/>
              <a:gd name="connsiteY5" fmla="*/ 4000095 h 5770571"/>
              <a:gd name="connsiteX0" fmla="*/ 39943 w 6939952"/>
              <a:gd name="connsiteY0" fmla="*/ 4000095 h 5774179"/>
              <a:gd name="connsiteX1" fmla="*/ 1577622 w 6939952"/>
              <a:gd name="connsiteY1" fmla="*/ 817435 h 5774179"/>
              <a:gd name="connsiteX2" fmla="*/ 5834751 w 6939952"/>
              <a:gd name="connsiteY2" fmla="*/ 1102517 h 5774179"/>
              <a:gd name="connsiteX3" fmla="*/ 6921518 w 6939952"/>
              <a:gd name="connsiteY3" fmla="*/ 5033321 h 5774179"/>
              <a:gd name="connsiteX4" fmla="*/ 2961981 w 6939952"/>
              <a:gd name="connsiteY4" fmla="*/ 5753338 h 5774179"/>
              <a:gd name="connsiteX5" fmla="*/ 39943 w 6939952"/>
              <a:gd name="connsiteY5" fmla="*/ 4000095 h 5774179"/>
              <a:gd name="connsiteX0" fmla="*/ 62517 w 6962526"/>
              <a:gd name="connsiteY0" fmla="*/ 4000095 h 5914074"/>
              <a:gd name="connsiteX1" fmla="*/ 1600196 w 6962526"/>
              <a:gd name="connsiteY1" fmla="*/ 817435 h 5914074"/>
              <a:gd name="connsiteX2" fmla="*/ 5857325 w 6962526"/>
              <a:gd name="connsiteY2" fmla="*/ 1102517 h 5914074"/>
              <a:gd name="connsiteX3" fmla="*/ 6944092 w 6962526"/>
              <a:gd name="connsiteY3" fmla="*/ 5033321 h 5914074"/>
              <a:gd name="connsiteX4" fmla="*/ 3447693 w 6962526"/>
              <a:gd name="connsiteY4" fmla="*/ 5895842 h 5914074"/>
              <a:gd name="connsiteX5" fmla="*/ 62517 w 6962526"/>
              <a:gd name="connsiteY5" fmla="*/ 4000095 h 5914074"/>
              <a:gd name="connsiteX0" fmla="*/ 62517 w 6962526"/>
              <a:gd name="connsiteY0" fmla="*/ 4000095 h 5909063"/>
              <a:gd name="connsiteX1" fmla="*/ 1600196 w 6962526"/>
              <a:gd name="connsiteY1" fmla="*/ 817435 h 5909063"/>
              <a:gd name="connsiteX2" fmla="*/ 5857325 w 6962526"/>
              <a:gd name="connsiteY2" fmla="*/ 1102517 h 5909063"/>
              <a:gd name="connsiteX3" fmla="*/ 6944092 w 6962526"/>
              <a:gd name="connsiteY3" fmla="*/ 5033321 h 5909063"/>
              <a:gd name="connsiteX4" fmla="*/ 3447693 w 6962526"/>
              <a:gd name="connsiteY4" fmla="*/ 5895842 h 5909063"/>
              <a:gd name="connsiteX5" fmla="*/ 62517 w 6962526"/>
              <a:gd name="connsiteY5" fmla="*/ 4000095 h 5909063"/>
              <a:gd name="connsiteX0" fmla="*/ 72715 w 7004788"/>
              <a:gd name="connsiteY0" fmla="*/ 4473865 h 6382833"/>
              <a:gd name="connsiteX1" fmla="*/ 1610394 w 7004788"/>
              <a:gd name="connsiteY1" fmla="*/ 1291205 h 6382833"/>
              <a:gd name="connsiteX2" fmla="*/ 6948178 w 7004788"/>
              <a:gd name="connsiteY2" fmla="*/ 923144 h 6382833"/>
              <a:gd name="connsiteX3" fmla="*/ 6954290 w 7004788"/>
              <a:gd name="connsiteY3" fmla="*/ 5507091 h 6382833"/>
              <a:gd name="connsiteX4" fmla="*/ 3457891 w 7004788"/>
              <a:gd name="connsiteY4" fmla="*/ 6369612 h 6382833"/>
              <a:gd name="connsiteX5" fmla="*/ 72715 w 7004788"/>
              <a:gd name="connsiteY5" fmla="*/ 4473865 h 6382833"/>
              <a:gd name="connsiteX0" fmla="*/ 106881 w 7038954"/>
              <a:gd name="connsiteY0" fmla="*/ 4547924 h 6456892"/>
              <a:gd name="connsiteX1" fmla="*/ 1415960 w 7038954"/>
              <a:gd name="connsiteY1" fmla="*/ 1109770 h 6456892"/>
              <a:gd name="connsiteX2" fmla="*/ 6982344 w 7038954"/>
              <a:gd name="connsiteY2" fmla="*/ 997203 h 6456892"/>
              <a:gd name="connsiteX3" fmla="*/ 6988456 w 7038954"/>
              <a:gd name="connsiteY3" fmla="*/ 5581150 h 6456892"/>
              <a:gd name="connsiteX4" fmla="*/ 3492057 w 7038954"/>
              <a:gd name="connsiteY4" fmla="*/ 6443671 h 6456892"/>
              <a:gd name="connsiteX5" fmla="*/ 106881 w 7038954"/>
              <a:gd name="connsiteY5" fmla="*/ 4547924 h 6456892"/>
              <a:gd name="connsiteX0" fmla="*/ 107112 w 7040332"/>
              <a:gd name="connsiteY0" fmla="*/ 4975368 h 6884336"/>
              <a:gd name="connsiteX1" fmla="*/ 1416191 w 7040332"/>
              <a:gd name="connsiteY1" fmla="*/ 1537214 h 6884336"/>
              <a:gd name="connsiteX2" fmla="*/ 6996022 w 7040332"/>
              <a:gd name="connsiteY2" fmla="*/ 866594 h 6884336"/>
              <a:gd name="connsiteX3" fmla="*/ 6988687 w 7040332"/>
              <a:gd name="connsiteY3" fmla="*/ 6008594 h 6884336"/>
              <a:gd name="connsiteX4" fmla="*/ 3492288 w 7040332"/>
              <a:gd name="connsiteY4" fmla="*/ 6871115 h 6884336"/>
              <a:gd name="connsiteX5" fmla="*/ 107112 w 7040332"/>
              <a:gd name="connsiteY5" fmla="*/ 4975368 h 6884336"/>
              <a:gd name="connsiteX0" fmla="*/ 125032 w 7058252"/>
              <a:gd name="connsiteY0" fmla="*/ 5026174 h 6935142"/>
              <a:gd name="connsiteX1" fmla="*/ 1339981 w 7058252"/>
              <a:gd name="connsiteY1" fmla="*/ 1386314 h 6935142"/>
              <a:gd name="connsiteX2" fmla="*/ 7013942 w 7058252"/>
              <a:gd name="connsiteY2" fmla="*/ 917400 h 6935142"/>
              <a:gd name="connsiteX3" fmla="*/ 7006607 w 7058252"/>
              <a:gd name="connsiteY3" fmla="*/ 6059400 h 6935142"/>
              <a:gd name="connsiteX4" fmla="*/ 3510208 w 7058252"/>
              <a:gd name="connsiteY4" fmla="*/ 6921921 h 6935142"/>
              <a:gd name="connsiteX5" fmla="*/ 125032 w 7058252"/>
              <a:gd name="connsiteY5" fmla="*/ 5026174 h 6935142"/>
              <a:gd name="connsiteX0" fmla="*/ 96994 w 7030214"/>
              <a:gd name="connsiteY0" fmla="*/ 5112058 h 7021026"/>
              <a:gd name="connsiteX1" fmla="*/ 1311943 w 7030214"/>
              <a:gd name="connsiteY1" fmla="*/ 1472198 h 7021026"/>
              <a:gd name="connsiteX2" fmla="*/ 6985904 w 7030214"/>
              <a:gd name="connsiteY2" fmla="*/ 1003284 h 7021026"/>
              <a:gd name="connsiteX3" fmla="*/ 6978569 w 7030214"/>
              <a:gd name="connsiteY3" fmla="*/ 6145284 h 7021026"/>
              <a:gd name="connsiteX4" fmla="*/ 3482170 w 7030214"/>
              <a:gd name="connsiteY4" fmla="*/ 7007805 h 7021026"/>
              <a:gd name="connsiteX5" fmla="*/ 96994 w 7030214"/>
              <a:gd name="connsiteY5" fmla="*/ 5112058 h 7021026"/>
              <a:gd name="connsiteX0" fmla="*/ 165399 w 7098619"/>
              <a:gd name="connsiteY0" fmla="*/ 5137158 h 7046126"/>
              <a:gd name="connsiteX1" fmla="*/ 1030724 w 7098619"/>
              <a:gd name="connsiteY1" fmla="*/ 1416616 h 7046126"/>
              <a:gd name="connsiteX2" fmla="*/ 7054309 w 7098619"/>
              <a:gd name="connsiteY2" fmla="*/ 1028384 h 7046126"/>
              <a:gd name="connsiteX3" fmla="*/ 7046974 w 7098619"/>
              <a:gd name="connsiteY3" fmla="*/ 6170384 h 7046126"/>
              <a:gd name="connsiteX4" fmla="*/ 3550575 w 7098619"/>
              <a:gd name="connsiteY4" fmla="*/ 7032905 h 7046126"/>
              <a:gd name="connsiteX5" fmla="*/ 165399 w 7098619"/>
              <a:gd name="connsiteY5" fmla="*/ 5137158 h 7046126"/>
              <a:gd name="connsiteX0" fmla="*/ 175351 w 7108571"/>
              <a:gd name="connsiteY0" fmla="*/ 5226784 h 7135752"/>
              <a:gd name="connsiteX1" fmla="*/ 1040676 w 7108571"/>
              <a:gd name="connsiteY1" fmla="*/ 1506242 h 7135752"/>
              <a:gd name="connsiteX2" fmla="*/ 7064261 w 7108571"/>
              <a:gd name="connsiteY2" fmla="*/ 1118010 h 7135752"/>
              <a:gd name="connsiteX3" fmla="*/ 7056926 w 7108571"/>
              <a:gd name="connsiteY3" fmla="*/ 6260010 h 7135752"/>
              <a:gd name="connsiteX4" fmla="*/ 3560527 w 7108571"/>
              <a:gd name="connsiteY4" fmla="*/ 7122531 h 7135752"/>
              <a:gd name="connsiteX5" fmla="*/ 175351 w 7108571"/>
              <a:gd name="connsiteY5" fmla="*/ 5226784 h 7135752"/>
              <a:gd name="connsiteX0" fmla="*/ 175351 w 7108571"/>
              <a:gd name="connsiteY0" fmla="*/ 5226784 h 7127573"/>
              <a:gd name="connsiteX1" fmla="*/ 1040676 w 7108571"/>
              <a:gd name="connsiteY1" fmla="*/ 1506242 h 7127573"/>
              <a:gd name="connsiteX2" fmla="*/ 7064261 w 7108571"/>
              <a:gd name="connsiteY2" fmla="*/ 1118010 h 7127573"/>
              <a:gd name="connsiteX3" fmla="*/ 7056926 w 7108571"/>
              <a:gd name="connsiteY3" fmla="*/ 6260010 h 7127573"/>
              <a:gd name="connsiteX4" fmla="*/ 3560527 w 7108571"/>
              <a:gd name="connsiteY4" fmla="*/ 7122531 h 7127573"/>
              <a:gd name="connsiteX5" fmla="*/ 175351 w 7108571"/>
              <a:gd name="connsiteY5" fmla="*/ 5226784 h 7127573"/>
              <a:gd name="connsiteX0" fmla="*/ 175351 w 7170557"/>
              <a:gd name="connsiteY0" fmla="*/ 5226784 h 7154795"/>
              <a:gd name="connsiteX1" fmla="*/ 1040676 w 7170557"/>
              <a:gd name="connsiteY1" fmla="*/ 1506242 h 7154795"/>
              <a:gd name="connsiteX2" fmla="*/ 7064261 w 7170557"/>
              <a:gd name="connsiteY2" fmla="*/ 1118010 h 7154795"/>
              <a:gd name="connsiteX3" fmla="*/ 7124161 w 7170557"/>
              <a:gd name="connsiteY3" fmla="*/ 6643252 h 7154795"/>
              <a:gd name="connsiteX4" fmla="*/ 3560527 w 7170557"/>
              <a:gd name="connsiteY4" fmla="*/ 7122531 h 7154795"/>
              <a:gd name="connsiteX5" fmla="*/ 175351 w 7170557"/>
              <a:gd name="connsiteY5" fmla="*/ 5226784 h 7154795"/>
              <a:gd name="connsiteX0" fmla="*/ 175351 w 7170557"/>
              <a:gd name="connsiteY0" fmla="*/ 5226784 h 7135754"/>
              <a:gd name="connsiteX1" fmla="*/ 1040676 w 7170557"/>
              <a:gd name="connsiteY1" fmla="*/ 1506242 h 7135754"/>
              <a:gd name="connsiteX2" fmla="*/ 7064261 w 7170557"/>
              <a:gd name="connsiteY2" fmla="*/ 1118010 h 7135754"/>
              <a:gd name="connsiteX3" fmla="*/ 7124161 w 7170557"/>
              <a:gd name="connsiteY3" fmla="*/ 6643252 h 7135754"/>
              <a:gd name="connsiteX4" fmla="*/ 3560527 w 7170557"/>
              <a:gd name="connsiteY4" fmla="*/ 7122531 h 7135754"/>
              <a:gd name="connsiteX5" fmla="*/ 175351 w 7170557"/>
              <a:gd name="connsiteY5" fmla="*/ 5226784 h 7135754"/>
              <a:gd name="connsiteX0" fmla="*/ 192451 w 7187657"/>
              <a:gd name="connsiteY0" fmla="*/ 5278777 h 7187747"/>
              <a:gd name="connsiteX1" fmla="*/ 1057776 w 7187657"/>
              <a:gd name="connsiteY1" fmla="*/ 1558235 h 7187747"/>
              <a:gd name="connsiteX2" fmla="*/ 7081361 w 7187657"/>
              <a:gd name="connsiteY2" fmla="*/ 1170003 h 7187747"/>
              <a:gd name="connsiteX3" fmla="*/ 7141261 w 7187657"/>
              <a:gd name="connsiteY3" fmla="*/ 6695245 h 7187747"/>
              <a:gd name="connsiteX4" fmla="*/ 3577627 w 7187657"/>
              <a:gd name="connsiteY4" fmla="*/ 7174524 h 7187747"/>
              <a:gd name="connsiteX5" fmla="*/ 192451 w 7187657"/>
              <a:gd name="connsiteY5" fmla="*/ 5278777 h 7187747"/>
              <a:gd name="connsiteX0" fmla="*/ 2866 w 6998072"/>
              <a:gd name="connsiteY0" fmla="*/ 5197304 h 7106274"/>
              <a:gd name="connsiteX1" fmla="*/ 2865079 w 6998072"/>
              <a:gd name="connsiteY1" fmla="*/ 1705362 h 7106274"/>
              <a:gd name="connsiteX2" fmla="*/ 6891776 w 6998072"/>
              <a:gd name="connsiteY2" fmla="*/ 1088530 h 7106274"/>
              <a:gd name="connsiteX3" fmla="*/ 6951676 w 6998072"/>
              <a:gd name="connsiteY3" fmla="*/ 6613772 h 7106274"/>
              <a:gd name="connsiteX4" fmla="*/ 3388042 w 6998072"/>
              <a:gd name="connsiteY4" fmla="*/ 7093051 h 7106274"/>
              <a:gd name="connsiteX5" fmla="*/ 2866 w 6998072"/>
              <a:gd name="connsiteY5" fmla="*/ 5197304 h 7106274"/>
              <a:gd name="connsiteX0" fmla="*/ 1495 w 6996701"/>
              <a:gd name="connsiteY0" fmla="*/ 5204802 h 7113772"/>
              <a:gd name="connsiteX1" fmla="*/ 2863708 w 6996701"/>
              <a:gd name="connsiteY1" fmla="*/ 1712860 h 7113772"/>
              <a:gd name="connsiteX2" fmla="*/ 6890405 w 6996701"/>
              <a:gd name="connsiteY2" fmla="*/ 1096028 h 7113772"/>
              <a:gd name="connsiteX3" fmla="*/ 6950305 w 6996701"/>
              <a:gd name="connsiteY3" fmla="*/ 6621270 h 7113772"/>
              <a:gd name="connsiteX4" fmla="*/ 3386671 w 6996701"/>
              <a:gd name="connsiteY4" fmla="*/ 7100549 h 7113772"/>
              <a:gd name="connsiteX5" fmla="*/ 1495 w 6996701"/>
              <a:gd name="connsiteY5" fmla="*/ 5204802 h 7113772"/>
              <a:gd name="connsiteX0" fmla="*/ 114146 w 7109352"/>
              <a:gd name="connsiteY0" fmla="*/ 5149953 h 7058923"/>
              <a:gd name="connsiteX1" fmla="*/ 313842 w 7109352"/>
              <a:gd name="connsiteY1" fmla="*/ 1826099 h 7058923"/>
              <a:gd name="connsiteX2" fmla="*/ 7003056 w 7109352"/>
              <a:gd name="connsiteY2" fmla="*/ 1041179 h 7058923"/>
              <a:gd name="connsiteX3" fmla="*/ 7062956 w 7109352"/>
              <a:gd name="connsiteY3" fmla="*/ 6566421 h 7058923"/>
              <a:gd name="connsiteX4" fmla="*/ 3499322 w 7109352"/>
              <a:gd name="connsiteY4" fmla="*/ 7045700 h 7058923"/>
              <a:gd name="connsiteX5" fmla="*/ 114146 w 7109352"/>
              <a:gd name="connsiteY5" fmla="*/ 5149953 h 7058923"/>
              <a:gd name="connsiteX0" fmla="*/ 1888574 w 6996922"/>
              <a:gd name="connsiteY0" fmla="*/ 5308702 h 6875893"/>
              <a:gd name="connsiteX1" fmla="*/ 201412 w 6996922"/>
              <a:gd name="connsiteY1" fmla="*/ 1636505 h 6875893"/>
              <a:gd name="connsiteX2" fmla="*/ 6890626 w 6996922"/>
              <a:gd name="connsiteY2" fmla="*/ 851585 h 6875893"/>
              <a:gd name="connsiteX3" fmla="*/ 6950526 w 6996922"/>
              <a:gd name="connsiteY3" fmla="*/ 6376827 h 6875893"/>
              <a:gd name="connsiteX4" fmla="*/ 3386892 w 6996922"/>
              <a:gd name="connsiteY4" fmla="*/ 6856106 h 6875893"/>
              <a:gd name="connsiteX5" fmla="*/ 1888574 w 6996922"/>
              <a:gd name="connsiteY5" fmla="*/ 5308702 h 6875893"/>
              <a:gd name="connsiteX0" fmla="*/ 1847876 w 6956224"/>
              <a:gd name="connsiteY0" fmla="*/ 5388719 h 6955910"/>
              <a:gd name="connsiteX1" fmla="*/ 204257 w 6956224"/>
              <a:gd name="connsiteY1" fmla="*/ 1397208 h 6955910"/>
              <a:gd name="connsiteX2" fmla="*/ 6849928 w 6956224"/>
              <a:gd name="connsiteY2" fmla="*/ 931602 h 6955910"/>
              <a:gd name="connsiteX3" fmla="*/ 6909828 w 6956224"/>
              <a:gd name="connsiteY3" fmla="*/ 6456844 h 6955910"/>
              <a:gd name="connsiteX4" fmla="*/ 3346194 w 6956224"/>
              <a:gd name="connsiteY4" fmla="*/ 6936123 h 6955910"/>
              <a:gd name="connsiteX5" fmla="*/ 1847876 w 6956224"/>
              <a:gd name="connsiteY5" fmla="*/ 5388719 h 6955910"/>
              <a:gd name="connsiteX0" fmla="*/ 1680737 w 6789085"/>
              <a:gd name="connsiteY0" fmla="*/ 5908231 h 7475422"/>
              <a:gd name="connsiteX1" fmla="*/ 37118 w 6789085"/>
              <a:gd name="connsiteY1" fmla="*/ 1916720 h 7475422"/>
              <a:gd name="connsiteX2" fmla="*/ 6682789 w 6789085"/>
              <a:gd name="connsiteY2" fmla="*/ 1451114 h 7475422"/>
              <a:gd name="connsiteX3" fmla="*/ 6742689 w 6789085"/>
              <a:gd name="connsiteY3" fmla="*/ 6976356 h 7475422"/>
              <a:gd name="connsiteX4" fmla="*/ 3179055 w 6789085"/>
              <a:gd name="connsiteY4" fmla="*/ 7455635 h 7475422"/>
              <a:gd name="connsiteX5" fmla="*/ 1680737 w 6789085"/>
              <a:gd name="connsiteY5" fmla="*/ 5908231 h 7475422"/>
              <a:gd name="connsiteX0" fmla="*/ 1673043 w 6781391"/>
              <a:gd name="connsiteY0" fmla="*/ 5908231 h 7009974"/>
              <a:gd name="connsiteX1" fmla="*/ 29424 w 6781391"/>
              <a:gd name="connsiteY1" fmla="*/ 1916720 h 7009974"/>
              <a:gd name="connsiteX2" fmla="*/ 6675095 w 6781391"/>
              <a:gd name="connsiteY2" fmla="*/ 1451114 h 7009974"/>
              <a:gd name="connsiteX3" fmla="*/ 6734995 w 6781391"/>
              <a:gd name="connsiteY3" fmla="*/ 6976356 h 7009974"/>
              <a:gd name="connsiteX4" fmla="*/ 558790 w 6781391"/>
              <a:gd name="connsiteY4" fmla="*/ 6976663 h 7009974"/>
              <a:gd name="connsiteX5" fmla="*/ 1673043 w 6781391"/>
              <a:gd name="connsiteY5" fmla="*/ 5908231 h 7009974"/>
              <a:gd name="connsiteX0" fmla="*/ 965292 w 7089640"/>
              <a:gd name="connsiteY0" fmla="*/ 5087314 h 6494621"/>
              <a:gd name="connsiteX1" fmla="*/ 337673 w 7089640"/>
              <a:gd name="connsiteY1" fmla="*/ 1386088 h 6494621"/>
              <a:gd name="connsiteX2" fmla="*/ 6983344 w 7089640"/>
              <a:gd name="connsiteY2" fmla="*/ 920482 h 6494621"/>
              <a:gd name="connsiteX3" fmla="*/ 7043244 w 7089640"/>
              <a:gd name="connsiteY3" fmla="*/ 6445724 h 6494621"/>
              <a:gd name="connsiteX4" fmla="*/ 867039 w 7089640"/>
              <a:gd name="connsiteY4" fmla="*/ 6446031 h 6494621"/>
              <a:gd name="connsiteX5" fmla="*/ 965292 w 7089640"/>
              <a:gd name="connsiteY5" fmla="*/ 5087314 h 6494621"/>
              <a:gd name="connsiteX0" fmla="*/ 864572 w 6988920"/>
              <a:gd name="connsiteY0" fmla="*/ 5157762 h 6565069"/>
              <a:gd name="connsiteX1" fmla="*/ 353067 w 6988920"/>
              <a:gd name="connsiteY1" fmla="*/ 1209793 h 6565069"/>
              <a:gd name="connsiteX2" fmla="*/ 6882624 w 6988920"/>
              <a:gd name="connsiteY2" fmla="*/ 990930 h 6565069"/>
              <a:gd name="connsiteX3" fmla="*/ 6942524 w 6988920"/>
              <a:gd name="connsiteY3" fmla="*/ 6516172 h 6565069"/>
              <a:gd name="connsiteX4" fmla="*/ 766319 w 6988920"/>
              <a:gd name="connsiteY4" fmla="*/ 6516479 h 6565069"/>
              <a:gd name="connsiteX5" fmla="*/ 864572 w 6988920"/>
              <a:gd name="connsiteY5" fmla="*/ 5157762 h 6565069"/>
              <a:gd name="connsiteX0" fmla="*/ 803231 w 6927579"/>
              <a:gd name="connsiteY0" fmla="*/ 5499440 h 6906747"/>
              <a:gd name="connsiteX1" fmla="*/ 291726 w 6927579"/>
              <a:gd name="connsiteY1" fmla="*/ 1551471 h 6906747"/>
              <a:gd name="connsiteX2" fmla="*/ 6821283 w 6927579"/>
              <a:gd name="connsiteY2" fmla="*/ 1332608 h 6906747"/>
              <a:gd name="connsiteX3" fmla="*/ 6881183 w 6927579"/>
              <a:gd name="connsiteY3" fmla="*/ 6857850 h 6906747"/>
              <a:gd name="connsiteX4" fmla="*/ 704978 w 6927579"/>
              <a:gd name="connsiteY4" fmla="*/ 6858157 h 6906747"/>
              <a:gd name="connsiteX5" fmla="*/ 803231 w 6927579"/>
              <a:gd name="connsiteY5" fmla="*/ 5499440 h 6906747"/>
              <a:gd name="connsiteX0" fmla="*/ 865520 w 6989868"/>
              <a:gd name="connsiteY0" fmla="*/ 5499440 h 7044175"/>
              <a:gd name="connsiteX1" fmla="*/ 354015 w 6989868"/>
              <a:gd name="connsiteY1" fmla="*/ 1551471 h 7044175"/>
              <a:gd name="connsiteX2" fmla="*/ 6883572 w 6989868"/>
              <a:gd name="connsiteY2" fmla="*/ 1332608 h 7044175"/>
              <a:gd name="connsiteX3" fmla="*/ 6943472 w 6989868"/>
              <a:gd name="connsiteY3" fmla="*/ 6857850 h 7044175"/>
              <a:gd name="connsiteX4" fmla="*/ 3089552 w 6989868"/>
              <a:gd name="connsiteY4" fmla="*/ 7003300 h 7044175"/>
              <a:gd name="connsiteX5" fmla="*/ 865520 w 6989868"/>
              <a:gd name="connsiteY5" fmla="*/ 5499440 h 7044175"/>
              <a:gd name="connsiteX0" fmla="*/ 878793 w 7075712"/>
              <a:gd name="connsiteY0" fmla="*/ 5596827 h 6701896"/>
              <a:gd name="connsiteX1" fmla="*/ 439859 w 7075712"/>
              <a:gd name="connsiteY1" fmla="*/ 1227944 h 6701896"/>
              <a:gd name="connsiteX2" fmla="*/ 6969416 w 7075712"/>
              <a:gd name="connsiteY2" fmla="*/ 1009081 h 6701896"/>
              <a:gd name="connsiteX3" fmla="*/ 7029316 w 7075712"/>
              <a:gd name="connsiteY3" fmla="*/ 6534323 h 6701896"/>
              <a:gd name="connsiteX4" fmla="*/ 3175396 w 7075712"/>
              <a:gd name="connsiteY4" fmla="*/ 6679773 h 6701896"/>
              <a:gd name="connsiteX5" fmla="*/ 878793 w 7075712"/>
              <a:gd name="connsiteY5" fmla="*/ 5596827 h 6701896"/>
              <a:gd name="connsiteX0" fmla="*/ 817906 w 7014825"/>
              <a:gd name="connsiteY0" fmla="*/ 5596827 h 6701896"/>
              <a:gd name="connsiteX1" fmla="*/ 378972 w 7014825"/>
              <a:gd name="connsiteY1" fmla="*/ 1227944 h 6701896"/>
              <a:gd name="connsiteX2" fmla="*/ 6908529 w 7014825"/>
              <a:gd name="connsiteY2" fmla="*/ 1009081 h 6701896"/>
              <a:gd name="connsiteX3" fmla="*/ 6968429 w 7014825"/>
              <a:gd name="connsiteY3" fmla="*/ 6534323 h 6701896"/>
              <a:gd name="connsiteX4" fmla="*/ 3114509 w 7014825"/>
              <a:gd name="connsiteY4" fmla="*/ 6679773 h 6701896"/>
              <a:gd name="connsiteX5" fmla="*/ 817906 w 7014825"/>
              <a:gd name="connsiteY5" fmla="*/ 5596827 h 6701896"/>
              <a:gd name="connsiteX0" fmla="*/ 893966 w 7090885"/>
              <a:gd name="connsiteY0" fmla="*/ 5596827 h 6701896"/>
              <a:gd name="connsiteX1" fmla="*/ 455032 w 7090885"/>
              <a:gd name="connsiteY1" fmla="*/ 1227944 h 6701896"/>
              <a:gd name="connsiteX2" fmla="*/ 6984589 w 7090885"/>
              <a:gd name="connsiteY2" fmla="*/ 1009081 h 6701896"/>
              <a:gd name="connsiteX3" fmla="*/ 7044489 w 7090885"/>
              <a:gd name="connsiteY3" fmla="*/ 6534323 h 6701896"/>
              <a:gd name="connsiteX4" fmla="*/ 3190569 w 7090885"/>
              <a:gd name="connsiteY4" fmla="*/ 6679773 h 6701896"/>
              <a:gd name="connsiteX5" fmla="*/ 893966 w 7090885"/>
              <a:gd name="connsiteY5" fmla="*/ 5596827 h 6701896"/>
              <a:gd name="connsiteX0" fmla="*/ 773381 w 6970300"/>
              <a:gd name="connsiteY0" fmla="*/ 5596827 h 6701896"/>
              <a:gd name="connsiteX1" fmla="*/ 334447 w 6970300"/>
              <a:gd name="connsiteY1" fmla="*/ 1227944 h 6701896"/>
              <a:gd name="connsiteX2" fmla="*/ 6864004 w 6970300"/>
              <a:gd name="connsiteY2" fmla="*/ 1009081 h 6701896"/>
              <a:gd name="connsiteX3" fmla="*/ 6923904 w 6970300"/>
              <a:gd name="connsiteY3" fmla="*/ 6534323 h 6701896"/>
              <a:gd name="connsiteX4" fmla="*/ 3069984 w 6970300"/>
              <a:gd name="connsiteY4" fmla="*/ 6679773 h 6701896"/>
              <a:gd name="connsiteX5" fmla="*/ 773381 w 6970300"/>
              <a:gd name="connsiteY5" fmla="*/ 5596827 h 6701896"/>
              <a:gd name="connsiteX0" fmla="*/ 795529 w 6992448"/>
              <a:gd name="connsiteY0" fmla="*/ 5596827 h 6701896"/>
              <a:gd name="connsiteX1" fmla="*/ 356595 w 6992448"/>
              <a:gd name="connsiteY1" fmla="*/ 1227944 h 6701896"/>
              <a:gd name="connsiteX2" fmla="*/ 6886152 w 6992448"/>
              <a:gd name="connsiteY2" fmla="*/ 1009081 h 6701896"/>
              <a:gd name="connsiteX3" fmla="*/ 6946052 w 6992448"/>
              <a:gd name="connsiteY3" fmla="*/ 6534323 h 6701896"/>
              <a:gd name="connsiteX4" fmla="*/ 3092132 w 6992448"/>
              <a:gd name="connsiteY4" fmla="*/ 6679773 h 6701896"/>
              <a:gd name="connsiteX5" fmla="*/ 795529 w 6992448"/>
              <a:gd name="connsiteY5" fmla="*/ 5596827 h 6701896"/>
              <a:gd name="connsiteX0" fmla="*/ 893966 w 7090885"/>
              <a:gd name="connsiteY0" fmla="*/ 5596827 h 6534339"/>
              <a:gd name="connsiteX1" fmla="*/ 455032 w 7090885"/>
              <a:gd name="connsiteY1" fmla="*/ 1227944 h 6534339"/>
              <a:gd name="connsiteX2" fmla="*/ 6984589 w 7090885"/>
              <a:gd name="connsiteY2" fmla="*/ 1009081 h 6534339"/>
              <a:gd name="connsiteX3" fmla="*/ 7044489 w 7090885"/>
              <a:gd name="connsiteY3" fmla="*/ 6534323 h 6534339"/>
              <a:gd name="connsiteX4" fmla="*/ 3625997 w 7090885"/>
              <a:gd name="connsiteY4" fmla="*/ 6302402 h 6534339"/>
              <a:gd name="connsiteX5" fmla="*/ 893966 w 7090885"/>
              <a:gd name="connsiteY5" fmla="*/ 5596827 h 6534339"/>
              <a:gd name="connsiteX0" fmla="*/ 893966 w 7117974"/>
              <a:gd name="connsiteY0" fmla="*/ 5596827 h 7622907"/>
              <a:gd name="connsiteX1" fmla="*/ 455032 w 7117974"/>
              <a:gd name="connsiteY1" fmla="*/ 1227944 h 7622907"/>
              <a:gd name="connsiteX2" fmla="*/ 6984589 w 7117974"/>
              <a:gd name="connsiteY2" fmla="*/ 1009081 h 7622907"/>
              <a:gd name="connsiteX3" fmla="*/ 7073517 w 7117974"/>
              <a:gd name="connsiteY3" fmla="*/ 7622895 h 7622907"/>
              <a:gd name="connsiteX4" fmla="*/ 3625997 w 7117974"/>
              <a:gd name="connsiteY4" fmla="*/ 6302402 h 7622907"/>
              <a:gd name="connsiteX5" fmla="*/ 893966 w 7117974"/>
              <a:gd name="connsiteY5" fmla="*/ 5596827 h 7622907"/>
              <a:gd name="connsiteX0" fmla="*/ 893966 w 7117974"/>
              <a:gd name="connsiteY0" fmla="*/ 5596827 h 7622907"/>
              <a:gd name="connsiteX1" fmla="*/ 455032 w 7117974"/>
              <a:gd name="connsiteY1" fmla="*/ 1227944 h 7622907"/>
              <a:gd name="connsiteX2" fmla="*/ 6984589 w 7117974"/>
              <a:gd name="connsiteY2" fmla="*/ 1009081 h 7622907"/>
              <a:gd name="connsiteX3" fmla="*/ 7073517 w 7117974"/>
              <a:gd name="connsiteY3" fmla="*/ 7622895 h 7622907"/>
              <a:gd name="connsiteX4" fmla="*/ 3625997 w 7117974"/>
              <a:gd name="connsiteY4" fmla="*/ 6302402 h 7622907"/>
              <a:gd name="connsiteX5" fmla="*/ 893966 w 7117974"/>
              <a:gd name="connsiteY5" fmla="*/ 5596827 h 7622907"/>
              <a:gd name="connsiteX0" fmla="*/ 845471 w 7142051"/>
              <a:gd name="connsiteY0" fmla="*/ 5808938 h 7631818"/>
              <a:gd name="connsiteX1" fmla="*/ 479109 w 7142051"/>
              <a:gd name="connsiteY1" fmla="*/ 1236855 h 7631818"/>
              <a:gd name="connsiteX2" fmla="*/ 7008666 w 7142051"/>
              <a:gd name="connsiteY2" fmla="*/ 1017992 h 7631818"/>
              <a:gd name="connsiteX3" fmla="*/ 7097594 w 7142051"/>
              <a:gd name="connsiteY3" fmla="*/ 7631806 h 7631818"/>
              <a:gd name="connsiteX4" fmla="*/ 3650074 w 7142051"/>
              <a:gd name="connsiteY4" fmla="*/ 6311313 h 7631818"/>
              <a:gd name="connsiteX5" fmla="*/ 845471 w 7142051"/>
              <a:gd name="connsiteY5" fmla="*/ 5808938 h 7631818"/>
              <a:gd name="connsiteX0" fmla="*/ 862410 w 7158990"/>
              <a:gd name="connsiteY0" fmla="*/ 5808938 h 7631818"/>
              <a:gd name="connsiteX1" fmla="*/ 496048 w 7158990"/>
              <a:gd name="connsiteY1" fmla="*/ 1236855 h 7631818"/>
              <a:gd name="connsiteX2" fmla="*/ 7025605 w 7158990"/>
              <a:gd name="connsiteY2" fmla="*/ 1017992 h 7631818"/>
              <a:gd name="connsiteX3" fmla="*/ 7114533 w 7158990"/>
              <a:gd name="connsiteY3" fmla="*/ 7631806 h 7631818"/>
              <a:gd name="connsiteX4" fmla="*/ 4102441 w 7158990"/>
              <a:gd name="connsiteY4" fmla="*/ 6311313 h 7631818"/>
              <a:gd name="connsiteX5" fmla="*/ 862410 w 7158990"/>
              <a:gd name="connsiteY5" fmla="*/ 5808938 h 7631818"/>
              <a:gd name="connsiteX0" fmla="*/ 862410 w 7158990"/>
              <a:gd name="connsiteY0" fmla="*/ 5808938 h 7631818"/>
              <a:gd name="connsiteX1" fmla="*/ 496048 w 7158990"/>
              <a:gd name="connsiteY1" fmla="*/ 1236855 h 7631818"/>
              <a:gd name="connsiteX2" fmla="*/ 7025605 w 7158990"/>
              <a:gd name="connsiteY2" fmla="*/ 1017992 h 7631818"/>
              <a:gd name="connsiteX3" fmla="*/ 7114533 w 7158990"/>
              <a:gd name="connsiteY3" fmla="*/ 7631806 h 7631818"/>
              <a:gd name="connsiteX4" fmla="*/ 4102441 w 7158990"/>
              <a:gd name="connsiteY4" fmla="*/ 6311313 h 7631818"/>
              <a:gd name="connsiteX5" fmla="*/ 862410 w 7158990"/>
              <a:gd name="connsiteY5" fmla="*/ 5808938 h 7631818"/>
              <a:gd name="connsiteX0" fmla="*/ 836657 w 7133237"/>
              <a:gd name="connsiteY0" fmla="*/ 5999472 h 7822352"/>
              <a:gd name="connsiteX1" fmla="*/ 470295 w 7133237"/>
              <a:gd name="connsiteY1" fmla="*/ 1427389 h 7822352"/>
              <a:gd name="connsiteX2" fmla="*/ 6999852 w 7133237"/>
              <a:gd name="connsiteY2" fmla="*/ 1208526 h 7822352"/>
              <a:gd name="connsiteX3" fmla="*/ 7088780 w 7133237"/>
              <a:gd name="connsiteY3" fmla="*/ 7822340 h 7822352"/>
              <a:gd name="connsiteX4" fmla="*/ 4076688 w 7133237"/>
              <a:gd name="connsiteY4" fmla="*/ 6501847 h 7822352"/>
              <a:gd name="connsiteX5" fmla="*/ 836657 w 7133237"/>
              <a:gd name="connsiteY5" fmla="*/ 5999472 h 7822352"/>
              <a:gd name="connsiteX0" fmla="*/ 785167 w 7081747"/>
              <a:gd name="connsiteY0" fmla="*/ 6041594 h 7864474"/>
              <a:gd name="connsiteX1" fmla="*/ 418805 w 7081747"/>
              <a:gd name="connsiteY1" fmla="*/ 1469511 h 7864474"/>
              <a:gd name="connsiteX2" fmla="*/ 6948362 w 7081747"/>
              <a:gd name="connsiteY2" fmla="*/ 1250648 h 7864474"/>
              <a:gd name="connsiteX3" fmla="*/ 7037290 w 7081747"/>
              <a:gd name="connsiteY3" fmla="*/ 7864462 h 7864474"/>
              <a:gd name="connsiteX4" fmla="*/ 4025198 w 7081747"/>
              <a:gd name="connsiteY4" fmla="*/ 6543969 h 7864474"/>
              <a:gd name="connsiteX5" fmla="*/ 785167 w 7081747"/>
              <a:gd name="connsiteY5" fmla="*/ 6041594 h 7864474"/>
              <a:gd name="connsiteX0" fmla="*/ 791601 w 7062597"/>
              <a:gd name="connsiteY0" fmla="*/ 4973221 h 6796107"/>
              <a:gd name="connsiteX1" fmla="*/ 425239 w 7062597"/>
              <a:gd name="connsiteY1" fmla="*/ 401138 h 6796107"/>
              <a:gd name="connsiteX2" fmla="*/ 5996854 w 7062597"/>
              <a:gd name="connsiteY2" fmla="*/ 1586533 h 6796107"/>
              <a:gd name="connsiteX3" fmla="*/ 7043724 w 7062597"/>
              <a:gd name="connsiteY3" fmla="*/ 6796089 h 6796107"/>
              <a:gd name="connsiteX4" fmla="*/ 4031632 w 7062597"/>
              <a:gd name="connsiteY4" fmla="*/ 5475596 h 6796107"/>
              <a:gd name="connsiteX5" fmla="*/ 791601 w 7062597"/>
              <a:gd name="connsiteY5" fmla="*/ 4973221 h 6796107"/>
              <a:gd name="connsiteX0" fmla="*/ 791601 w 7062597"/>
              <a:gd name="connsiteY0" fmla="*/ 5163390 h 6986276"/>
              <a:gd name="connsiteX1" fmla="*/ 425239 w 7062597"/>
              <a:gd name="connsiteY1" fmla="*/ 591307 h 6986276"/>
              <a:gd name="connsiteX2" fmla="*/ 5996854 w 7062597"/>
              <a:gd name="connsiteY2" fmla="*/ 1776702 h 6986276"/>
              <a:gd name="connsiteX3" fmla="*/ 7043724 w 7062597"/>
              <a:gd name="connsiteY3" fmla="*/ 6986258 h 6986276"/>
              <a:gd name="connsiteX4" fmla="*/ 4031632 w 7062597"/>
              <a:gd name="connsiteY4" fmla="*/ 5665765 h 6986276"/>
              <a:gd name="connsiteX5" fmla="*/ 791601 w 7062597"/>
              <a:gd name="connsiteY5" fmla="*/ 5163390 h 6986276"/>
              <a:gd name="connsiteX0" fmla="*/ 791601 w 7074931"/>
              <a:gd name="connsiteY0" fmla="*/ 5163390 h 6986269"/>
              <a:gd name="connsiteX1" fmla="*/ 425239 w 7074931"/>
              <a:gd name="connsiteY1" fmla="*/ 591307 h 6986269"/>
              <a:gd name="connsiteX2" fmla="*/ 5996854 w 7074931"/>
              <a:gd name="connsiteY2" fmla="*/ 1776702 h 6986269"/>
              <a:gd name="connsiteX3" fmla="*/ 7043724 w 7074931"/>
              <a:gd name="connsiteY3" fmla="*/ 6986258 h 6986269"/>
              <a:gd name="connsiteX4" fmla="*/ 4031632 w 7074931"/>
              <a:gd name="connsiteY4" fmla="*/ 5665765 h 6986269"/>
              <a:gd name="connsiteX5" fmla="*/ 791601 w 7074931"/>
              <a:gd name="connsiteY5" fmla="*/ 5163390 h 6986269"/>
              <a:gd name="connsiteX0" fmla="*/ 791601 w 6281185"/>
              <a:gd name="connsiteY0" fmla="*/ 5163390 h 5781268"/>
              <a:gd name="connsiteX1" fmla="*/ 425239 w 6281185"/>
              <a:gd name="connsiteY1" fmla="*/ 591307 h 5781268"/>
              <a:gd name="connsiteX2" fmla="*/ 5996854 w 6281185"/>
              <a:gd name="connsiteY2" fmla="*/ 1776702 h 5781268"/>
              <a:gd name="connsiteX3" fmla="*/ 6118439 w 6281185"/>
              <a:gd name="connsiteY3" fmla="*/ 4493429 h 5781268"/>
              <a:gd name="connsiteX4" fmla="*/ 4031632 w 6281185"/>
              <a:gd name="connsiteY4" fmla="*/ 5665765 h 5781268"/>
              <a:gd name="connsiteX5" fmla="*/ 791601 w 6281185"/>
              <a:gd name="connsiteY5" fmla="*/ 5163390 h 5781268"/>
              <a:gd name="connsiteX0" fmla="*/ 791601 w 6281185"/>
              <a:gd name="connsiteY0" fmla="*/ 5163390 h 5781268"/>
              <a:gd name="connsiteX1" fmla="*/ 425239 w 6281185"/>
              <a:gd name="connsiteY1" fmla="*/ 591307 h 5781268"/>
              <a:gd name="connsiteX2" fmla="*/ 5996854 w 6281185"/>
              <a:gd name="connsiteY2" fmla="*/ 1776702 h 5781268"/>
              <a:gd name="connsiteX3" fmla="*/ 6118439 w 6281185"/>
              <a:gd name="connsiteY3" fmla="*/ 4493429 h 5781268"/>
              <a:gd name="connsiteX4" fmla="*/ 4031632 w 6281185"/>
              <a:gd name="connsiteY4" fmla="*/ 5665765 h 5781268"/>
              <a:gd name="connsiteX5" fmla="*/ 791601 w 6281185"/>
              <a:gd name="connsiteY5" fmla="*/ 5163390 h 5781268"/>
              <a:gd name="connsiteX0" fmla="*/ 791601 w 6338812"/>
              <a:gd name="connsiteY0" fmla="*/ 5163390 h 5781268"/>
              <a:gd name="connsiteX1" fmla="*/ 425239 w 6338812"/>
              <a:gd name="connsiteY1" fmla="*/ 591307 h 5781268"/>
              <a:gd name="connsiteX2" fmla="*/ 5996854 w 6338812"/>
              <a:gd name="connsiteY2" fmla="*/ 1776702 h 5781268"/>
              <a:gd name="connsiteX3" fmla="*/ 6118439 w 6338812"/>
              <a:gd name="connsiteY3" fmla="*/ 4493429 h 5781268"/>
              <a:gd name="connsiteX4" fmla="*/ 4031632 w 6338812"/>
              <a:gd name="connsiteY4" fmla="*/ 5665765 h 5781268"/>
              <a:gd name="connsiteX5" fmla="*/ 791601 w 6338812"/>
              <a:gd name="connsiteY5" fmla="*/ 5163390 h 5781268"/>
              <a:gd name="connsiteX0" fmla="*/ 791601 w 6338812"/>
              <a:gd name="connsiteY0" fmla="*/ 5233463 h 5851341"/>
              <a:gd name="connsiteX1" fmla="*/ 425239 w 6338812"/>
              <a:gd name="connsiteY1" fmla="*/ 661380 h 5851341"/>
              <a:gd name="connsiteX2" fmla="*/ 5996854 w 6338812"/>
              <a:gd name="connsiteY2" fmla="*/ 1716146 h 5851341"/>
              <a:gd name="connsiteX3" fmla="*/ 6118439 w 6338812"/>
              <a:gd name="connsiteY3" fmla="*/ 4563502 h 5851341"/>
              <a:gd name="connsiteX4" fmla="*/ 4031632 w 6338812"/>
              <a:gd name="connsiteY4" fmla="*/ 5735838 h 5851341"/>
              <a:gd name="connsiteX5" fmla="*/ 791601 w 6338812"/>
              <a:gd name="connsiteY5" fmla="*/ 5233463 h 5851341"/>
              <a:gd name="connsiteX0" fmla="*/ 791601 w 6281768"/>
              <a:gd name="connsiteY0" fmla="*/ 5233463 h 5851341"/>
              <a:gd name="connsiteX1" fmla="*/ 425239 w 6281768"/>
              <a:gd name="connsiteY1" fmla="*/ 661380 h 5851341"/>
              <a:gd name="connsiteX2" fmla="*/ 5996854 w 6281768"/>
              <a:gd name="connsiteY2" fmla="*/ 1716146 h 5851341"/>
              <a:gd name="connsiteX3" fmla="*/ 6118439 w 6281768"/>
              <a:gd name="connsiteY3" fmla="*/ 4563502 h 5851341"/>
              <a:gd name="connsiteX4" fmla="*/ 4031632 w 6281768"/>
              <a:gd name="connsiteY4" fmla="*/ 5735838 h 5851341"/>
              <a:gd name="connsiteX5" fmla="*/ 791601 w 6281768"/>
              <a:gd name="connsiteY5" fmla="*/ 5233463 h 5851341"/>
              <a:gd name="connsiteX0" fmla="*/ 791601 w 6281768"/>
              <a:gd name="connsiteY0" fmla="*/ 4924433 h 5542311"/>
              <a:gd name="connsiteX1" fmla="*/ 425239 w 6281768"/>
              <a:gd name="connsiteY1" fmla="*/ 352350 h 5542311"/>
              <a:gd name="connsiteX2" fmla="*/ 5996854 w 6281768"/>
              <a:gd name="connsiteY2" fmla="*/ 1407116 h 5542311"/>
              <a:gd name="connsiteX3" fmla="*/ 6118439 w 6281768"/>
              <a:gd name="connsiteY3" fmla="*/ 4254472 h 5542311"/>
              <a:gd name="connsiteX4" fmla="*/ 4031632 w 6281768"/>
              <a:gd name="connsiteY4" fmla="*/ 5426808 h 5542311"/>
              <a:gd name="connsiteX5" fmla="*/ 791601 w 6281768"/>
              <a:gd name="connsiteY5" fmla="*/ 4924433 h 5542311"/>
              <a:gd name="connsiteX0" fmla="*/ 1124963 w 6615130"/>
              <a:gd name="connsiteY0" fmla="*/ 4698486 h 5316364"/>
              <a:gd name="connsiteX1" fmla="*/ 758601 w 6615130"/>
              <a:gd name="connsiteY1" fmla="*/ 126403 h 5316364"/>
              <a:gd name="connsiteX2" fmla="*/ 6330216 w 6615130"/>
              <a:gd name="connsiteY2" fmla="*/ 1181169 h 5316364"/>
              <a:gd name="connsiteX3" fmla="*/ 6451801 w 6615130"/>
              <a:gd name="connsiteY3" fmla="*/ 4028525 h 5316364"/>
              <a:gd name="connsiteX4" fmla="*/ 4364994 w 6615130"/>
              <a:gd name="connsiteY4" fmla="*/ 5200861 h 5316364"/>
              <a:gd name="connsiteX5" fmla="*/ 1124963 w 6615130"/>
              <a:gd name="connsiteY5" fmla="*/ 4698486 h 5316364"/>
              <a:gd name="connsiteX0" fmla="*/ 961499 w 6451666"/>
              <a:gd name="connsiteY0" fmla="*/ 4694406 h 5263006"/>
              <a:gd name="connsiteX1" fmla="*/ 595137 w 6451666"/>
              <a:gd name="connsiteY1" fmla="*/ 122323 h 5263006"/>
              <a:gd name="connsiteX2" fmla="*/ 6166752 w 6451666"/>
              <a:gd name="connsiteY2" fmla="*/ 1177089 h 5263006"/>
              <a:gd name="connsiteX3" fmla="*/ 6288337 w 6451666"/>
              <a:gd name="connsiteY3" fmla="*/ 4024445 h 5263006"/>
              <a:gd name="connsiteX4" fmla="*/ 4201530 w 6451666"/>
              <a:gd name="connsiteY4" fmla="*/ 5196781 h 5263006"/>
              <a:gd name="connsiteX5" fmla="*/ 961499 w 6451666"/>
              <a:gd name="connsiteY5" fmla="*/ 4694406 h 5263006"/>
              <a:gd name="connsiteX0" fmla="*/ 966202 w 6456369"/>
              <a:gd name="connsiteY0" fmla="*/ 4600109 h 5168709"/>
              <a:gd name="connsiteX1" fmla="*/ 599840 w 6456369"/>
              <a:gd name="connsiteY1" fmla="*/ 28026 h 5168709"/>
              <a:gd name="connsiteX2" fmla="*/ 6171455 w 6456369"/>
              <a:gd name="connsiteY2" fmla="*/ 1082792 h 5168709"/>
              <a:gd name="connsiteX3" fmla="*/ 6293040 w 6456369"/>
              <a:gd name="connsiteY3" fmla="*/ 3930148 h 5168709"/>
              <a:gd name="connsiteX4" fmla="*/ 4206233 w 6456369"/>
              <a:gd name="connsiteY4" fmla="*/ 5102484 h 5168709"/>
              <a:gd name="connsiteX5" fmla="*/ 966202 w 6456369"/>
              <a:gd name="connsiteY5" fmla="*/ 4600109 h 5168709"/>
              <a:gd name="connsiteX0" fmla="*/ 1212425 w 6702592"/>
              <a:gd name="connsiteY0" fmla="*/ 4660341 h 5228941"/>
              <a:gd name="connsiteX1" fmla="*/ 846063 w 6702592"/>
              <a:gd name="connsiteY1" fmla="*/ 88258 h 5228941"/>
              <a:gd name="connsiteX2" fmla="*/ 6417678 w 6702592"/>
              <a:gd name="connsiteY2" fmla="*/ 1143024 h 5228941"/>
              <a:gd name="connsiteX3" fmla="*/ 6539263 w 6702592"/>
              <a:gd name="connsiteY3" fmla="*/ 3990380 h 5228941"/>
              <a:gd name="connsiteX4" fmla="*/ 4452456 w 6702592"/>
              <a:gd name="connsiteY4" fmla="*/ 5162716 h 5228941"/>
              <a:gd name="connsiteX5" fmla="*/ 1212425 w 6702592"/>
              <a:gd name="connsiteY5" fmla="*/ 4660341 h 5228941"/>
              <a:gd name="connsiteX0" fmla="*/ 1225888 w 6716055"/>
              <a:gd name="connsiteY0" fmla="*/ 4669522 h 5402425"/>
              <a:gd name="connsiteX1" fmla="*/ 859526 w 6716055"/>
              <a:gd name="connsiteY1" fmla="*/ 97439 h 5402425"/>
              <a:gd name="connsiteX2" fmla="*/ 6431141 w 6716055"/>
              <a:gd name="connsiteY2" fmla="*/ 1152205 h 5402425"/>
              <a:gd name="connsiteX3" fmla="*/ 6552726 w 6716055"/>
              <a:gd name="connsiteY3" fmla="*/ 3999561 h 5402425"/>
              <a:gd name="connsiteX4" fmla="*/ 4465919 w 6716055"/>
              <a:gd name="connsiteY4" fmla="*/ 5171897 h 5402425"/>
              <a:gd name="connsiteX5" fmla="*/ 1225888 w 6716055"/>
              <a:gd name="connsiteY5" fmla="*/ 4669522 h 5402425"/>
              <a:gd name="connsiteX0" fmla="*/ 1216237 w 6706404"/>
              <a:gd name="connsiteY0" fmla="*/ 4681521 h 5635078"/>
              <a:gd name="connsiteX1" fmla="*/ 849875 w 6706404"/>
              <a:gd name="connsiteY1" fmla="*/ 109438 h 5635078"/>
              <a:gd name="connsiteX2" fmla="*/ 6421490 w 6706404"/>
              <a:gd name="connsiteY2" fmla="*/ 1164204 h 5635078"/>
              <a:gd name="connsiteX3" fmla="*/ 6543075 w 6706404"/>
              <a:gd name="connsiteY3" fmla="*/ 4011560 h 5635078"/>
              <a:gd name="connsiteX4" fmla="*/ 4456268 w 6706404"/>
              <a:gd name="connsiteY4" fmla="*/ 5183896 h 5635078"/>
              <a:gd name="connsiteX5" fmla="*/ 1216237 w 6706404"/>
              <a:gd name="connsiteY5" fmla="*/ 4681521 h 5635078"/>
              <a:gd name="connsiteX0" fmla="*/ 1398571 w 6888738"/>
              <a:gd name="connsiteY0" fmla="*/ 4664197 h 5471870"/>
              <a:gd name="connsiteX1" fmla="*/ 1032209 w 6888738"/>
              <a:gd name="connsiteY1" fmla="*/ 92114 h 5471870"/>
              <a:gd name="connsiteX2" fmla="*/ 6603824 w 6888738"/>
              <a:gd name="connsiteY2" fmla="*/ 1146880 h 5471870"/>
              <a:gd name="connsiteX3" fmla="*/ 6725409 w 6888738"/>
              <a:gd name="connsiteY3" fmla="*/ 3994236 h 5471870"/>
              <a:gd name="connsiteX4" fmla="*/ 5084916 w 6888738"/>
              <a:gd name="connsiteY4" fmla="*/ 5416943 h 5471870"/>
              <a:gd name="connsiteX5" fmla="*/ 1398571 w 6888738"/>
              <a:gd name="connsiteY5" fmla="*/ 4664197 h 5471870"/>
              <a:gd name="connsiteX0" fmla="*/ 1398571 w 6647752"/>
              <a:gd name="connsiteY0" fmla="*/ 4664197 h 5480547"/>
              <a:gd name="connsiteX1" fmla="*/ 1032209 w 6647752"/>
              <a:gd name="connsiteY1" fmla="*/ 92114 h 5480547"/>
              <a:gd name="connsiteX2" fmla="*/ 6603824 w 6647752"/>
              <a:gd name="connsiteY2" fmla="*/ 1146880 h 5480547"/>
              <a:gd name="connsiteX3" fmla="*/ 6017838 w 6647752"/>
              <a:gd name="connsiteY3" fmla="*/ 3874493 h 5480547"/>
              <a:gd name="connsiteX4" fmla="*/ 5084916 w 6647752"/>
              <a:gd name="connsiteY4" fmla="*/ 5416943 h 5480547"/>
              <a:gd name="connsiteX5" fmla="*/ 1398571 w 6647752"/>
              <a:gd name="connsiteY5" fmla="*/ 4664197 h 5480547"/>
              <a:gd name="connsiteX0" fmla="*/ 1398571 w 6683270"/>
              <a:gd name="connsiteY0" fmla="*/ 4664197 h 5480547"/>
              <a:gd name="connsiteX1" fmla="*/ 1032209 w 6683270"/>
              <a:gd name="connsiteY1" fmla="*/ 92114 h 5480547"/>
              <a:gd name="connsiteX2" fmla="*/ 6603824 w 6683270"/>
              <a:gd name="connsiteY2" fmla="*/ 1146880 h 5480547"/>
              <a:gd name="connsiteX3" fmla="*/ 6017838 w 6683270"/>
              <a:gd name="connsiteY3" fmla="*/ 3874493 h 5480547"/>
              <a:gd name="connsiteX4" fmla="*/ 5084916 w 6683270"/>
              <a:gd name="connsiteY4" fmla="*/ 5416943 h 5480547"/>
              <a:gd name="connsiteX5" fmla="*/ 1398571 w 6683270"/>
              <a:gd name="connsiteY5" fmla="*/ 4664197 h 5480547"/>
              <a:gd name="connsiteX0" fmla="*/ 1398571 w 6672109"/>
              <a:gd name="connsiteY0" fmla="*/ 4664197 h 5505113"/>
              <a:gd name="connsiteX1" fmla="*/ 1032209 w 6672109"/>
              <a:gd name="connsiteY1" fmla="*/ 92114 h 5505113"/>
              <a:gd name="connsiteX2" fmla="*/ 6603824 w 6672109"/>
              <a:gd name="connsiteY2" fmla="*/ 1146880 h 5505113"/>
              <a:gd name="connsiteX3" fmla="*/ 5952524 w 6672109"/>
              <a:gd name="connsiteY3" fmla="*/ 3537035 h 5505113"/>
              <a:gd name="connsiteX4" fmla="*/ 5084916 w 6672109"/>
              <a:gd name="connsiteY4" fmla="*/ 5416943 h 5505113"/>
              <a:gd name="connsiteX5" fmla="*/ 1398571 w 6672109"/>
              <a:gd name="connsiteY5" fmla="*/ 4664197 h 5505113"/>
              <a:gd name="connsiteX0" fmla="*/ 1431801 w 6705339"/>
              <a:gd name="connsiteY0" fmla="*/ 4664133 h 5487117"/>
              <a:gd name="connsiteX1" fmla="*/ 1065439 w 6705339"/>
              <a:gd name="connsiteY1" fmla="*/ 92050 h 5487117"/>
              <a:gd name="connsiteX2" fmla="*/ 6637054 w 6705339"/>
              <a:gd name="connsiteY2" fmla="*/ 1146816 h 5487117"/>
              <a:gd name="connsiteX3" fmla="*/ 5985754 w 6705339"/>
              <a:gd name="connsiteY3" fmla="*/ 3536971 h 5487117"/>
              <a:gd name="connsiteX4" fmla="*/ 5945460 w 6705339"/>
              <a:gd name="connsiteY4" fmla="*/ 5395107 h 5487117"/>
              <a:gd name="connsiteX5" fmla="*/ 1431801 w 6705339"/>
              <a:gd name="connsiteY5" fmla="*/ 4664133 h 5487117"/>
              <a:gd name="connsiteX0" fmla="*/ 1431801 w 6851965"/>
              <a:gd name="connsiteY0" fmla="*/ 4664133 h 5470355"/>
              <a:gd name="connsiteX1" fmla="*/ 1065439 w 6851965"/>
              <a:gd name="connsiteY1" fmla="*/ 92050 h 5470355"/>
              <a:gd name="connsiteX2" fmla="*/ 6637054 w 6851965"/>
              <a:gd name="connsiteY2" fmla="*/ 1146816 h 5470355"/>
              <a:gd name="connsiteX3" fmla="*/ 6432068 w 6851965"/>
              <a:gd name="connsiteY3" fmla="*/ 3765571 h 5470355"/>
              <a:gd name="connsiteX4" fmla="*/ 5945460 w 6851965"/>
              <a:gd name="connsiteY4" fmla="*/ 5395107 h 5470355"/>
              <a:gd name="connsiteX5" fmla="*/ 1431801 w 6851965"/>
              <a:gd name="connsiteY5" fmla="*/ 4664133 h 5470355"/>
              <a:gd name="connsiteX0" fmla="*/ 982935 w 6185385"/>
              <a:gd name="connsiteY0" fmla="*/ 4936117 h 5734556"/>
              <a:gd name="connsiteX1" fmla="*/ 398859 w 6185385"/>
              <a:gd name="connsiteY1" fmla="*/ 353148 h 5734556"/>
              <a:gd name="connsiteX2" fmla="*/ 5970474 w 6185385"/>
              <a:gd name="connsiteY2" fmla="*/ 1407914 h 5734556"/>
              <a:gd name="connsiteX3" fmla="*/ 5765488 w 6185385"/>
              <a:gd name="connsiteY3" fmla="*/ 4026669 h 5734556"/>
              <a:gd name="connsiteX4" fmla="*/ 5278880 w 6185385"/>
              <a:gd name="connsiteY4" fmla="*/ 5656205 h 5734556"/>
              <a:gd name="connsiteX5" fmla="*/ 982935 w 6185385"/>
              <a:gd name="connsiteY5" fmla="*/ 4936117 h 5734556"/>
              <a:gd name="connsiteX0" fmla="*/ 974554 w 6177004"/>
              <a:gd name="connsiteY0" fmla="*/ 4807772 h 5600284"/>
              <a:gd name="connsiteX1" fmla="*/ 401364 w 6177004"/>
              <a:gd name="connsiteY1" fmla="*/ 420746 h 5600284"/>
              <a:gd name="connsiteX2" fmla="*/ 5962093 w 6177004"/>
              <a:gd name="connsiteY2" fmla="*/ 1279569 h 5600284"/>
              <a:gd name="connsiteX3" fmla="*/ 5757107 w 6177004"/>
              <a:gd name="connsiteY3" fmla="*/ 3898324 h 5600284"/>
              <a:gd name="connsiteX4" fmla="*/ 5270499 w 6177004"/>
              <a:gd name="connsiteY4" fmla="*/ 5527860 h 5600284"/>
              <a:gd name="connsiteX5" fmla="*/ 974554 w 6177004"/>
              <a:gd name="connsiteY5" fmla="*/ 4807772 h 5600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77004" h="5600284">
                <a:moveTo>
                  <a:pt x="974554" y="4807772"/>
                </a:moveTo>
                <a:cubicBezTo>
                  <a:pt x="163031" y="3956586"/>
                  <a:pt x="-429892" y="1008780"/>
                  <a:pt x="401364" y="420746"/>
                </a:cubicBezTo>
                <a:cubicBezTo>
                  <a:pt x="1232621" y="-167288"/>
                  <a:pt x="5451454" y="-345292"/>
                  <a:pt x="5962093" y="1279569"/>
                </a:cubicBezTo>
                <a:cubicBezTo>
                  <a:pt x="6144182" y="1972215"/>
                  <a:pt x="6419970" y="3199386"/>
                  <a:pt x="5757107" y="3898324"/>
                </a:cubicBezTo>
                <a:cubicBezTo>
                  <a:pt x="5220584" y="4623319"/>
                  <a:pt x="6067591" y="5376285"/>
                  <a:pt x="5270499" y="5527860"/>
                </a:cubicBezTo>
                <a:cubicBezTo>
                  <a:pt x="4473407" y="5679435"/>
                  <a:pt x="1786077" y="5658958"/>
                  <a:pt x="974554" y="480777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/>
          <a:lstStyle/>
          <a:p>
            <a:endParaRPr lang="en-PL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8C502C8-393C-81C5-F435-86A79863D806}"/>
              </a:ext>
            </a:extLst>
          </p:cNvPr>
          <p:cNvSpPr/>
          <p:nvPr userDrawn="1"/>
        </p:nvSpPr>
        <p:spPr>
          <a:xfrm>
            <a:off x="5525330" y="415998"/>
            <a:ext cx="6323812" cy="5919694"/>
          </a:xfrm>
          <a:custGeom>
            <a:avLst/>
            <a:gdLst>
              <a:gd name="connsiteX0" fmla="*/ 6133270 w 6323812"/>
              <a:gd name="connsiteY0" fmla="*/ 1108002 h 5919694"/>
              <a:gd name="connsiteX1" fmla="*/ 3836384 w 6323812"/>
              <a:gd name="connsiteY1" fmla="*/ 19431 h 5919694"/>
              <a:gd name="connsiteX2" fmla="*/ 1049641 w 6323812"/>
              <a:gd name="connsiteY2" fmla="*/ 541945 h 5919694"/>
              <a:gd name="connsiteX3" fmla="*/ 26384 w 6323812"/>
              <a:gd name="connsiteY3" fmla="*/ 2153031 h 5919694"/>
              <a:gd name="connsiteX4" fmla="*/ 461813 w 6323812"/>
              <a:gd name="connsiteY4" fmla="*/ 4395488 h 5919694"/>
              <a:gd name="connsiteX5" fmla="*/ 2138213 w 6323812"/>
              <a:gd name="connsiteY5" fmla="*/ 5364316 h 5919694"/>
              <a:gd name="connsiteX6" fmla="*/ 3379184 w 6323812"/>
              <a:gd name="connsiteY6" fmla="*/ 5919488 h 5919694"/>
              <a:gd name="connsiteX7" fmla="*/ 5501899 w 6323812"/>
              <a:gd name="connsiteY7" fmla="*/ 5418745 h 5919694"/>
              <a:gd name="connsiteX8" fmla="*/ 5904670 w 6323812"/>
              <a:gd name="connsiteY8" fmla="*/ 4613202 h 5919694"/>
              <a:gd name="connsiteX9" fmla="*/ 6165927 w 6323812"/>
              <a:gd name="connsiteY9" fmla="*/ 2425173 h 5919694"/>
              <a:gd name="connsiteX10" fmla="*/ 6133270 w 6323812"/>
              <a:gd name="connsiteY10" fmla="*/ 1108002 h 5919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23812" h="5919694">
                <a:moveTo>
                  <a:pt x="6133270" y="1108002"/>
                </a:moveTo>
                <a:cubicBezTo>
                  <a:pt x="5745013" y="707045"/>
                  <a:pt x="4683655" y="113774"/>
                  <a:pt x="3836384" y="19431"/>
                </a:cubicBezTo>
                <a:cubicBezTo>
                  <a:pt x="2989113" y="-74912"/>
                  <a:pt x="1684641" y="186345"/>
                  <a:pt x="1049641" y="541945"/>
                </a:cubicBezTo>
                <a:cubicBezTo>
                  <a:pt x="414641" y="897545"/>
                  <a:pt x="124355" y="1510774"/>
                  <a:pt x="26384" y="2153031"/>
                </a:cubicBezTo>
                <a:cubicBezTo>
                  <a:pt x="-71587" y="2795288"/>
                  <a:pt x="109841" y="3860274"/>
                  <a:pt x="461813" y="4395488"/>
                </a:cubicBezTo>
                <a:cubicBezTo>
                  <a:pt x="813784" y="4930702"/>
                  <a:pt x="1651984" y="5110316"/>
                  <a:pt x="2138213" y="5364316"/>
                </a:cubicBezTo>
                <a:cubicBezTo>
                  <a:pt x="2624441" y="5618316"/>
                  <a:pt x="2818570" y="5910417"/>
                  <a:pt x="3379184" y="5919488"/>
                </a:cubicBezTo>
                <a:cubicBezTo>
                  <a:pt x="3939798" y="5928560"/>
                  <a:pt x="5080985" y="5636459"/>
                  <a:pt x="5501899" y="5418745"/>
                </a:cubicBezTo>
                <a:cubicBezTo>
                  <a:pt x="5922813" y="5201031"/>
                  <a:pt x="5793999" y="5112131"/>
                  <a:pt x="5904670" y="4613202"/>
                </a:cubicBezTo>
                <a:cubicBezTo>
                  <a:pt x="6015341" y="4114273"/>
                  <a:pt x="6129641" y="3009373"/>
                  <a:pt x="6165927" y="2425173"/>
                </a:cubicBezTo>
                <a:cubicBezTo>
                  <a:pt x="6202213" y="1840973"/>
                  <a:pt x="6521527" y="1508959"/>
                  <a:pt x="6133270" y="1108002"/>
                </a:cubicBezTo>
                <a:close/>
              </a:path>
            </a:pathLst>
          </a:custGeom>
          <a:noFill/>
          <a:ln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27E5FBD-1C76-F621-F810-E8DB1FC2AFD5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76401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FA4E3-08F0-17BC-AD61-6A8492B1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2386940"/>
            <a:ext cx="4694916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163FB7-BFAA-D476-A504-D0B62BD24BD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441396" y="2386940"/>
            <a:ext cx="4694916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4681976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52053" y="5267325"/>
            <a:ext cx="4681976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F769FFC6-D336-3832-0826-7C6769220B94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B20CA3B-E841-403F-D1B9-019BEB09ABBB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71322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FA4E3-08F0-17BC-AD61-6A8492B1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163FB7-BFAA-D476-A504-D0B62BD24BD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56139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E28279-3930-31CD-7EEA-0C8F09F5762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248425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796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0F4DB2-54E9-726A-F185-786B5CC6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967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50C352B2-2D17-3796-5F0D-8A4A92E5F926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8FF1E223-8E50-AABC-3A73-6098D5ADBBD1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08036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796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0F4DB2-54E9-726A-F185-786B5CC6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967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1B6F8A8-C8FC-C179-69C4-DC060799C7B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80760" y="2310493"/>
            <a:ext cx="2637518" cy="263751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506587D5-D92A-0C5D-8368-A95B61AD383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83931" y="2310493"/>
            <a:ext cx="2637518" cy="263751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66AA7056-9D9E-55F4-04AA-86670098716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387102" y="2310493"/>
            <a:ext cx="2637518" cy="263751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9613C47-8DBB-C250-54CF-E86A9E30BC6B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D6E418A-3EC9-CFF8-30D0-991B66507AB5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12227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796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0F4DB2-54E9-726A-F185-786B5CC6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967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9613C47-8DBB-C250-54CF-E86A9E30BC6B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D6E418A-3EC9-CFF8-30D0-991B66507AB5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icture Placeholder 17">
            <a:extLst>
              <a:ext uri="{FF2B5EF4-FFF2-40B4-BE49-F238E27FC236}">
                <a16:creationId xmlns:a16="http://schemas.microsoft.com/office/drawing/2014/main" id="{4E8606A6-631C-1AAC-D8F3-36DB3E9EF8F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380514" y="2476161"/>
            <a:ext cx="2650697" cy="2319361"/>
          </a:xfrm>
          <a:prstGeom prst="hexagon">
            <a:avLst>
              <a:gd name="adj" fmla="val 28479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4" name="Picture Placeholder 17">
            <a:extLst>
              <a:ext uri="{FF2B5EF4-FFF2-40B4-BE49-F238E27FC236}">
                <a16:creationId xmlns:a16="http://schemas.microsoft.com/office/drawing/2014/main" id="{43F8A1C8-6E56-2740-6C8C-1505F2B1F9E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76702" y="2476161"/>
            <a:ext cx="2650697" cy="2319361"/>
          </a:xfrm>
          <a:prstGeom prst="hexagon">
            <a:avLst>
              <a:gd name="adj" fmla="val 28479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8" name="Picture Placeholder 17">
            <a:extLst>
              <a:ext uri="{FF2B5EF4-FFF2-40B4-BE49-F238E27FC236}">
                <a16:creationId xmlns:a16="http://schemas.microsoft.com/office/drawing/2014/main" id="{4E0B1FB6-3FDE-F062-574F-F5A11C1E822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179613" y="2476161"/>
            <a:ext cx="2650697" cy="2319361"/>
          </a:xfrm>
          <a:prstGeom prst="hexagon">
            <a:avLst>
              <a:gd name="adj" fmla="val 28479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429406928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FA4E3-08F0-17BC-AD61-6A8492B1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163FB7-BFAA-D476-A504-D0B62BD24BD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56139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E28279-3930-31CD-7EEA-0C8F09F5762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248425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796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0F4DB2-54E9-726A-F185-786B5CC6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967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6296C89-FBC6-E882-BF2B-A8774F151BD0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F60FE0B2-9BEE-F10D-D1FF-117F7DA871DD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01413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52B6F-50FA-806B-6A93-B5A353623D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268413"/>
            <a:ext cx="10299700" cy="720725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3BCE9C-D9D4-27A8-3D26-E9C7FD19D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688" y="2323049"/>
            <a:ext cx="4680744" cy="823912"/>
          </a:xfrm>
        </p:spPr>
        <p:txBody>
          <a:bodyPr anchor="b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24F50D-D027-8A05-3E3F-C163FF105C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688" y="3428999"/>
            <a:ext cx="4681083" cy="287972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CE4DAA-EC49-D657-699B-57D32EE986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55568" y="2323049"/>
            <a:ext cx="4680744" cy="823912"/>
          </a:xfrm>
        </p:spPr>
        <p:txBody>
          <a:bodyPr anchor="b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B824D1-6434-D086-7955-7E2BA175C7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55568" y="3428999"/>
            <a:ext cx="4680745" cy="28797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021C4C-C36D-AC90-2385-CDFBCEA8F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29E3AE-2872-6E2E-FB31-84706D37F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E2FB9B-27D3-2E95-7561-66280B69D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B431B72-780E-0FE1-901F-505D3DD588EF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DD189F5A-577F-0C67-742D-C5140CEE99FC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33448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5D1E38-948E-EA43-A4BC-F76E98CA4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6A0E76-D0A2-6789-ECCC-F42B48AE9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D88A33-4BC6-2236-5B43-EF5029738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A1A67F16-2D57-19D3-5301-62A73D84FA95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5E11474-2FDE-2651-89D5-C4493F654D8D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658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32072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FBAF5CB6-5726-67BA-1945-35B0833163B5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5832257-F5AD-8D86-5572-63CAF866E49A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AEE3AE79-0903-1514-6B75-971B2E4E3445}"/>
              </a:ext>
            </a:extLst>
          </p:cNvPr>
          <p:cNvSpPr/>
          <p:nvPr userDrawn="1"/>
        </p:nvSpPr>
        <p:spPr>
          <a:xfrm>
            <a:off x="0" y="0"/>
            <a:ext cx="4378570" cy="1099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3" name="Obraz 12" descr="Obraz zawierający Grafika, logo, symbol, projekt graficzn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E6B2403-41EF-32EB-AAE4-2F4E0598C5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61" y="-1162"/>
            <a:ext cx="4220308" cy="110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0079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5137-D396-458F-2B1A-5124574013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268413"/>
            <a:ext cx="10080625" cy="720726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74B99-AEBC-FD68-B380-AD8AFD133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689" y="2708274"/>
            <a:ext cx="4681082" cy="360045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E0DE2-54C5-0C43-416D-1C359185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51AC2-A3B3-13EE-B04E-ECCA55E7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9C95E-A626-C2B1-DC04-985F91CA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D755A6D-4CF4-7E36-2901-029BACC78692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455231" y="2708274"/>
            <a:ext cx="5401807" cy="360045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7E70A6A8-CE9C-8567-CC6D-F49210799101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8C5314F-9B61-CD47-3EE4-3AA9A944EEF7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73720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5137-D396-458F-2B1A-5124574013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268413"/>
            <a:ext cx="10080625" cy="720726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74B99-AEBC-FD68-B380-AD8AFD133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689" y="2708274"/>
            <a:ext cx="4681082" cy="360045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E0DE2-54C5-0C43-416D-1C359185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51AC2-A3B3-13EE-B04E-ECCA55E7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9C95E-A626-C2B1-DC04-985F91CA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5ED8F8F-37A0-68FE-4651-3E95B19F4D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54775" y="2708275"/>
            <a:ext cx="5402263" cy="3600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5F3CA0C-F594-9E02-812D-0851D7F48A38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B21F76FB-B0C8-3134-19FD-1D24E5FFF4A0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4132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5137-D396-458F-2B1A-5124574013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268413"/>
            <a:ext cx="10080625" cy="720726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74B99-AEBC-FD68-B380-AD8AFD133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688" y="2708275"/>
            <a:ext cx="10801349" cy="7207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E0DE2-54C5-0C43-416D-1C359185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51AC2-A3B3-13EE-B04E-ECCA55E7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9C95E-A626-C2B1-DC04-985F91CA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5ED8F8F-37A0-68FE-4651-3E95B19F4D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55689" y="3408593"/>
            <a:ext cx="10801350" cy="290013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8E60B5F5-36AF-CC65-01B8-F230304B0057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ACCF8C9B-8E14-2EF5-23DA-9FA1A68B141C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21626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5D1E38-948E-EA43-A4BC-F76E98CA4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6A0E76-D0A2-6789-ECCC-F42B48AE9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D88A33-4BC6-2236-5B43-EF5029738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A1A67F16-2D57-19D3-5301-62A73D84FA95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5E11474-2FDE-2651-89D5-C4493F654D8D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99422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7288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019E2-EEBC-948F-B3DA-EB2E9356F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9C87332-55B1-BD1E-6886-3EC5E03ED7D8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817696E-B709-1C77-5B5E-704C94E8F683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FEE14E-48C5-4140-F319-E77797C8245D}"/>
              </a:ext>
            </a:extLst>
          </p:cNvPr>
          <p:cNvSpPr/>
          <p:nvPr userDrawn="1"/>
        </p:nvSpPr>
        <p:spPr>
          <a:xfrm>
            <a:off x="0" y="-1"/>
            <a:ext cx="12192000" cy="83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36C7DBC-8EF2-D4DE-44DD-6982CD23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6140" y="191974"/>
            <a:ext cx="7200898" cy="28927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6AFEFE3-B7E8-5332-49E9-553B4EB05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E1B408-EE89-FFB5-AF9D-F866854FD39B}"/>
              </a:ext>
            </a:extLst>
          </p:cNvPr>
          <p:cNvSpPr/>
          <p:nvPr userDrawn="1"/>
        </p:nvSpPr>
        <p:spPr>
          <a:xfrm>
            <a:off x="0" y="812822"/>
            <a:ext cx="12192000" cy="6045178"/>
          </a:xfrm>
          <a:prstGeom prst="rect">
            <a:avLst/>
          </a:prstGeom>
          <a:solidFill>
            <a:srgbClr val="D715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297E38DA-26E8-6783-1761-8EB6B0252F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16725" y="1102659"/>
            <a:ext cx="5040313" cy="5206065"/>
          </a:xfrm>
        </p:spPr>
        <p:txBody>
          <a:bodyPr/>
          <a:lstStyle/>
          <a:p>
            <a:endParaRPr lang="en-PL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3B80F77-1B78-5FC4-E055-D2EB2CBB84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917" y="2803870"/>
            <a:ext cx="7926964" cy="1465524"/>
          </a:xfrm>
        </p:spPr>
        <p:txBody>
          <a:bodyPr anchor="t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74959783-AC1C-3E06-AD9D-69BB34E1FD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9917" y="4723077"/>
            <a:ext cx="5041900" cy="1585647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PL"/>
          </a:p>
        </p:txBody>
      </p:sp>
      <p:pic>
        <p:nvPicPr>
          <p:cNvPr id="2" name="Picture 19">
            <a:extLst>
              <a:ext uri="{FF2B5EF4-FFF2-40B4-BE49-F238E27FC236}">
                <a16:creationId xmlns:a16="http://schemas.microsoft.com/office/drawing/2014/main" id="{0B1FB151-8CB1-B2F8-CE8E-35E9801DA1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07" y="166636"/>
            <a:ext cx="3343731" cy="4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8663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019E2-EEBC-948F-B3DA-EB2E9356F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9C87332-55B1-BD1E-6886-3EC5E03ED7D8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817696E-B709-1C77-5B5E-704C94E8F683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FEE14E-48C5-4140-F319-E77797C8245D}"/>
              </a:ext>
            </a:extLst>
          </p:cNvPr>
          <p:cNvSpPr/>
          <p:nvPr userDrawn="1"/>
        </p:nvSpPr>
        <p:spPr>
          <a:xfrm>
            <a:off x="0" y="-1"/>
            <a:ext cx="12192000" cy="83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36C7DBC-8EF2-D4DE-44DD-6982CD23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6140" y="191974"/>
            <a:ext cx="7200898" cy="28927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6AFEFE3-B7E8-5332-49E9-553B4EB05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E1B408-EE89-FFB5-AF9D-F866854FD39B}"/>
              </a:ext>
            </a:extLst>
          </p:cNvPr>
          <p:cNvSpPr/>
          <p:nvPr userDrawn="1"/>
        </p:nvSpPr>
        <p:spPr>
          <a:xfrm>
            <a:off x="0" y="812822"/>
            <a:ext cx="12192000" cy="6045178"/>
          </a:xfrm>
          <a:prstGeom prst="rect">
            <a:avLst/>
          </a:prstGeom>
          <a:solidFill>
            <a:srgbClr val="0B3F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297E38DA-26E8-6783-1761-8EB6B0252F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16725" y="1024827"/>
            <a:ext cx="5040313" cy="5283897"/>
          </a:xfrm>
        </p:spPr>
        <p:txBody>
          <a:bodyPr/>
          <a:lstStyle/>
          <a:p>
            <a:endParaRPr lang="en-PL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3B80F77-1B78-5FC4-E055-D2EB2CBB84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917" y="2803870"/>
            <a:ext cx="7926964" cy="1465524"/>
          </a:xfrm>
        </p:spPr>
        <p:txBody>
          <a:bodyPr anchor="t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74959783-AC1C-3E06-AD9D-69BB34E1FD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9917" y="4723077"/>
            <a:ext cx="5041900" cy="1585647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PL"/>
          </a:p>
        </p:txBody>
      </p:sp>
      <p:pic>
        <p:nvPicPr>
          <p:cNvPr id="2" name="Picture 19">
            <a:extLst>
              <a:ext uri="{FF2B5EF4-FFF2-40B4-BE49-F238E27FC236}">
                <a16:creationId xmlns:a16="http://schemas.microsoft.com/office/drawing/2014/main" id="{ADAC9833-C8FA-318D-983F-6244682E9F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07" y="166636"/>
            <a:ext cx="3343731" cy="4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8364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019E2-EEBC-948F-B3DA-EB2E9356F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9C87332-55B1-BD1E-6886-3EC5E03ED7D8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817696E-B709-1C77-5B5E-704C94E8F683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FEE14E-48C5-4140-F319-E77797C8245D}"/>
              </a:ext>
            </a:extLst>
          </p:cNvPr>
          <p:cNvSpPr/>
          <p:nvPr userDrawn="1"/>
        </p:nvSpPr>
        <p:spPr>
          <a:xfrm>
            <a:off x="0" y="-1"/>
            <a:ext cx="12192000" cy="83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36C7DBC-8EF2-D4DE-44DD-6982CD23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6140" y="191974"/>
            <a:ext cx="7200898" cy="28927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6AFEFE3-B7E8-5332-49E9-553B4EB05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297E38DA-26E8-6783-1761-8EB6B0252F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16725" y="1024827"/>
            <a:ext cx="5040313" cy="5283897"/>
          </a:xfrm>
        </p:spPr>
        <p:txBody>
          <a:bodyPr/>
          <a:lstStyle/>
          <a:p>
            <a:endParaRPr lang="en-PL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3B80F77-1B78-5FC4-E055-D2EB2CBB84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917" y="2803870"/>
            <a:ext cx="7926964" cy="1465524"/>
          </a:xfrm>
        </p:spPr>
        <p:txBody>
          <a:bodyPr anchor="t">
            <a:normAutofit/>
          </a:bodyPr>
          <a:lstStyle>
            <a:lvl1pPr algn="l">
              <a:defRPr sz="4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74959783-AC1C-3E06-AD9D-69BB34E1FD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9917" y="4723077"/>
            <a:ext cx="5041900" cy="1585647"/>
          </a:xfrm>
        </p:spPr>
        <p:txBody>
          <a:bodyPr>
            <a:normAutofit/>
          </a:bodyPr>
          <a:lstStyle>
            <a:lvl1pPr marL="0" indent="0" algn="l">
              <a:buNone/>
              <a:defRPr sz="21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PL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5C8FF00-9F3F-A5BC-5A19-982FECD5BEBE}"/>
              </a:ext>
            </a:extLst>
          </p:cNvPr>
          <p:cNvCxnSpPr/>
          <p:nvPr userDrawn="1"/>
        </p:nvCxnSpPr>
        <p:spPr>
          <a:xfrm>
            <a:off x="463325" y="826994"/>
            <a:ext cx="113937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9">
            <a:extLst>
              <a:ext uri="{FF2B5EF4-FFF2-40B4-BE49-F238E27FC236}">
                <a16:creationId xmlns:a16="http://schemas.microsoft.com/office/drawing/2014/main" id="{0EC0D6EC-DDEF-ADA2-FDCE-051D8CFC38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07" y="166636"/>
            <a:ext cx="3343731" cy="4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1821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268413"/>
            <a:ext cx="10080625" cy="1582737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A98E0-6CC2-3D2B-7651-CD2381374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8" y="3428999"/>
            <a:ext cx="10080624" cy="28797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85D7D4CD-C033-06EB-B36B-55B16108168F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3765326-8D95-E85C-C0D2-8069FABF7F7F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38531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015689"/>
            <a:ext cx="10080625" cy="721211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A98E0-6CC2-3D2B-7651-CD23813746C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55688" y="1998814"/>
            <a:ext cx="10080624" cy="4309911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buClr>
                <a:srgbClr val="D7153A"/>
              </a:buClr>
              <a:buSzPct val="140000"/>
              <a:buFont typeface="Wingdings" panose="05000000000000000000" pitchFamily="2" charset="2"/>
              <a:buChar char="§"/>
              <a:defRPr sz="2400"/>
            </a:lvl1pPr>
            <a:lvl2pPr marL="742950" indent="-285750">
              <a:lnSpc>
                <a:spcPct val="100000"/>
              </a:lnSpc>
              <a:buClr>
                <a:srgbClr val="D7153A"/>
              </a:buClr>
              <a:buSzPct val="120000"/>
              <a:buFont typeface="Wingdings" panose="05000000000000000000" pitchFamily="2" charset="2"/>
              <a:buChar char="§"/>
              <a:defRPr sz="2000"/>
            </a:lvl2pPr>
            <a:lvl3pPr marL="1200150" indent="-285750">
              <a:lnSpc>
                <a:spcPct val="100000"/>
              </a:lnSpc>
              <a:buClr>
                <a:srgbClr val="D7153A"/>
              </a:buClr>
              <a:buFont typeface="Wingdings" panose="05000000000000000000" pitchFamily="2" charset="2"/>
              <a:buChar char="§"/>
              <a:defRPr sz="1800"/>
            </a:lvl3pPr>
            <a:lvl4pPr marL="1657350" indent="-285750">
              <a:lnSpc>
                <a:spcPct val="100000"/>
              </a:lnSpc>
              <a:buClr>
                <a:srgbClr val="D7153A"/>
              </a:buClr>
              <a:buFont typeface="Wingdings" panose="05000000000000000000" pitchFamily="2" charset="2"/>
              <a:buChar char="§"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  <a:endParaRPr lang="pl-PL"/>
          </a:p>
          <a:p>
            <a:pPr lvl="1"/>
            <a:r>
              <a:rPr lang="pl-PL"/>
              <a:t>Aa</a:t>
            </a:r>
          </a:p>
          <a:p>
            <a:pPr lvl="2"/>
            <a:r>
              <a:rPr lang="pl-PL" err="1"/>
              <a:t>Aaa</a:t>
            </a:r>
            <a:endParaRPr lang="pl-PL"/>
          </a:p>
          <a:p>
            <a:pPr lvl="3"/>
            <a:r>
              <a:rPr lang="pl-PL"/>
              <a:t>aa</a:t>
            </a:r>
          </a:p>
          <a:p>
            <a:pPr lvl="1"/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85D7D4CD-C033-06EB-B36B-55B16108168F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3765326-8D95-E85C-C0D2-8069FABF7F7F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486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38C654F-2678-25AF-45FC-56EC3B4A49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155"/>
          <a:stretch/>
        </p:blipFill>
        <p:spPr>
          <a:xfrm>
            <a:off x="7535008" y="107"/>
            <a:ext cx="4656992" cy="693702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019E2-EEBC-948F-B3DA-EB2E9356F3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02833" y="8151284"/>
            <a:ext cx="2743200" cy="365125"/>
          </a:xfrm>
          <a:prstGeom prst="rect">
            <a:avLst/>
          </a:prstGeom>
        </p:spPr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sp>
        <p:nvSpPr>
          <p:cNvPr id="3" name="Symbol zastępczy tytułu 17">
            <a:extLst>
              <a:ext uri="{FF2B5EF4-FFF2-40B4-BE49-F238E27FC236}">
                <a16:creationId xmlns:a16="http://schemas.microsoft.com/office/drawing/2014/main" id="{764F243C-1D1C-0C97-EFEE-D55E7ABBA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988" y="2405746"/>
            <a:ext cx="4937012" cy="2777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latin typeface="Work Sans" pitchFamily="2" charset="-18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16" name="Podtytuł 2">
            <a:extLst>
              <a:ext uri="{FF2B5EF4-FFF2-40B4-BE49-F238E27FC236}">
                <a16:creationId xmlns:a16="http://schemas.microsoft.com/office/drawing/2014/main" id="{CD6C6D74-0846-28BD-5539-4B896B7CE5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8988" y="1499418"/>
            <a:ext cx="4937012" cy="69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8EAAD53D-76F9-0DD6-0B9D-CF82511D89E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58988" y="5399133"/>
            <a:ext cx="4937012" cy="10651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8686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32072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2148585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3811979"/>
            <a:ext cx="10080624" cy="249674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872BBAE-4B67-C0A3-B4FF-CD238BF6AEB8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D03143E5-6DAF-630D-E373-C7DD10D0D65A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7932D218-CAEC-5CC1-0760-54C088EA9948}"/>
              </a:ext>
            </a:extLst>
          </p:cNvPr>
          <p:cNvSpPr/>
          <p:nvPr userDrawn="1"/>
        </p:nvSpPr>
        <p:spPr>
          <a:xfrm>
            <a:off x="0" y="0"/>
            <a:ext cx="4378570" cy="1099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3" name="Obraz 12" descr="Obraz zawierający Grafika, logo, symbol, projekt graficzn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8368BD8-974A-62BB-31BB-D01670F55D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61" y="-1162"/>
            <a:ext cx="4220308" cy="110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6139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268413"/>
            <a:ext cx="10080625" cy="1582737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A98E0-6CC2-3D2B-7651-CD2381374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8" y="3428999"/>
            <a:ext cx="4659312" cy="28797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EFECE2-6D0D-8AE4-3C36-0CCF9406890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78588" y="3428999"/>
            <a:ext cx="4659312" cy="28797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EF61FFF-A112-F7A2-FC07-EC8B151BDBFE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ACDACE0-F941-D523-EEF9-0330D83B7498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56162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552620"/>
            <a:ext cx="5761038" cy="575610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4195916C-5BAF-9570-5EAD-95678AB46A76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CB89D43-F41C-E8D8-9E39-D71371D4319E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79180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935412" y="549276"/>
            <a:ext cx="7921626" cy="5759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2160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C501CC2-8D68-8549-7A09-DD7FD57DFB86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FFA8FE8-E33A-29B9-4D6E-04608712E5DE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73981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7">
            <a:extLst>
              <a:ext uri="{FF2B5EF4-FFF2-40B4-BE49-F238E27FC236}">
                <a16:creationId xmlns:a16="http://schemas.microsoft.com/office/drawing/2014/main" id="{465FAB28-E3CC-C6AD-AA36-3B07C69EEA3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 rot="2891678">
            <a:off x="5700014" y="507024"/>
            <a:ext cx="7029548" cy="6150858"/>
          </a:xfrm>
          <a:prstGeom prst="hexagon">
            <a:avLst>
              <a:gd name="adj" fmla="val 30818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2160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C501CC2-8D68-8549-7A09-DD7FD57DFB86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FFA8FE8-E33A-29B9-4D6E-04608712E5DE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3F9305AB-27A3-77EA-D230-B5AB901CABCA}"/>
              </a:ext>
            </a:extLst>
          </p:cNvPr>
          <p:cNvSpPr/>
          <p:nvPr userDrawn="1"/>
        </p:nvSpPr>
        <p:spPr>
          <a:xfrm rot="2870698">
            <a:off x="5885762" y="417089"/>
            <a:ext cx="7050547" cy="6494168"/>
          </a:xfrm>
          <a:prstGeom prst="hexagon">
            <a:avLst>
              <a:gd name="adj" fmla="val 31096"/>
              <a:gd name="vf" fmla="val 115470"/>
            </a:avLst>
          </a:prstGeom>
          <a:noFill/>
          <a:ln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96955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6480175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6480175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56588" y="549276"/>
            <a:ext cx="3600450" cy="5759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48E77492-D4ED-C0AF-8141-5E9F7843E97F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515AA6B-F57D-1D1B-D625-C2A28A40DA71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59763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1998"/>
            <a:ext cx="12192000" cy="630872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7F479B2-B73A-C2F3-90C8-288EC0F8BAFA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17A52A8-0653-37F5-E09C-D96284BA0DC9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0F4544E-4F69-42A3-3264-D27C8EC128D7}"/>
              </a:ext>
            </a:extLst>
          </p:cNvPr>
          <p:cNvSpPr/>
          <p:nvPr userDrawn="1"/>
        </p:nvSpPr>
        <p:spPr>
          <a:xfrm>
            <a:off x="0" y="0"/>
            <a:ext cx="3826276" cy="816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19">
            <a:extLst>
              <a:ext uri="{FF2B5EF4-FFF2-40B4-BE49-F238E27FC236}">
                <a16:creationId xmlns:a16="http://schemas.microsoft.com/office/drawing/2014/main" id="{876B4F13-8760-FCDE-61DD-9B482E5C93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07" y="166636"/>
            <a:ext cx="3343731" cy="4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0355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1998"/>
            <a:ext cx="12192000" cy="630872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268413"/>
            <a:ext cx="10080625" cy="2148585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3811979"/>
            <a:ext cx="10080624" cy="249674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34C80492-EA6E-535F-38A7-859403A2F720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058AD4D-62C5-0FD5-D499-FD5933C30379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A8564F5F-ED11-9ECB-BB10-9A4815F62939}"/>
              </a:ext>
            </a:extLst>
          </p:cNvPr>
          <p:cNvSpPr/>
          <p:nvPr userDrawn="1"/>
        </p:nvSpPr>
        <p:spPr>
          <a:xfrm>
            <a:off x="0" y="0"/>
            <a:ext cx="3826276" cy="816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19">
            <a:extLst>
              <a:ext uri="{FF2B5EF4-FFF2-40B4-BE49-F238E27FC236}">
                <a16:creationId xmlns:a16="http://schemas.microsoft.com/office/drawing/2014/main" id="{8CC007C7-2E38-27DA-FA25-7116BACCEB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07" y="166636"/>
            <a:ext cx="3343731" cy="4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5706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3428999"/>
            <a:ext cx="4319587" cy="28797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57164" y="549276"/>
            <a:ext cx="2879724" cy="5759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4E8E7DD5-D569-5084-EBDE-7EF3E4867A9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75724" y="549276"/>
            <a:ext cx="2881314" cy="5759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23CBA51-0DC2-1EA1-D2E6-51E44277B6B0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E59640D-B748-74A2-FE96-DC971D160CFC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14868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57164" y="5263909"/>
            <a:ext cx="2879724" cy="77830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57164" y="549275"/>
            <a:ext cx="2879724" cy="431772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4E8E7DD5-D569-5084-EBDE-7EF3E4867A9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75724" y="549275"/>
            <a:ext cx="2881314" cy="431958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A2D9E6F-98ED-3E8F-9020-8FE1720B4EB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76157" y="3443825"/>
            <a:ext cx="4299117" cy="28649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F855A12E-80EA-5D92-61A2-749A1A595BC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987252" y="5263909"/>
            <a:ext cx="2869786" cy="77830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58542355-C1E7-B998-F0DE-F16C41BB4893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5E684FA4-3438-D43B-6FB8-CDE8F9C626E8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46338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4941C-0D99-DD82-FDA2-1F82C4CFB6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6996" y="-607471"/>
            <a:ext cx="7187657" cy="7187747"/>
          </a:xfrm>
          <a:custGeom>
            <a:avLst/>
            <a:gdLst>
              <a:gd name="connsiteX0" fmla="*/ 0 w 2576594"/>
              <a:gd name="connsiteY0" fmla="*/ 1246982 h 2493963"/>
              <a:gd name="connsiteX1" fmla="*/ 1288297 w 2576594"/>
              <a:gd name="connsiteY1" fmla="*/ 0 h 2493963"/>
              <a:gd name="connsiteX2" fmla="*/ 2576594 w 2576594"/>
              <a:gd name="connsiteY2" fmla="*/ 1246982 h 2493963"/>
              <a:gd name="connsiteX3" fmla="*/ 1288297 w 2576594"/>
              <a:gd name="connsiteY3" fmla="*/ 2493964 h 2493963"/>
              <a:gd name="connsiteX4" fmla="*/ 0 w 2576594"/>
              <a:gd name="connsiteY4" fmla="*/ 1246982 h 2493963"/>
              <a:gd name="connsiteX0" fmla="*/ 0 w 3455368"/>
              <a:gd name="connsiteY0" fmla="*/ 3526848 h 3727854"/>
              <a:gd name="connsiteX1" fmla="*/ 2167071 w 3455368"/>
              <a:gd name="connsiteY1" fmla="*/ 82931 h 3727854"/>
              <a:gd name="connsiteX2" fmla="*/ 3455368 w 3455368"/>
              <a:gd name="connsiteY2" fmla="*/ 1329913 h 3727854"/>
              <a:gd name="connsiteX3" fmla="*/ 2167071 w 3455368"/>
              <a:gd name="connsiteY3" fmla="*/ 2576895 h 3727854"/>
              <a:gd name="connsiteX4" fmla="*/ 0 w 3455368"/>
              <a:gd name="connsiteY4" fmla="*/ 3526848 h 3727854"/>
              <a:gd name="connsiteX0" fmla="*/ 69316 w 3524684"/>
              <a:gd name="connsiteY0" fmla="*/ 4930853 h 5119588"/>
              <a:gd name="connsiteX1" fmla="*/ 811348 w 3524684"/>
              <a:gd name="connsiteY1" fmla="*/ 38146 h 5119588"/>
              <a:gd name="connsiteX2" fmla="*/ 3524684 w 3524684"/>
              <a:gd name="connsiteY2" fmla="*/ 2733918 h 5119588"/>
              <a:gd name="connsiteX3" fmla="*/ 2236387 w 3524684"/>
              <a:gd name="connsiteY3" fmla="*/ 3980900 h 5119588"/>
              <a:gd name="connsiteX4" fmla="*/ 69316 w 3524684"/>
              <a:gd name="connsiteY4" fmla="*/ 4930853 h 5119588"/>
              <a:gd name="connsiteX0" fmla="*/ 374922 w 3830290"/>
              <a:gd name="connsiteY0" fmla="*/ 4901976 h 5090711"/>
              <a:gd name="connsiteX1" fmla="*/ 1116954 w 3830290"/>
              <a:gd name="connsiteY1" fmla="*/ 9269 h 5090711"/>
              <a:gd name="connsiteX2" fmla="*/ 3830290 w 3830290"/>
              <a:gd name="connsiteY2" fmla="*/ 2705041 h 5090711"/>
              <a:gd name="connsiteX3" fmla="*/ 2541993 w 3830290"/>
              <a:gd name="connsiteY3" fmla="*/ 3952023 h 5090711"/>
              <a:gd name="connsiteX4" fmla="*/ 374922 w 3830290"/>
              <a:gd name="connsiteY4" fmla="*/ 4901976 h 5090711"/>
              <a:gd name="connsiteX0" fmla="*/ 104255 w 5162792"/>
              <a:gd name="connsiteY0" fmla="*/ 5035789 h 5247620"/>
              <a:gd name="connsiteX1" fmla="*/ 846287 w 5162792"/>
              <a:gd name="connsiteY1" fmla="*/ 143082 h 5247620"/>
              <a:gd name="connsiteX2" fmla="*/ 5162792 w 5162792"/>
              <a:gd name="connsiteY2" fmla="*/ 1568194 h 5247620"/>
              <a:gd name="connsiteX3" fmla="*/ 2271326 w 5162792"/>
              <a:gd name="connsiteY3" fmla="*/ 4085836 h 5247620"/>
              <a:gd name="connsiteX4" fmla="*/ 104255 w 5162792"/>
              <a:gd name="connsiteY4" fmla="*/ 5035789 h 5247620"/>
              <a:gd name="connsiteX0" fmla="*/ 316117 w 5745097"/>
              <a:gd name="connsiteY0" fmla="*/ 5035789 h 5625173"/>
              <a:gd name="connsiteX1" fmla="*/ 1058149 w 5745097"/>
              <a:gd name="connsiteY1" fmla="*/ 143082 h 5625173"/>
              <a:gd name="connsiteX2" fmla="*/ 5374654 w 5745097"/>
              <a:gd name="connsiteY2" fmla="*/ 1568194 h 5625173"/>
              <a:gd name="connsiteX3" fmla="*/ 5368892 w 5745097"/>
              <a:gd name="connsiteY3" fmla="*/ 5154616 h 5625173"/>
              <a:gd name="connsiteX4" fmla="*/ 316117 w 5745097"/>
              <a:gd name="connsiteY4" fmla="*/ 5035789 h 5625173"/>
              <a:gd name="connsiteX0" fmla="*/ 316117 w 5439005"/>
              <a:gd name="connsiteY0" fmla="*/ 5035789 h 5872726"/>
              <a:gd name="connsiteX1" fmla="*/ 1058149 w 5439005"/>
              <a:gd name="connsiteY1" fmla="*/ 143082 h 5872726"/>
              <a:gd name="connsiteX2" fmla="*/ 5374654 w 5439005"/>
              <a:gd name="connsiteY2" fmla="*/ 1568194 h 5872726"/>
              <a:gd name="connsiteX3" fmla="*/ 5368892 w 5439005"/>
              <a:gd name="connsiteY3" fmla="*/ 5154616 h 5872726"/>
              <a:gd name="connsiteX4" fmla="*/ 316117 w 5439005"/>
              <a:gd name="connsiteY4" fmla="*/ 5035789 h 5872726"/>
              <a:gd name="connsiteX0" fmla="*/ 316117 w 5745098"/>
              <a:gd name="connsiteY0" fmla="*/ 5200377 h 5840238"/>
              <a:gd name="connsiteX1" fmla="*/ 1058149 w 5745098"/>
              <a:gd name="connsiteY1" fmla="*/ 307670 h 5840238"/>
              <a:gd name="connsiteX2" fmla="*/ 5374654 w 5745098"/>
              <a:gd name="connsiteY2" fmla="*/ 937136 h 5840238"/>
              <a:gd name="connsiteX3" fmla="*/ 5368892 w 5745098"/>
              <a:gd name="connsiteY3" fmla="*/ 5319204 h 5840238"/>
              <a:gd name="connsiteX4" fmla="*/ 316117 w 5745098"/>
              <a:gd name="connsiteY4" fmla="*/ 5200377 h 5840238"/>
              <a:gd name="connsiteX0" fmla="*/ 316117 w 5745098"/>
              <a:gd name="connsiteY0" fmla="*/ 5193520 h 5833381"/>
              <a:gd name="connsiteX1" fmla="*/ 1058149 w 5745098"/>
              <a:gd name="connsiteY1" fmla="*/ 300813 h 5833381"/>
              <a:gd name="connsiteX2" fmla="*/ 5374654 w 5745098"/>
              <a:gd name="connsiteY2" fmla="*/ 930279 h 5833381"/>
              <a:gd name="connsiteX3" fmla="*/ 5368892 w 5745098"/>
              <a:gd name="connsiteY3" fmla="*/ 5312347 h 5833381"/>
              <a:gd name="connsiteX4" fmla="*/ 316117 w 5745098"/>
              <a:gd name="connsiteY4" fmla="*/ 5193520 h 5833381"/>
              <a:gd name="connsiteX0" fmla="*/ 316117 w 5648721"/>
              <a:gd name="connsiteY0" fmla="*/ 5193520 h 5833381"/>
              <a:gd name="connsiteX1" fmla="*/ 1058149 w 5648721"/>
              <a:gd name="connsiteY1" fmla="*/ 300813 h 5833381"/>
              <a:gd name="connsiteX2" fmla="*/ 5374654 w 5648721"/>
              <a:gd name="connsiteY2" fmla="*/ 930279 h 5833381"/>
              <a:gd name="connsiteX3" fmla="*/ 5368892 w 5648721"/>
              <a:gd name="connsiteY3" fmla="*/ 5312347 h 5833381"/>
              <a:gd name="connsiteX4" fmla="*/ 316117 w 5648721"/>
              <a:gd name="connsiteY4" fmla="*/ 5193520 h 5833381"/>
              <a:gd name="connsiteX0" fmla="*/ 316117 w 5634786"/>
              <a:gd name="connsiteY0" fmla="*/ 5193520 h 5833381"/>
              <a:gd name="connsiteX1" fmla="*/ 1058149 w 5634786"/>
              <a:gd name="connsiteY1" fmla="*/ 300813 h 5833381"/>
              <a:gd name="connsiteX2" fmla="*/ 5374654 w 5634786"/>
              <a:gd name="connsiteY2" fmla="*/ 930279 h 5833381"/>
              <a:gd name="connsiteX3" fmla="*/ 5368892 w 5634786"/>
              <a:gd name="connsiteY3" fmla="*/ 5312347 h 5833381"/>
              <a:gd name="connsiteX4" fmla="*/ 316117 w 5634786"/>
              <a:gd name="connsiteY4" fmla="*/ 5193520 h 5833381"/>
              <a:gd name="connsiteX0" fmla="*/ 316117 w 5634786"/>
              <a:gd name="connsiteY0" fmla="*/ 5207452 h 5847313"/>
              <a:gd name="connsiteX1" fmla="*/ 1058149 w 5634786"/>
              <a:gd name="connsiteY1" fmla="*/ 314745 h 5847313"/>
              <a:gd name="connsiteX2" fmla="*/ 5374654 w 5634786"/>
              <a:gd name="connsiteY2" fmla="*/ 944211 h 5847313"/>
              <a:gd name="connsiteX3" fmla="*/ 5368892 w 5634786"/>
              <a:gd name="connsiteY3" fmla="*/ 5326279 h 5847313"/>
              <a:gd name="connsiteX4" fmla="*/ 316117 w 5634786"/>
              <a:gd name="connsiteY4" fmla="*/ 5207452 h 5847313"/>
              <a:gd name="connsiteX0" fmla="*/ 312570 w 5631239"/>
              <a:gd name="connsiteY0" fmla="*/ 4784006 h 5384789"/>
              <a:gd name="connsiteX1" fmla="*/ 1066478 w 5631239"/>
              <a:gd name="connsiteY1" fmla="*/ 556317 h 5384789"/>
              <a:gd name="connsiteX2" fmla="*/ 5371107 w 5631239"/>
              <a:gd name="connsiteY2" fmla="*/ 520765 h 5384789"/>
              <a:gd name="connsiteX3" fmla="*/ 5365345 w 5631239"/>
              <a:gd name="connsiteY3" fmla="*/ 4902833 h 5384789"/>
              <a:gd name="connsiteX4" fmla="*/ 312570 w 5631239"/>
              <a:gd name="connsiteY4" fmla="*/ 4784006 h 5384789"/>
              <a:gd name="connsiteX0" fmla="*/ 252936 w 5571605"/>
              <a:gd name="connsiteY0" fmla="*/ 4940044 h 5540827"/>
              <a:gd name="connsiteX1" fmla="*/ 1006844 w 5571605"/>
              <a:gd name="connsiteY1" fmla="*/ 712355 h 5540827"/>
              <a:gd name="connsiteX2" fmla="*/ 5311473 w 5571605"/>
              <a:gd name="connsiteY2" fmla="*/ 676803 h 5540827"/>
              <a:gd name="connsiteX3" fmla="*/ 5305711 w 5571605"/>
              <a:gd name="connsiteY3" fmla="*/ 5058871 h 5540827"/>
              <a:gd name="connsiteX4" fmla="*/ 252936 w 5571605"/>
              <a:gd name="connsiteY4" fmla="*/ 4940044 h 5540827"/>
              <a:gd name="connsiteX0" fmla="*/ 312955 w 5634077"/>
              <a:gd name="connsiteY0" fmla="*/ 4750174 h 5346986"/>
              <a:gd name="connsiteX1" fmla="*/ 1066863 w 5634077"/>
              <a:gd name="connsiteY1" fmla="*/ 522485 h 5346986"/>
              <a:gd name="connsiteX2" fmla="*/ 5383368 w 5634077"/>
              <a:gd name="connsiteY2" fmla="*/ 546310 h 5346986"/>
              <a:gd name="connsiteX3" fmla="*/ 5365730 w 5634077"/>
              <a:gd name="connsiteY3" fmla="*/ 4869001 h 5346986"/>
              <a:gd name="connsiteX4" fmla="*/ 312955 w 5634077"/>
              <a:gd name="connsiteY4" fmla="*/ 4750174 h 5346986"/>
              <a:gd name="connsiteX0" fmla="*/ 312955 w 5998729"/>
              <a:gd name="connsiteY0" fmla="*/ 4750174 h 5346986"/>
              <a:gd name="connsiteX1" fmla="*/ 1066863 w 5998729"/>
              <a:gd name="connsiteY1" fmla="*/ 522485 h 5346986"/>
              <a:gd name="connsiteX2" fmla="*/ 5383368 w 5998729"/>
              <a:gd name="connsiteY2" fmla="*/ 546310 h 5346986"/>
              <a:gd name="connsiteX3" fmla="*/ 5365730 w 5998729"/>
              <a:gd name="connsiteY3" fmla="*/ 4869001 h 5346986"/>
              <a:gd name="connsiteX4" fmla="*/ 312955 w 5998729"/>
              <a:gd name="connsiteY4" fmla="*/ 4750174 h 5346986"/>
              <a:gd name="connsiteX0" fmla="*/ 312955 w 5998729"/>
              <a:gd name="connsiteY0" fmla="*/ 5229731 h 5826543"/>
              <a:gd name="connsiteX1" fmla="*/ 1066863 w 5998729"/>
              <a:gd name="connsiteY1" fmla="*/ 1002042 h 5826543"/>
              <a:gd name="connsiteX2" fmla="*/ 5383368 w 5998729"/>
              <a:gd name="connsiteY2" fmla="*/ 1025867 h 5826543"/>
              <a:gd name="connsiteX3" fmla="*/ 5365730 w 5998729"/>
              <a:gd name="connsiteY3" fmla="*/ 5348558 h 5826543"/>
              <a:gd name="connsiteX4" fmla="*/ 312955 w 5998729"/>
              <a:gd name="connsiteY4" fmla="*/ 5229731 h 5826543"/>
              <a:gd name="connsiteX0" fmla="*/ 312955 w 5686866"/>
              <a:gd name="connsiteY0" fmla="*/ 5229731 h 5826543"/>
              <a:gd name="connsiteX1" fmla="*/ 1066863 w 5686866"/>
              <a:gd name="connsiteY1" fmla="*/ 1002042 h 5826543"/>
              <a:gd name="connsiteX2" fmla="*/ 5383368 w 5686866"/>
              <a:gd name="connsiteY2" fmla="*/ 1025867 h 5826543"/>
              <a:gd name="connsiteX3" fmla="*/ 5365730 w 5686866"/>
              <a:gd name="connsiteY3" fmla="*/ 5348558 h 5826543"/>
              <a:gd name="connsiteX4" fmla="*/ 312955 w 5686866"/>
              <a:gd name="connsiteY4" fmla="*/ 5229731 h 5826543"/>
              <a:gd name="connsiteX0" fmla="*/ 310697 w 5697348"/>
              <a:gd name="connsiteY0" fmla="*/ 5316895 h 5874584"/>
              <a:gd name="connsiteX1" fmla="*/ 1076480 w 5697348"/>
              <a:gd name="connsiteY1" fmla="*/ 1006078 h 5874584"/>
              <a:gd name="connsiteX2" fmla="*/ 5392985 w 5697348"/>
              <a:gd name="connsiteY2" fmla="*/ 1029903 h 5874584"/>
              <a:gd name="connsiteX3" fmla="*/ 5375347 w 5697348"/>
              <a:gd name="connsiteY3" fmla="*/ 5352594 h 5874584"/>
              <a:gd name="connsiteX4" fmla="*/ 310697 w 5697348"/>
              <a:gd name="connsiteY4" fmla="*/ 5316895 h 5874584"/>
              <a:gd name="connsiteX0" fmla="*/ 247809 w 5634460"/>
              <a:gd name="connsiteY0" fmla="*/ 5316895 h 5887740"/>
              <a:gd name="connsiteX1" fmla="*/ 1013592 w 5634460"/>
              <a:gd name="connsiteY1" fmla="*/ 1006078 h 5887740"/>
              <a:gd name="connsiteX2" fmla="*/ 5330097 w 5634460"/>
              <a:gd name="connsiteY2" fmla="*/ 1029903 h 5887740"/>
              <a:gd name="connsiteX3" fmla="*/ 5312459 w 5634460"/>
              <a:gd name="connsiteY3" fmla="*/ 5352594 h 5887740"/>
              <a:gd name="connsiteX4" fmla="*/ 247809 w 5634460"/>
              <a:gd name="connsiteY4" fmla="*/ 5316895 h 5887740"/>
              <a:gd name="connsiteX0" fmla="*/ 314217 w 5700868"/>
              <a:gd name="connsiteY0" fmla="*/ 5304278 h 5859792"/>
              <a:gd name="connsiteX1" fmla="*/ 1068124 w 5700868"/>
              <a:gd name="connsiteY1" fmla="*/ 1029087 h 5859792"/>
              <a:gd name="connsiteX2" fmla="*/ 5396505 w 5700868"/>
              <a:gd name="connsiteY2" fmla="*/ 1017286 h 5859792"/>
              <a:gd name="connsiteX3" fmla="*/ 5378867 w 5700868"/>
              <a:gd name="connsiteY3" fmla="*/ 5339977 h 5859792"/>
              <a:gd name="connsiteX4" fmla="*/ 314217 w 5700868"/>
              <a:gd name="connsiteY4" fmla="*/ 5304278 h 5859792"/>
              <a:gd name="connsiteX0" fmla="*/ 323691 w 5710342"/>
              <a:gd name="connsiteY0" fmla="*/ 5251442 h 5806956"/>
              <a:gd name="connsiteX1" fmla="*/ 1077598 w 5710342"/>
              <a:gd name="connsiteY1" fmla="*/ 976251 h 5806956"/>
              <a:gd name="connsiteX2" fmla="*/ 5405979 w 5710342"/>
              <a:gd name="connsiteY2" fmla="*/ 964450 h 5806956"/>
              <a:gd name="connsiteX3" fmla="*/ 5388341 w 5710342"/>
              <a:gd name="connsiteY3" fmla="*/ 5287141 h 5806956"/>
              <a:gd name="connsiteX4" fmla="*/ 323691 w 5710342"/>
              <a:gd name="connsiteY4" fmla="*/ 5251442 h 5806956"/>
              <a:gd name="connsiteX0" fmla="*/ 309620 w 5696271"/>
              <a:gd name="connsiteY0" fmla="*/ 5307691 h 5863205"/>
              <a:gd name="connsiteX1" fmla="*/ 1063527 w 5696271"/>
              <a:gd name="connsiteY1" fmla="*/ 1032500 h 5863205"/>
              <a:gd name="connsiteX2" fmla="*/ 5391908 w 5696271"/>
              <a:gd name="connsiteY2" fmla="*/ 1020699 h 5863205"/>
              <a:gd name="connsiteX3" fmla="*/ 5374270 w 5696271"/>
              <a:gd name="connsiteY3" fmla="*/ 5343390 h 5863205"/>
              <a:gd name="connsiteX4" fmla="*/ 309620 w 5696271"/>
              <a:gd name="connsiteY4" fmla="*/ 5307691 h 5863205"/>
              <a:gd name="connsiteX0" fmla="*/ 272236 w 5658887"/>
              <a:gd name="connsiteY0" fmla="*/ 5290752 h 5846266"/>
              <a:gd name="connsiteX1" fmla="*/ 1026143 w 5658887"/>
              <a:gd name="connsiteY1" fmla="*/ 1015561 h 5846266"/>
              <a:gd name="connsiteX2" fmla="*/ 5354524 w 5658887"/>
              <a:gd name="connsiteY2" fmla="*/ 1003760 h 5846266"/>
              <a:gd name="connsiteX3" fmla="*/ 5336886 w 5658887"/>
              <a:gd name="connsiteY3" fmla="*/ 5326451 h 5846266"/>
              <a:gd name="connsiteX4" fmla="*/ 272236 w 5658887"/>
              <a:gd name="connsiteY4" fmla="*/ 5290752 h 5846266"/>
              <a:gd name="connsiteX0" fmla="*/ 323691 w 5710342"/>
              <a:gd name="connsiteY0" fmla="*/ 5367708 h 5923222"/>
              <a:gd name="connsiteX1" fmla="*/ 1077598 w 5710342"/>
              <a:gd name="connsiteY1" fmla="*/ 1092517 h 5923222"/>
              <a:gd name="connsiteX2" fmla="*/ 5405979 w 5710342"/>
              <a:gd name="connsiteY2" fmla="*/ 1080716 h 5923222"/>
              <a:gd name="connsiteX3" fmla="*/ 5388341 w 5710342"/>
              <a:gd name="connsiteY3" fmla="*/ 5403407 h 5923222"/>
              <a:gd name="connsiteX4" fmla="*/ 323691 w 5710342"/>
              <a:gd name="connsiteY4" fmla="*/ 5367708 h 5923222"/>
              <a:gd name="connsiteX0" fmla="*/ 320182 w 5668940"/>
              <a:gd name="connsiteY0" fmla="*/ 5367708 h 5621071"/>
              <a:gd name="connsiteX1" fmla="*/ 1074089 w 5668940"/>
              <a:gd name="connsiteY1" fmla="*/ 1092517 h 5621071"/>
              <a:gd name="connsiteX2" fmla="*/ 5402470 w 5668940"/>
              <a:gd name="connsiteY2" fmla="*/ 1080716 h 5621071"/>
              <a:gd name="connsiteX3" fmla="*/ 5337331 w 5668940"/>
              <a:gd name="connsiteY3" fmla="*/ 4690887 h 5621071"/>
              <a:gd name="connsiteX4" fmla="*/ 320182 w 5668940"/>
              <a:gd name="connsiteY4" fmla="*/ 5367708 h 5621071"/>
              <a:gd name="connsiteX0" fmla="*/ 320182 w 5632436"/>
              <a:gd name="connsiteY0" fmla="*/ 5367708 h 5644430"/>
              <a:gd name="connsiteX1" fmla="*/ 1074089 w 5632436"/>
              <a:gd name="connsiteY1" fmla="*/ 1092517 h 5644430"/>
              <a:gd name="connsiteX2" fmla="*/ 5402470 w 5632436"/>
              <a:gd name="connsiteY2" fmla="*/ 1080716 h 5644430"/>
              <a:gd name="connsiteX3" fmla="*/ 5337331 w 5632436"/>
              <a:gd name="connsiteY3" fmla="*/ 4690887 h 5644430"/>
              <a:gd name="connsiteX4" fmla="*/ 320182 w 5632436"/>
              <a:gd name="connsiteY4" fmla="*/ 5367708 h 5644430"/>
              <a:gd name="connsiteX0" fmla="*/ 325446 w 5695150"/>
              <a:gd name="connsiteY0" fmla="*/ 5367708 h 5640715"/>
              <a:gd name="connsiteX1" fmla="*/ 1079353 w 5695150"/>
              <a:gd name="connsiteY1" fmla="*/ 1092517 h 5640715"/>
              <a:gd name="connsiteX2" fmla="*/ 5407734 w 5695150"/>
              <a:gd name="connsiteY2" fmla="*/ 1080716 h 5640715"/>
              <a:gd name="connsiteX3" fmla="*/ 5413847 w 5695150"/>
              <a:gd name="connsiteY3" fmla="*/ 4679012 h 5640715"/>
              <a:gd name="connsiteX4" fmla="*/ 325446 w 5695150"/>
              <a:gd name="connsiteY4" fmla="*/ 5367708 h 5640715"/>
              <a:gd name="connsiteX0" fmla="*/ 325446 w 5746772"/>
              <a:gd name="connsiteY0" fmla="*/ 5367708 h 5827579"/>
              <a:gd name="connsiteX1" fmla="*/ 1079353 w 5746772"/>
              <a:gd name="connsiteY1" fmla="*/ 1092517 h 5827579"/>
              <a:gd name="connsiteX2" fmla="*/ 5407734 w 5746772"/>
              <a:gd name="connsiteY2" fmla="*/ 1080716 h 5827579"/>
              <a:gd name="connsiteX3" fmla="*/ 5413847 w 5746772"/>
              <a:gd name="connsiteY3" fmla="*/ 4679012 h 5827579"/>
              <a:gd name="connsiteX4" fmla="*/ 325446 w 5746772"/>
              <a:gd name="connsiteY4" fmla="*/ 5367708 h 5827579"/>
              <a:gd name="connsiteX0" fmla="*/ 325446 w 5649004"/>
              <a:gd name="connsiteY0" fmla="*/ 5367708 h 5859444"/>
              <a:gd name="connsiteX1" fmla="*/ 1079353 w 5649004"/>
              <a:gd name="connsiteY1" fmla="*/ 1092517 h 5859444"/>
              <a:gd name="connsiteX2" fmla="*/ 5407734 w 5649004"/>
              <a:gd name="connsiteY2" fmla="*/ 1080716 h 5859444"/>
              <a:gd name="connsiteX3" fmla="*/ 5413847 w 5649004"/>
              <a:gd name="connsiteY3" fmla="*/ 4679012 h 5859444"/>
              <a:gd name="connsiteX4" fmla="*/ 325446 w 5649004"/>
              <a:gd name="connsiteY4" fmla="*/ 5367708 h 5859444"/>
              <a:gd name="connsiteX0" fmla="*/ 315969 w 5721778"/>
              <a:gd name="connsiteY0" fmla="*/ 4993736 h 5229879"/>
              <a:gd name="connsiteX1" fmla="*/ 1069876 w 5721778"/>
              <a:gd name="connsiteY1" fmla="*/ 718545 h 5229879"/>
              <a:gd name="connsiteX2" fmla="*/ 5398257 w 5721778"/>
              <a:gd name="connsiteY2" fmla="*/ 1181757 h 5229879"/>
              <a:gd name="connsiteX3" fmla="*/ 5404370 w 5721778"/>
              <a:gd name="connsiteY3" fmla="*/ 4305040 h 5229879"/>
              <a:gd name="connsiteX4" fmla="*/ 315969 w 5721778"/>
              <a:gd name="connsiteY4" fmla="*/ 4993736 h 5229879"/>
              <a:gd name="connsiteX0" fmla="*/ 315969 w 5721778"/>
              <a:gd name="connsiteY0" fmla="*/ 5036433 h 5272576"/>
              <a:gd name="connsiteX1" fmla="*/ 1069876 w 5721778"/>
              <a:gd name="connsiteY1" fmla="*/ 761242 h 5272576"/>
              <a:gd name="connsiteX2" fmla="*/ 5398257 w 5721778"/>
              <a:gd name="connsiteY2" fmla="*/ 1224454 h 5272576"/>
              <a:gd name="connsiteX3" fmla="*/ 5404370 w 5721778"/>
              <a:gd name="connsiteY3" fmla="*/ 4347737 h 5272576"/>
              <a:gd name="connsiteX4" fmla="*/ 315969 w 5721778"/>
              <a:gd name="connsiteY4" fmla="*/ 5036433 h 5272576"/>
              <a:gd name="connsiteX0" fmla="*/ 295424 w 5701233"/>
              <a:gd name="connsiteY0" fmla="*/ 4961804 h 5185044"/>
              <a:gd name="connsiteX1" fmla="*/ 1120583 w 5701233"/>
              <a:gd name="connsiteY1" fmla="*/ 864743 h 5185044"/>
              <a:gd name="connsiteX2" fmla="*/ 5377712 w 5701233"/>
              <a:gd name="connsiteY2" fmla="*/ 1149825 h 5185044"/>
              <a:gd name="connsiteX3" fmla="*/ 5383825 w 5701233"/>
              <a:gd name="connsiteY3" fmla="*/ 4273108 h 5185044"/>
              <a:gd name="connsiteX4" fmla="*/ 295424 w 5701233"/>
              <a:gd name="connsiteY4" fmla="*/ 4961804 h 5185044"/>
              <a:gd name="connsiteX0" fmla="*/ 227944 w 6156019"/>
              <a:gd name="connsiteY0" fmla="*/ 4249685 h 4653160"/>
              <a:gd name="connsiteX1" fmla="*/ 1539991 w 6156019"/>
              <a:gd name="connsiteY1" fmla="*/ 829518 h 4653160"/>
              <a:gd name="connsiteX2" fmla="*/ 5797120 w 6156019"/>
              <a:gd name="connsiteY2" fmla="*/ 1114600 h 4653160"/>
              <a:gd name="connsiteX3" fmla="*/ 5803233 w 6156019"/>
              <a:gd name="connsiteY3" fmla="*/ 4237883 h 4653160"/>
              <a:gd name="connsiteX4" fmla="*/ 227944 w 6156019"/>
              <a:gd name="connsiteY4" fmla="*/ 4249685 h 4653160"/>
              <a:gd name="connsiteX0" fmla="*/ 2254 w 5930329"/>
              <a:gd name="connsiteY0" fmla="*/ 4249685 h 4728827"/>
              <a:gd name="connsiteX1" fmla="*/ 1314301 w 5930329"/>
              <a:gd name="connsiteY1" fmla="*/ 829518 h 4728827"/>
              <a:gd name="connsiteX2" fmla="*/ 5571430 w 5930329"/>
              <a:gd name="connsiteY2" fmla="*/ 1114600 h 4728827"/>
              <a:gd name="connsiteX3" fmla="*/ 5577543 w 5930329"/>
              <a:gd name="connsiteY3" fmla="*/ 4237883 h 4728827"/>
              <a:gd name="connsiteX4" fmla="*/ 2254 w 5930329"/>
              <a:gd name="connsiteY4" fmla="*/ 4249685 h 4728827"/>
              <a:gd name="connsiteX0" fmla="*/ 2203 w 6070417"/>
              <a:gd name="connsiteY0" fmla="*/ 3625988 h 4413820"/>
              <a:gd name="connsiteX1" fmla="*/ 1444879 w 6070417"/>
              <a:gd name="connsiteY1" fmla="*/ 799587 h 4413820"/>
              <a:gd name="connsiteX2" fmla="*/ 5702008 w 6070417"/>
              <a:gd name="connsiteY2" fmla="*/ 1084669 h 4413820"/>
              <a:gd name="connsiteX3" fmla="*/ 5708121 w 6070417"/>
              <a:gd name="connsiteY3" fmla="*/ 4207952 h 4413820"/>
              <a:gd name="connsiteX4" fmla="*/ 2203 w 6070417"/>
              <a:gd name="connsiteY4" fmla="*/ 3625988 h 4413820"/>
              <a:gd name="connsiteX0" fmla="*/ 53060 w 6121274"/>
              <a:gd name="connsiteY0" fmla="*/ 3625988 h 4456797"/>
              <a:gd name="connsiteX1" fmla="*/ 1495736 w 6121274"/>
              <a:gd name="connsiteY1" fmla="*/ 799587 h 4456797"/>
              <a:gd name="connsiteX2" fmla="*/ 5752865 w 6121274"/>
              <a:gd name="connsiteY2" fmla="*/ 1084669 h 4456797"/>
              <a:gd name="connsiteX3" fmla="*/ 5758978 w 6121274"/>
              <a:gd name="connsiteY3" fmla="*/ 4207952 h 4456797"/>
              <a:gd name="connsiteX4" fmla="*/ 53060 w 6121274"/>
              <a:gd name="connsiteY4" fmla="*/ 3625988 h 4456797"/>
              <a:gd name="connsiteX0" fmla="*/ 193599 w 6018185"/>
              <a:gd name="connsiteY0" fmla="*/ 3625988 h 4743687"/>
              <a:gd name="connsiteX1" fmla="*/ 1636275 w 6018185"/>
              <a:gd name="connsiteY1" fmla="*/ 799587 h 4743687"/>
              <a:gd name="connsiteX2" fmla="*/ 5893404 w 6018185"/>
              <a:gd name="connsiteY2" fmla="*/ 1084669 h 4743687"/>
              <a:gd name="connsiteX3" fmla="*/ 5578883 w 6018185"/>
              <a:gd name="connsiteY3" fmla="*/ 4623588 h 4743687"/>
              <a:gd name="connsiteX4" fmla="*/ 193599 w 6018185"/>
              <a:gd name="connsiteY4" fmla="*/ 3625988 h 4743687"/>
              <a:gd name="connsiteX0" fmla="*/ 193599 w 6018185"/>
              <a:gd name="connsiteY0" fmla="*/ 3625988 h 4915691"/>
              <a:gd name="connsiteX1" fmla="*/ 1636275 w 6018185"/>
              <a:gd name="connsiteY1" fmla="*/ 799587 h 4915691"/>
              <a:gd name="connsiteX2" fmla="*/ 5893404 w 6018185"/>
              <a:gd name="connsiteY2" fmla="*/ 1084669 h 4915691"/>
              <a:gd name="connsiteX3" fmla="*/ 5578883 w 6018185"/>
              <a:gd name="connsiteY3" fmla="*/ 4623588 h 4915691"/>
              <a:gd name="connsiteX4" fmla="*/ 3091886 w 6018185"/>
              <a:gd name="connsiteY4" fmla="*/ 4595458 h 4915691"/>
              <a:gd name="connsiteX5" fmla="*/ 193599 w 6018185"/>
              <a:gd name="connsiteY5" fmla="*/ 3625988 h 4915691"/>
              <a:gd name="connsiteX0" fmla="*/ 29539 w 5759925"/>
              <a:gd name="connsiteY0" fmla="*/ 3625988 h 5631302"/>
              <a:gd name="connsiteX1" fmla="*/ 1472215 w 5759925"/>
              <a:gd name="connsiteY1" fmla="*/ 799587 h 5631302"/>
              <a:gd name="connsiteX2" fmla="*/ 5729344 w 5759925"/>
              <a:gd name="connsiteY2" fmla="*/ 1084669 h 5631302"/>
              <a:gd name="connsiteX3" fmla="*/ 5414823 w 5759925"/>
              <a:gd name="connsiteY3" fmla="*/ 4623588 h 5631302"/>
              <a:gd name="connsiteX4" fmla="*/ 2559691 w 5759925"/>
              <a:gd name="connsiteY4" fmla="*/ 5592986 h 5631302"/>
              <a:gd name="connsiteX5" fmla="*/ 29539 w 5759925"/>
              <a:gd name="connsiteY5" fmla="*/ 3625988 h 5631302"/>
              <a:gd name="connsiteX0" fmla="*/ 27945 w 5817782"/>
              <a:gd name="connsiteY0" fmla="*/ 3937721 h 5646152"/>
              <a:gd name="connsiteX1" fmla="*/ 1529998 w 5817782"/>
              <a:gd name="connsiteY1" fmla="*/ 814437 h 5646152"/>
              <a:gd name="connsiteX2" fmla="*/ 5787127 w 5817782"/>
              <a:gd name="connsiteY2" fmla="*/ 1099519 h 5646152"/>
              <a:gd name="connsiteX3" fmla="*/ 5472606 w 5817782"/>
              <a:gd name="connsiteY3" fmla="*/ 4638438 h 5646152"/>
              <a:gd name="connsiteX4" fmla="*/ 2617474 w 5817782"/>
              <a:gd name="connsiteY4" fmla="*/ 5607836 h 5646152"/>
              <a:gd name="connsiteX5" fmla="*/ 27945 w 5817782"/>
              <a:gd name="connsiteY5" fmla="*/ 3937721 h 5646152"/>
              <a:gd name="connsiteX0" fmla="*/ 27066 w 5852574"/>
              <a:gd name="connsiteY0" fmla="*/ 4000095 h 5649150"/>
              <a:gd name="connsiteX1" fmla="*/ 1564745 w 5852574"/>
              <a:gd name="connsiteY1" fmla="*/ 817435 h 5649150"/>
              <a:gd name="connsiteX2" fmla="*/ 5821874 w 5852574"/>
              <a:gd name="connsiteY2" fmla="*/ 1102517 h 5649150"/>
              <a:gd name="connsiteX3" fmla="*/ 5507353 w 5852574"/>
              <a:gd name="connsiteY3" fmla="*/ 4641436 h 5649150"/>
              <a:gd name="connsiteX4" fmla="*/ 2652221 w 5852574"/>
              <a:gd name="connsiteY4" fmla="*/ 5610834 h 5649150"/>
              <a:gd name="connsiteX5" fmla="*/ 27066 w 5852574"/>
              <a:gd name="connsiteY5" fmla="*/ 4000095 h 5649150"/>
              <a:gd name="connsiteX0" fmla="*/ 39943 w 5865451"/>
              <a:gd name="connsiteY0" fmla="*/ 4000095 h 5785122"/>
              <a:gd name="connsiteX1" fmla="*/ 1577622 w 5865451"/>
              <a:gd name="connsiteY1" fmla="*/ 817435 h 5785122"/>
              <a:gd name="connsiteX2" fmla="*/ 5834751 w 5865451"/>
              <a:gd name="connsiteY2" fmla="*/ 1102517 h 5785122"/>
              <a:gd name="connsiteX3" fmla="*/ 5520230 w 5865451"/>
              <a:gd name="connsiteY3" fmla="*/ 4641436 h 5785122"/>
              <a:gd name="connsiteX4" fmla="*/ 2961981 w 5865451"/>
              <a:gd name="connsiteY4" fmla="*/ 5753338 h 5785122"/>
              <a:gd name="connsiteX5" fmla="*/ 39943 w 5865451"/>
              <a:gd name="connsiteY5" fmla="*/ 4000095 h 5785122"/>
              <a:gd name="connsiteX0" fmla="*/ 39943 w 7000658"/>
              <a:gd name="connsiteY0" fmla="*/ 4000095 h 5820006"/>
              <a:gd name="connsiteX1" fmla="*/ 1577622 w 7000658"/>
              <a:gd name="connsiteY1" fmla="*/ 817435 h 5820006"/>
              <a:gd name="connsiteX2" fmla="*/ 5834751 w 7000658"/>
              <a:gd name="connsiteY2" fmla="*/ 1102517 h 5820006"/>
              <a:gd name="connsiteX3" fmla="*/ 6921518 w 7000658"/>
              <a:gd name="connsiteY3" fmla="*/ 5033321 h 5820006"/>
              <a:gd name="connsiteX4" fmla="*/ 2961981 w 7000658"/>
              <a:gd name="connsiteY4" fmla="*/ 5753338 h 5820006"/>
              <a:gd name="connsiteX5" fmla="*/ 39943 w 7000658"/>
              <a:gd name="connsiteY5" fmla="*/ 4000095 h 5820006"/>
              <a:gd name="connsiteX0" fmla="*/ 39943 w 7324239"/>
              <a:gd name="connsiteY0" fmla="*/ 4000095 h 5770571"/>
              <a:gd name="connsiteX1" fmla="*/ 1577622 w 7324239"/>
              <a:gd name="connsiteY1" fmla="*/ 817435 h 5770571"/>
              <a:gd name="connsiteX2" fmla="*/ 5834751 w 7324239"/>
              <a:gd name="connsiteY2" fmla="*/ 1102517 h 5770571"/>
              <a:gd name="connsiteX3" fmla="*/ 6921518 w 7324239"/>
              <a:gd name="connsiteY3" fmla="*/ 5033321 h 5770571"/>
              <a:gd name="connsiteX4" fmla="*/ 2961981 w 7324239"/>
              <a:gd name="connsiteY4" fmla="*/ 5753338 h 5770571"/>
              <a:gd name="connsiteX5" fmla="*/ 39943 w 7324239"/>
              <a:gd name="connsiteY5" fmla="*/ 4000095 h 5770571"/>
              <a:gd name="connsiteX0" fmla="*/ 39943 w 6939952"/>
              <a:gd name="connsiteY0" fmla="*/ 4000095 h 5770571"/>
              <a:gd name="connsiteX1" fmla="*/ 1577622 w 6939952"/>
              <a:gd name="connsiteY1" fmla="*/ 817435 h 5770571"/>
              <a:gd name="connsiteX2" fmla="*/ 5834751 w 6939952"/>
              <a:gd name="connsiteY2" fmla="*/ 1102517 h 5770571"/>
              <a:gd name="connsiteX3" fmla="*/ 6921518 w 6939952"/>
              <a:gd name="connsiteY3" fmla="*/ 5033321 h 5770571"/>
              <a:gd name="connsiteX4" fmla="*/ 2961981 w 6939952"/>
              <a:gd name="connsiteY4" fmla="*/ 5753338 h 5770571"/>
              <a:gd name="connsiteX5" fmla="*/ 39943 w 6939952"/>
              <a:gd name="connsiteY5" fmla="*/ 4000095 h 5770571"/>
              <a:gd name="connsiteX0" fmla="*/ 39943 w 6939952"/>
              <a:gd name="connsiteY0" fmla="*/ 4000095 h 5774179"/>
              <a:gd name="connsiteX1" fmla="*/ 1577622 w 6939952"/>
              <a:gd name="connsiteY1" fmla="*/ 817435 h 5774179"/>
              <a:gd name="connsiteX2" fmla="*/ 5834751 w 6939952"/>
              <a:gd name="connsiteY2" fmla="*/ 1102517 h 5774179"/>
              <a:gd name="connsiteX3" fmla="*/ 6921518 w 6939952"/>
              <a:gd name="connsiteY3" fmla="*/ 5033321 h 5774179"/>
              <a:gd name="connsiteX4" fmla="*/ 2961981 w 6939952"/>
              <a:gd name="connsiteY4" fmla="*/ 5753338 h 5774179"/>
              <a:gd name="connsiteX5" fmla="*/ 39943 w 6939952"/>
              <a:gd name="connsiteY5" fmla="*/ 4000095 h 5774179"/>
              <a:gd name="connsiteX0" fmla="*/ 62517 w 6962526"/>
              <a:gd name="connsiteY0" fmla="*/ 4000095 h 5914074"/>
              <a:gd name="connsiteX1" fmla="*/ 1600196 w 6962526"/>
              <a:gd name="connsiteY1" fmla="*/ 817435 h 5914074"/>
              <a:gd name="connsiteX2" fmla="*/ 5857325 w 6962526"/>
              <a:gd name="connsiteY2" fmla="*/ 1102517 h 5914074"/>
              <a:gd name="connsiteX3" fmla="*/ 6944092 w 6962526"/>
              <a:gd name="connsiteY3" fmla="*/ 5033321 h 5914074"/>
              <a:gd name="connsiteX4" fmla="*/ 3447693 w 6962526"/>
              <a:gd name="connsiteY4" fmla="*/ 5895842 h 5914074"/>
              <a:gd name="connsiteX5" fmla="*/ 62517 w 6962526"/>
              <a:gd name="connsiteY5" fmla="*/ 4000095 h 5914074"/>
              <a:gd name="connsiteX0" fmla="*/ 62517 w 6962526"/>
              <a:gd name="connsiteY0" fmla="*/ 4000095 h 5909063"/>
              <a:gd name="connsiteX1" fmla="*/ 1600196 w 6962526"/>
              <a:gd name="connsiteY1" fmla="*/ 817435 h 5909063"/>
              <a:gd name="connsiteX2" fmla="*/ 5857325 w 6962526"/>
              <a:gd name="connsiteY2" fmla="*/ 1102517 h 5909063"/>
              <a:gd name="connsiteX3" fmla="*/ 6944092 w 6962526"/>
              <a:gd name="connsiteY3" fmla="*/ 5033321 h 5909063"/>
              <a:gd name="connsiteX4" fmla="*/ 3447693 w 6962526"/>
              <a:gd name="connsiteY4" fmla="*/ 5895842 h 5909063"/>
              <a:gd name="connsiteX5" fmla="*/ 62517 w 6962526"/>
              <a:gd name="connsiteY5" fmla="*/ 4000095 h 5909063"/>
              <a:gd name="connsiteX0" fmla="*/ 72715 w 7004788"/>
              <a:gd name="connsiteY0" fmla="*/ 4473865 h 6382833"/>
              <a:gd name="connsiteX1" fmla="*/ 1610394 w 7004788"/>
              <a:gd name="connsiteY1" fmla="*/ 1291205 h 6382833"/>
              <a:gd name="connsiteX2" fmla="*/ 6948178 w 7004788"/>
              <a:gd name="connsiteY2" fmla="*/ 923144 h 6382833"/>
              <a:gd name="connsiteX3" fmla="*/ 6954290 w 7004788"/>
              <a:gd name="connsiteY3" fmla="*/ 5507091 h 6382833"/>
              <a:gd name="connsiteX4" fmla="*/ 3457891 w 7004788"/>
              <a:gd name="connsiteY4" fmla="*/ 6369612 h 6382833"/>
              <a:gd name="connsiteX5" fmla="*/ 72715 w 7004788"/>
              <a:gd name="connsiteY5" fmla="*/ 4473865 h 6382833"/>
              <a:gd name="connsiteX0" fmla="*/ 106881 w 7038954"/>
              <a:gd name="connsiteY0" fmla="*/ 4547924 h 6456892"/>
              <a:gd name="connsiteX1" fmla="*/ 1415960 w 7038954"/>
              <a:gd name="connsiteY1" fmla="*/ 1109770 h 6456892"/>
              <a:gd name="connsiteX2" fmla="*/ 6982344 w 7038954"/>
              <a:gd name="connsiteY2" fmla="*/ 997203 h 6456892"/>
              <a:gd name="connsiteX3" fmla="*/ 6988456 w 7038954"/>
              <a:gd name="connsiteY3" fmla="*/ 5581150 h 6456892"/>
              <a:gd name="connsiteX4" fmla="*/ 3492057 w 7038954"/>
              <a:gd name="connsiteY4" fmla="*/ 6443671 h 6456892"/>
              <a:gd name="connsiteX5" fmla="*/ 106881 w 7038954"/>
              <a:gd name="connsiteY5" fmla="*/ 4547924 h 6456892"/>
              <a:gd name="connsiteX0" fmla="*/ 107112 w 7040332"/>
              <a:gd name="connsiteY0" fmla="*/ 4975368 h 6884336"/>
              <a:gd name="connsiteX1" fmla="*/ 1416191 w 7040332"/>
              <a:gd name="connsiteY1" fmla="*/ 1537214 h 6884336"/>
              <a:gd name="connsiteX2" fmla="*/ 6996022 w 7040332"/>
              <a:gd name="connsiteY2" fmla="*/ 866594 h 6884336"/>
              <a:gd name="connsiteX3" fmla="*/ 6988687 w 7040332"/>
              <a:gd name="connsiteY3" fmla="*/ 6008594 h 6884336"/>
              <a:gd name="connsiteX4" fmla="*/ 3492288 w 7040332"/>
              <a:gd name="connsiteY4" fmla="*/ 6871115 h 6884336"/>
              <a:gd name="connsiteX5" fmla="*/ 107112 w 7040332"/>
              <a:gd name="connsiteY5" fmla="*/ 4975368 h 6884336"/>
              <a:gd name="connsiteX0" fmla="*/ 125032 w 7058252"/>
              <a:gd name="connsiteY0" fmla="*/ 5026174 h 6935142"/>
              <a:gd name="connsiteX1" fmla="*/ 1339981 w 7058252"/>
              <a:gd name="connsiteY1" fmla="*/ 1386314 h 6935142"/>
              <a:gd name="connsiteX2" fmla="*/ 7013942 w 7058252"/>
              <a:gd name="connsiteY2" fmla="*/ 917400 h 6935142"/>
              <a:gd name="connsiteX3" fmla="*/ 7006607 w 7058252"/>
              <a:gd name="connsiteY3" fmla="*/ 6059400 h 6935142"/>
              <a:gd name="connsiteX4" fmla="*/ 3510208 w 7058252"/>
              <a:gd name="connsiteY4" fmla="*/ 6921921 h 6935142"/>
              <a:gd name="connsiteX5" fmla="*/ 125032 w 7058252"/>
              <a:gd name="connsiteY5" fmla="*/ 5026174 h 6935142"/>
              <a:gd name="connsiteX0" fmla="*/ 96994 w 7030214"/>
              <a:gd name="connsiteY0" fmla="*/ 5112058 h 7021026"/>
              <a:gd name="connsiteX1" fmla="*/ 1311943 w 7030214"/>
              <a:gd name="connsiteY1" fmla="*/ 1472198 h 7021026"/>
              <a:gd name="connsiteX2" fmla="*/ 6985904 w 7030214"/>
              <a:gd name="connsiteY2" fmla="*/ 1003284 h 7021026"/>
              <a:gd name="connsiteX3" fmla="*/ 6978569 w 7030214"/>
              <a:gd name="connsiteY3" fmla="*/ 6145284 h 7021026"/>
              <a:gd name="connsiteX4" fmla="*/ 3482170 w 7030214"/>
              <a:gd name="connsiteY4" fmla="*/ 7007805 h 7021026"/>
              <a:gd name="connsiteX5" fmla="*/ 96994 w 7030214"/>
              <a:gd name="connsiteY5" fmla="*/ 5112058 h 7021026"/>
              <a:gd name="connsiteX0" fmla="*/ 165399 w 7098619"/>
              <a:gd name="connsiteY0" fmla="*/ 5137158 h 7046126"/>
              <a:gd name="connsiteX1" fmla="*/ 1030724 w 7098619"/>
              <a:gd name="connsiteY1" fmla="*/ 1416616 h 7046126"/>
              <a:gd name="connsiteX2" fmla="*/ 7054309 w 7098619"/>
              <a:gd name="connsiteY2" fmla="*/ 1028384 h 7046126"/>
              <a:gd name="connsiteX3" fmla="*/ 7046974 w 7098619"/>
              <a:gd name="connsiteY3" fmla="*/ 6170384 h 7046126"/>
              <a:gd name="connsiteX4" fmla="*/ 3550575 w 7098619"/>
              <a:gd name="connsiteY4" fmla="*/ 7032905 h 7046126"/>
              <a:gd name="connsiteX5" fmla="*/ 165399 w 7098619"/>
              <a:gd name="connsiteY5" fmla="*/ 5137158 h 7046126"/>
              <a:gd name="connsiteX0" fmla="*/ 175351 w 7108571"/>
              <a:gd name="connsiteY0" fmla="*/ 5226784 h 7135752"/>
              <a:gd name="connsiteX1" fmla="*/ 1040676 w 7108571"/>
              <a:gd name="connsiteY1" fmla="*/ 1506242 h 7135752"/>
              <a:gd name="connsiteX2" fmla="*/ 7064261 w 7108571"/>
              <a:gd name="connsiteY2" fmla="*/ 1118010 h 7135752"/>
              <a:gd name="connsiteX3" fmla="*/ 7056926 w 7108571"/>
              <a:gd name="connsiteY3" fmla="*/ 6260010 h 7135752"/>
              <a:gd name="connsiteX4" fmla="*/ 3560527 w 7108571"/>
              <a:gd name="connsiteY4" fmla="*/ 7122531 h 7135752"/>
              <a:gd name="connsiteX5" fmla="*/ 175351 w 7108571"/>
              <a:gd name="connsiteY5" fmla="*/ 5226784 h 7135752"/>
              <a:gd name="connsiteX0" fmla="*/ 175351 w 7108571"/>
              <a:gd name="connsiteY0" fmla="*/ 5226784 h 7127573"/>
              <a:gd name="connsiteX1" fmla="*/ 1040676 w 7108571"/>
              <a:gd name="connsiteY1" fmla="*/ 1506242 h 7127573"/>
              <a:gd name="connsiteX2" fmla="*/ 7064261 w 7108571"/>
              <a:gd name="connsiteY2" fmla="*/ 1118010 h 7127573"/>
              <a:gd name="connsiteX3" fmla="*/ 7056926 w 7108571"/>
              <a:gd name="connsiteY3" fmla="*/ 6260010 h 7127573"/>
              <a:gd name="connsiteX4" fmla="*/ 3560527 w 7108571"/>
              <a:gd name="connsiteY4" fmla="*/ 7122531 h 7127573"/>
              <a:gd name="connsiteX5" fmla="*/ 175351 w 7108571"/>
              <a:gd name="connsiteY5" fmla="*/ 5226784 h 7127573"/>
              <a:gd name="connsiteX0" fmla="*/ 175351 w 7170557"/>
              <a:gd name="connsiteY0" fmla="*/ 5226784 h 7154795"/>
              <a:gd name="connsiteX1" fmla="*/ 1040676 w 7170557"/>
              <a:gd name="connsiteY1" fmla="*/ 1506242 h 7154795"/>
              <a:gd name="connsiteX2" fmla="*/ 7064261 w 7170557"/>
              <a:gd name="connsiteY2" fmla="*/ 1118010 h 7154795"/>
              <a:gd name="connsiteX3" fmla="*/ 7124161 w 7170557"/>
              <a:gd name="connsiteY3" fmla="*/ 6643252 h 7154795"/>
              <a:gd name="connsiteX4" fmla="*/ 3560527 w 7170557"/>
              <a:gd name="connsiteY4" fmla="*/ 7122531 h 7154795"/>
              <a:gd name="connsiteX5" fmla="*/ 175351 w 7170557"/>
              <a:gd name="connsiteY5" fmla="*/ 5226784 h 7154795"/>
              <a:gd name="connsiteX0" fmla="*/ 175351 w 7170557"/>
              <a:gd name="connsiteY0" fmla="*/ 5226784 h 7135754"/>
              <a:gd name="connsiteX1" fmla="*/ 1040676 w 7170557"/>
              <a:gd name="connsiteY1" fmla="*/ 1506242 h 7135754"/>
              <a:gd name="connsiteX2" fmla="*/ 7064261 w 7170557"/>
              <a:gd name="connsiteY2" fmla="*/ 1118010 h 7135754"/>
              <a:gd name="connsiteX3" fmla="*/ 7124161 w 7170557"/>
              <a:gd name="connsiteY3" fmla="*/ 6643252 h 7135754"/>
              <a:gd name="connsiteX4" fmla="*/ 3560527 w 7170557"/>
              <a:gd name="connsiteY4" fmla="*/ 7122531 h 7135754"/>
              <a:gd name="connsiteX5" fmla="*/ 175351 w 7170557"/>
              <a:gd name="connsiteY5" fmla="*/ 5226784 h 7135754"/>
              <a:gd name="connsiteX0" fmla="*/ 192451 w 7187657"/>
              <a:gd name="connsiteY0" fmla="*/ 5278777 h 7187747"/>
              <a:gd name="connsiteX1" fmla="*/ 1057776 w 7187657"/>
              <a:gd name="connsiteY1" fmla="*/ 1558235 h 7187747"/>
              <a:gd name="connsiteX2" fmla="*/ 7081361 w 7187657"/>
              <a:gd name="connsiteY2" fmla="*/ 1170003 h 7187747"/>
              <a:gd name="connsiteX3" fmla="*/ 7141261 w 7187657"/>
              <a:gd name="connsiteY3" fmla="*/ 6695245 h 7187747"/>
              <a:gd name="connsiteX4" fmla="*/ 3577627 w 7187657"/>
              <a:gd name="connsiteY4" fmla="*/ 7174524 h 7187747"/>
              <a:gd name="connsiteX5" fmla="*/ 192451 w 7187657"/>
              <a:gd name="connsiteY5" fmla="*/ 5278777 h 7187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657" h="7187747">
                <a:moveTo>
                  <a:pt x="192451" y="5278777"/>
                </a:moveTo>
                <a:cubicBezTo>
                  <a:pt x="-227524" y="4342729"/>
                  <a:pt x="30647" y="3096919"/>
                  <a:pt x="1057776" y="1558235"/>
                </a:cubicBezTo>
                <a:cubicBezTo>
                  <a:pt x="2084905" y="19551"/>
                  <a:pt x="7485122" y="-824972"/>
                  <a:pt x="7081361" y="1170003"/>
                </a:cubicBezTo>
                <a:cubicBezTo>
                  <a:pt x="6784478" y="3343107"/>
                  <a:pt x="7346924" y="6703879"/>
                  <a:pt x="7141261" y="6695245"/>
                </a:cubicBezTo>
                <a:cubicBezTo>
                  <a:pt x="5534310" y="6259098"/>
                  <a:pt x="4823168" y="7316473"/>
                  <a:pt x="3577627" y="7174524"/>
                </a:cubicBezTo>
                <a:cubicBezTo>
                  <a:pt x="2332086" y="7032575"/>
                  <a:pt x="612426" y="6214825"/>
                  <a:pt x="192451" y="527877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1E99A95-D090-6491-7751-205E09F97B77}"/>
              </a:ext>
            </a:extLst>
          </p:cNvPr>
          <p:cNvSpPr/>
          <p:nvPr userDrawn="1"/>
        </p:nvSpPr>
        <p:spPr>
          <a:xfrm>
            <a:off x="5663376" y="-127747"/>
            <a:ext cx="6949964" cy="6703159"/>
          </a:xfrm>
          <a:custGeom>
            <a:avLst/>
            <a:gdLst>
              <a:gd name="connsiteX0" fmla="*/ 2287518 w 6940200"/>
              <a:gd name="connsiteY0" fmla="*/ 0 h 6651654"/>
              <a:gd name="connsiteX1" fmla="*/ 1023494 w 6940200"/>
              <a:gd name="connsiteY1" fmla="*/ 766482 h 6651654"/>
              <a:gd name="connsiteX2" fmla="*/ 21688 w 6940200"/>
              <a:gd name="connsiteY2" fmla="*/ 2413747 h 6651654"/>
              <a:gd name="connsiteX3" fmla="*/ 344418 w 6940200"/>
              <a:gd name="connsiteY3" fmla="*/ 4417359 h 6651654"/>
              <a:gd name="connsiteX4" fmla="*/ 458718 w 6940200"/>
              <a:gd name="connsiteY4" fmla="*/ 5681382 h 6651654"/>
              <a:gd name="connsiteX5" fmla="*/ 2482500 w 6940200"/>
              <a:gd name="connsiteY5" fmla="*/ 6642847 h 6651654"/>
              <a:gd name="connsiteX6" fmla="*/ 5467747 w 6940200"/>
              <a:gd name="connsiteY6" fmla="*/ 6165476 h 6651654"/>
              <a:gd name="connsiteX7" fmla="*/ 6940200 w 6940200"/>
              <a:gd name="connsiteY7" fmla="*/ 6286500 h 6651654"/>
              <a:gd name="connsiteX0" fmla="*/ 2287518 w 6940200"/>
              <a:gd name="connsiteY0" fmla="*/ 0 h 6651654"/>
              <a:gd name="connsiteX1" fmla="*/ 1023494 w 6940200"/>
              <a:gd name="connsiteY1" fmla="*/ 766482 h 6651654"/>
              <a:gd name="connsiteX2" fmla="*/ 21688 w 6940200"/>
              <a:gd name="connsiteY2" fmla="*/ 2413747 h 6651654"/>
              <a:gd name="connsiteX3" fmla="*/ 344418 w 6940200"/>
              <a:gd name="connsiteY3" fmla="*/ 4417359 h 6651654"/>
              <a:gd name="connsiteX4" fmla="*/ 458718 w 6940200"/>
              <a:gd name="connsiteY4" fmla="*/ 5681382 h 6651654"/>
              <a:gd name="connsiteX5" fmla="*/ 2482500 w 6940200"/>
              <a:gd name="connsiteY5" fmla="*/ 6642847 h 6651654"/>
              <a:gd name="connsiteX6" fmla="*/ 5467747 w 6940200"/>
              <a:gd name="connsiteY6" fmla="*/ 6165476 h 6651654"/>
              <a:gd name="connsiteX7" fmla="*/ 6940200 w 6940200"/>
              <a:gd name="connsiteY7" fmla="*/ 6286500 h 6651654"/>
              <a:gd name="connsiteX0" fmla="*/ 2288319 w 6941001"/>
              <a:gd name="connsiteY0" fmla="*/ 0 h 6652975"/>
              <a:gd name="connsiteX1" fmla="*/ 1024295 w 6941001"/>
              <a:gd name="connsiteY1" fmla="*/ 766482 h 6652975"/>
              <a:gd name="connsiteX2" fmla="*/ 22489 w 6941001"/>
              <a:gd name="connsiteY2" fmla="*/ 2413747 h 6652975"/>
              <a:gd name="connsiteX3" fmla="*/ 345219 w 6941001"/>
              <a:gd name="connsiteY3" fmla="*/ 4417359 h 6652975"/>
              <a:gd name="connsiteX4" fmla="*/ 560372 w 6941001"/>
              <a:gd name="connsiteY4" fmla="*/ 5641041 h 6652975"/>
              <a:gd name="connsiteX5" fmla="*/ 2483301 w 6941001"/>
              <a:gd name="connsiteY5" fmla="*/ 6642847 h 6652975"/>
              <a:gd name="connsiteX6" fmla="*/ 5468548 w 6941001"/>
              <a:gd name="connsiteY6" fmla="*/ 6165476 h 6652975"/>
              <a:gd name="connsiteX7" fmla="*/ 6941001 w 6941001"/>
              <a:gd name="connsiteY7" fmla="*/ 6286500 h 6652975"/>
              <a:gd name="connsiteX0" fmla="*/ 2290490 w 6943172"/>
              <a:gd name="connsiteY0" fmla="*/ 0 h 6652975"/>
              <a:gd name="connsiteX1" fmla="*/ 1026466 w 6943172"/>
              <a:gd name="connsiteY1" fmla="*/ 766482 h 6652975"/>
              <a:gd name="connsiteX2" fmla="*/ 24660 w 6943172"/>
              <a:gd name="connsiteY2" fmla="*/ 2413747 h 6652975"/>
              <a:gd name="connsiteX3" fmla="*/ 327220 w 6943172"/>
              <a:gd name="connsiteY3" fmla="*/ 4350124 h 6652975"/>
              <a:gd name="connsiteX4" fmla="*/ 562543 w 6943172"/>
              <a:gd name="connsiteY4" fmla="*/ 5641041 h 6652975"/>
              <a:gd name="connsiteX5" fmla="*/ 2485472 w 6943172"/>
              <a:gd name="connsiteY5" fmla="*/ 6642847 h 6652975"/>
              <a:gd name="connsiteX6" fmla="*/ 5470719 w 6943172"/>
              <a:gd name="connsiteY6" fmla="*/ 6165476 h 6652975"/>
              <a:gd name="connsiteX7" fmla="*/ 6943172 w 6943172"/>
              <a:gd name="connsiteY7" fmla="*/ 6286500 h 6652975"/>
              <a:gd name="connsiteX0" fmla="*/ 2290490 w 6943172"/>
              <a:gd name="connsiteY0" fmla="*/ 0 h 6606825"/>
              <a:gd name="connsiteX1" fmla="*/ 1026466 w 6943172"/>
              <a:gd name="connsiteY1" fmla="*/ 766482 h 6606825"/>
              <a:gd name="connsiteX2" fmla="*/ 24660 w 6943172"/>
              <a:gd name="connsiteY2" fmla="*/ 2413747 h 6606825"/>
              <a:gd name="connsiteX3" fmla="*/ 327220 w 6943172"/>
              <a:gd name="connsiteY3" fmla="*/ 4350124 h 6606825"/>
              <a:gd name="connsiteX4" fmla="*/ 562543 w 6943172"/>
              <a:gd name="connsiteY4" fmla="*/ 5641041 h 6606825"/>
              <a:gd name="connsiteX5" fmla="*/ 2572877 w 6943172"/>
              <a:gd name="connsiteY5" fmla="*/ 6595782 h 6606825"/>
              <a:gd name="connsiteX6" fmla="*/ 5470719 w 6943172"/>
              <a:gd name="connsiteY6" fmla="*/ 6165476 h 6606825"/>
              <a:gd name="connsiteX7" fmla="*/ 6943172 w 6943172"/>
              <a:gd name="connsiteY7" fmla="*/ 6286500 h 6606825"/>
              <a:gd name="connsiteX0" fmla="*/ 2290490 w 6943172"/>
              <a:gd name="connsiteY0" fmla="*/ 0 h 6705887"/>
              <a:gd name="connsiteX1" fmla="*/ 1026466 w 6943172"/>
              <a:gd name="connsiteY1" fmla="*/ 766482 h 6705887"/>
              <a:gd name="connsiteX2" fmla="*/ 24660 w 6943172"/>
              <a:gd name="connsiteY2" fmla="*/ 2413747 h 6705887"/>
              <a:gd name="connsiteX3" fmla="*/ 327220 w 6943172"/>
              <a:gd name="connsiteY3" fmla="*/ 4350124 h 6705887"/>
              <a:gd name="connsiteX4" fmla="*/ 562543 w 6943172"/>
              <a:gd name="connsiteY4" fmla="*/ 5641041 h 6705887"/>
              <a:gd name="connsiteX5" fmla="*/ 2868712 w 6943172"/>
              <a:gd name="connsiteY5" fmla="*/ 6696635 h 6705887"/>
              <a:gd name="connsiteX6" fmla="*/ 5470719 w 6943172"/>
              <a:gd name="connsiteY6" fmla="*/ 6165476 h 6705887"/>
              <a:gd name="connsiteX7" fmla="*/ 6943172 w 6943172"/>
              <a:gd name="connsiteY7" fmla="*/ 6286500 h 6705887"/>
              <a:gd name="connsiteX0" fmla="*/ 2297282 w 6949964"/>
              <a:gd name="connsiteY0" fmla="*/ 0 h 6705887"/>
              <a:gd name="connsiteX1" fmla="*/ 1033258 w 6949964"/>
              <a:gd name="connsiteY1" fmla="*/ 766482 h 6705887"/>
              <a:gd name="connsiteX2" fmla="*/ 31452 w 6949964"/>
              <a:gd name="connsiteY2" fmla="*/ 2413747 h 6705887"/>
              <a:gd name="connsiteX3" fmla="*/ 280224 w 6949964"/>
              <a:gd name="connsiteY3" fmla="*/ 4262719 h 6705887"/>
              <a:gd name="connsiteX4" fmla="*/ 569335 w 6949964"/>
              <a:gd name="connsiteY4" fmla="*/ 5641041 h 6705887"/>
              <a:gd name="connsiteX5" fmla="*/ 2875504 w 6949964"/>
              <a:gd name="connsiteY5" fmla="*/ 6696635 h 6705887"/>
              <a:gd name="connsiteX6" fmla="*/ 5477511 w 6949964"/>
              <a:gd name="connsiteY6" fmla="*/ 6165476 h 6705887"/>
              <a:gd name="connsiteX7" fmla="*/ 6949964 w 6949964"/>
              <a:gd name="connsiteY7" fmla="*/ 6286500 h 6705887"/>
              <a:gd name="connsiteX0" fmla="*/ 2297282 w 6949964"/>
              <a:gd name="connsiteY0" fmla="*/ 0 h 6705887"/>
              <a:gd name="connsiteX1" fmla="*/ 1033258 w 6949964"/>
              <a:gd name="connsiteY1" fmla="*/ 726141 h 6705887"/>
              <a:gd name="connsiteX2" fmla="*/ 31452 w 6949964"/>
              <a:gd name="connsiteY2" fmla="*/ 2413747 h 6705887"/>
              <a:gd name="connsiteX3" fmla="*/ 280224 w 6949964"/>
              <a:gd name="connsiteY3" fmla="*/ 4262719 h 6705887"/>
              <a:gd name="connsiteX4" fmla="*/ 569335 w 6949964"/>
              <a:gd name="connsiteY4" fmla="*/ 5641041 h 6705887"/>
              <a:gd name="connsiteX5" fmla="*/ 2875504 w 6949964"/>
              <a:gd name="connsiteY5" fmla="*/ 6696635 h 6705887"/>
              <a:gd name="connsiteX6" fmla="*/ 5477511 w 6949964"/>
              <a:gd name="connsiteY6" fmla="*/ 6165476 h 6705887"/>
              <a:gd name="connsiteX7" fmla="*/ 6949964 w 6949964"/>
              <a:gd name="connsiteY7" fmla="*/ 6286500 h 6705887"/>
              <a:gd name="connsiteX0" fmla="*/ 2297282 w 6949964"/>
              <a:gd name="connsiteY0" fmla="*/ 0 h 6703159"/>
              <a:gd name="connsiteX1" fmla="*/ 1033258 w 6949964"/>
              <a:gd name="connsiteY1" fmla="*/ 726141 h 6703159"/>
              <a:gd name="connsiteX2" fmla="*/ 31452 w 6949964"/>
              <a:gd name="connsiteY2" fmla="*/ 2413747 h 6703159"/>
              <a:gd name="connsiteX3" fmla="*/ 280224 w 6949964"/>
              <a:gd name="connsiteY3" fmla="*/ 4262719 h 6703159"/>
              <a:gd name="connsiteX4" fmla="*/ 569335 w 6949964"/>
              <a:gd name="connsiteY4" fmla="*/ 5641041 h 6703159"/>
              <a:gd name="connsiteX5" fmla="*/ 2875504 w 6949964"/>
              <a:gd name="connsiteY5" fmla="*/ 6696635 h 6703159"/>
              <a:gd name="connsiteX6" fmla="*/ 5524575 w 6949964"/>
              <a:gd name="connsiteY6" fmla="*/ 6098241 h 6703159"/>
              <a:gd name="connsiteX7" fmla="*/ 6949964 w 6949964"/>
              <a:gd name="connsiteY7" fmla="*/ 6286500 h 670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49964" h="6703159">
                <a:moveTo>
                  <a:pt x="2297282" y="0"/>
                </a:moveTo>
                <a:cubicBezTo>
                  <a:pt x="1854089" y="182095"/>
                  <a:pt x="1410896" y="323850"/>
                  <a:pt x="1033258" y="726141"/>
                </a:cubicBezTo>
                <a:cubicBezTo>
                  <a:pt x="655620" y="1128432"/>
                  <a:pt x="156958" y="1824317"/>
                  <a:pt x="31452" y="2413747"/>
                </a:cubicBezTo>
                <a:cubicBezTo>
                  <a:pt x="-94054" y="3003177"/>
                  <a:pt x="190577" y="3724837"/>
                  <a:pt x="280224" y="4262719"/>
                </a:cubicBezTo>
                <a:cubicBezTo>
                  <a:pt x="369871" y="4800601"/>
                  <a:pt x="136788" y="5235388"/>
                  <a:pt x="569335" y="5641041"/>
                </a:cubicBezTo>
                <a:cubicBezTo>
                  <a:pt x="1001882" y="6046694"/>
                  <a:pt x="2049631" y="6620435"/>
                  <a:pt x="2875504" y="6696635"/>
                </a:cubicBezTo>
                <a:cubicBezTo>
                  <a:pt x="3701377" y="6772835"/>
                  <a:pt x="4781625" y="6157632"/>
                  <a:pt x="5524575" y="6098241"/>
                </a:cubicBezTo>
                <a:cubicBezTo>
                  <a:pt x="6277611" y="6044452"/>
                  <a:pt x="6459146" y="6246159"/>
                  <a:pt x="6949964" y="6286500"/>
                </a:cubicBezTo>
              </a:path>
            </a:pathLst>
          </a:custGeom>
          <a:noFill/>
          <a:ln w="9525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 w="6350"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92FB4195-14AB-AB7B-D788-16B9C0102FF1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720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3428999"/>
            <a:ext cx="4319587" cy="28797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57164" y="549276"/>
            <a:ext cx="2879724" cy="5759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4E8E7DD5-D569-5084-EBDE-7EF3E4867A9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75724" y="549276"/>
            <a:ext cx="2881314" cy="5759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5A25580-D655-D734-76E7-37F718528254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8552177-7A1F-A5C0-BEC5-59C096C18F6B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5389036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4941C-0D99-DD82-FDA2-1F82C4CFB6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39996" y="-688115"/>
            <a:ext cx="7081747" cy="7864474"/>
          </a:xfrm>
          <a:custGeom>
            <a:avLst/>
            <a:gdLst>
              <a:gd name="connsiteX0" fmla="*/ 0 w 2576594"/>
              <a:gd name="connsiteY0" fmla="*/ 1246982 h 2493963"/>
              <a:gd name="connsiteX1" fmla="*/ 1288297 w 2576594"/>
              <a:gd name="connsiteY1" fmla="*/ 0 h 2493963"/>
              <a:gd name="connsiteX2" fmla="*/ 2576594 w 2576594"/>
              <a:gd name="connsiteY2" fmla="*/ 1246982 h 2493963"/>
              <a:gd name="connsiteX3" fmla="*/ 1288297 w 2576594"/>
              <a:gd name="connsiteY3" fmla="*/ 2493964 h 2493963"/>
              <a:gd name="connsiteX4" fmla="*/ 0 w 2576594"/>
              <a:gd name="connsiteY4" fmla="*/ 1246982 h 2493963"/>
              <a:gd name="connsiteX0" fmla="*/ 0 w 3455368"/>
              <a:gd name="connsiteY0" fmla="*/ 3526848 h 3727854"/>
              <a:gd name="connsiteX1" fmla="*/ 2167071 w 3455368"/>
              <a:gd name="connsiteY1" fmla="*/ 82931 h 3727854"/>
              <a:gd name="connsiteX2" fmla="*/ 3455368 w 3455368"/>
              <a:gd name="connsiteY2" fmla="*/ 1329913 h 3727854"/>
              <a:gd name="connsiteX3" fmla="*/ 2167071 w 3455368"/>
              <a:gd name="connsiteY3" fmla="*/ 2576895 h 3727854"/>
              <a:gd name="connsiteX4" fmla="*/ 0 w 3455368"/>
              <a:gd name="connsiteY4" fmla="*/ 3526848 h 3727854"/>
              <a:gd name="connsiteX0" fmla="*/ 69316 w 3524684"/>
              <a:gd name="connsiteY0" fmla="*/ 4930853 h 5119588"/>
              <a:gd name="connsiteX1" fmla="*/ 811348 w 3524684"/>
              <a:gd name="connsiteY1" fmla="*/ 38146 h 5119588"/>
              <a:gd name="connsiteX2" fmla="*/ 3524684 w 3524684"/>
              <a:gd name="connsiteY2" fmla="*/ 2733918 h 5119588"/>
              <a:gd name="connsiteX3" fmla="*/ 2236387 w 3524684"/>
              <a:gd name="connsiteY3" fmla="*/ 3980900 h 5119588"/>
              <a:gd name="connsiteX4" fmla="*/ 69316 w 3524684"/>
              <a:gd name="connsiteY4" fmla="*/ 4930853 h 5119588"/>
              <a:gd name="connsiteX0" fmla="*/ 374922 w 3830290"/>
              <a:gd name="connsiteY0" fmla="*/ 4901976 h 5090711"/>
              <a:gd name="connsiteX1" fmla="*/ 1116954 w 3830290"/>
              <a:gd name="connsiteY1" fmla="*/ 9269 h 5090711"/>
              <a:gd name="connsiteX2" fmla="*/ 3830290 w 3830290"/>
              <a:gd name="connsiteY2" fmla="*/ 2705041 h 5090711"/>
              <a:gd name="connsiteX3" fmla="*/ 2541993 w 3830290"/>
              <a:gd name="connsiteY3" fmla="*/ 3952023 h 5090711"/>
              <a:gd name="connsiteX4" fmla="*/ 374922 w 3830290"/>
              <a:gd name="connsiteY4" fmla="*/ 4901976 h 5090711"/>
              <a:gd name="connsiteX0" fmla="*/ 104255 w 5162792"/>
              <a:gd name="connsiteY0" fmla="*/ 5035789 h 5247620"/>
              <a:gd name="connsiteX1" fmla="*/ 846287 w 5162792"/>
              <a:gd name="connsiteY1" fmla="*/ 143082 h 5247620"/>
              <a:gd name="connsiteX2" fmla="*/ 5162792 w 5162792"/>
              <a:gd name="connsiteY2" fmla="*/ 1568194 h 5247620"/>
              <a:gd name="connsiteX3" fmla="*/ 2271326 w 5162792"/>
              <a:gd name="connsiteY3" fmla="*/ 4085836 h 5247620"/>
              <a:gd name="connsiteX4" fmla="*/ 104255 w 5162792"/>
              <a:gd name="connsiteY4" fmla="*/ 5035789 h 5247620"/>
              <a:gd name="connsiteX0" fmla="*/ 316117 w 5745097"/>
              <a:gd name="connsiteY0" fmla="*/ 5035789 h 5625173"/>
              <a:gd name="connsiteX1" fmla="*/ 1058149 w 5745097"/>
              <a:gd name="connsiteY1" fmla="*/ 143082 h 5625173"/>
              <a:gd name="connsiteX2" fmla="*/ 5374654 w 5745097"/>
              <a:gd name="connsiteY2" fmla="*/ 1568194 h 5625173"/>
              <a:gd name="connsiteX3" fmla="*/ 5368892 w 5745097"/>
              <a:gd name="connsiteY3" fmla="*/ 5154616 h 5625173"/>
              <a:gd name="connsiteX4" fmla="*/ 316117 w 5745097"/>
              <a:gd name="connsiteY4" fmla="*/ 5035789 h 5625173"/>
              <a:gd name="connsiteX0" fmla="*/ 316117 w 5439005"/>
              <a:gd name="connsiteY0" fmla="*/ 5035789 h 5872726"/>
              <a:gd name="connsiteX1" fmla="*/ 1058149 w 5439005"/>
              <a:gd name="connsiteY1" fmla="*/ 143082 h 5872726"/>
              <a:gd name="connsiteX2" fmla="*/ 5374654 w 5439005"/>
              <a:gd name="connsiteY2" fmla="*/ 1568194 h 5872726"/>
              <a:gd name="connsiteX3" fmla="*/ 5368892 w 5439005"/>
              <a:gd name="connsiteY3" fmla="*/ 5154616 h 5872726"/>
              <a:gd name="connsiteX4" fmla="*/ 316117 w 5439005"/>
              <a:gd name="connsiteY4" fmla="*/ 5035789 h 5872726"/>
              <a:gd name="connsiteX0" fmla="*/ 316117 w 5745098"/>
              <a:gd name="connsiteY0" fmla="*/ 5200377 h 5840238"/>
              <a:gd name="connsiteX1" fmla="*/ 1058149 w 5745098"/>
              <a:gd name="connsiteY1" fmla="*/ 307670 h 5840238"/>
              <a:gd name="connsiteX2" fmla="*/ 5374654 w 5745098"/>
              <a:gd name="connsiteY2" fmla="*/ 937136 h 5840238"/>
              <a:gd name="connsiteX3" fmla="*/ 5368892 w 5745098"/>
              <a:gd name="connsiteY3" fmla="*/ 5319204 h 5840238"/>
              <a:gd name="connsiteX4" fmla="*/ 316117 w 5745098"/>
              <a:gd name="connsiteY4" fmla="*/ 5200377 h 5840238"/>
              <a:gd name="connsiteX0" fmla="*/ 316117 w 5745098"/>
              <a:gd name="connsiteY0" fmla="*/ 5193520 h 5833381"/>
              <a:gd name="connsiteX1" fmla="*/ 1058149 w 5745098"/>
              <a:gd name="connsiteY1" fmla="*/ 300813 h 5833381"/>
              <a:gd name="connsiteX2" fmla="*/ 5374654 w 5745098"/>
              <a:gd name="connsiteY2" fmla="*/ 930279 h 5833381"/>
              <a:gd name="connsiteX3" fmla="*/ 5368892 w 5745098"/>
              <a:gd name="connsiteY3" fmla="*/ 5312347 h 5833381"/>
              <a:gd name="connsiteX4" fmla="*/ 316117 w 5745098"/>
              <a:gd name="connsiteY4" fmla="*/ 5193520 h 5833381"/>
              <a:gd name="connsiteX0" fmla="*/ 316117 w 5648721"/>
              <a:gd name="connsiteY0" fmla="*/ 5193520 h 5833381"/>
              <a:gd name="connsiteX1" fmla="*/ 1058149 w 5648721"/>
              <a:gd name="connsiteY1" fmla="*/ 300813 h 5833381"/>
              <a:gd name="connsiteX2" fmla="*/ 5374654 w 5648721"/>
              <a:gd name="connsiteY2" fmla="*/ 930279 h 5833381"/>
              <a:gd name="connsiteX3" fmla="*/ 5368892 w 5648721"/>
              <a:gd name="connsiteY3" fmla="*/ 5312347 h 5833381"/>
              <a:gd name="connsiteX4" fmla="*/ 316117 w 5648721"/>
              <a:gd name="connsiteY4" fmla="*/ 5193520 h 5833381"/>
              <a:gd name="connsiteX0" fmla="*/ 316117 w 5634786"/>
              <a:gd name="connsiteY0" fmla="*/ 5193520 h 5833381"/>
              <a:gd name="connsiteX1" fmla="*/ 1058149 w 5634786"/>
              <a:gd name="connsiteY1" fmla="*/ 300813 h 5833381"/>
              <a:gd name="connsiteX2" fmla="*/ 5374654 w 5634786"/>
              <a:gd name="connsiteY2" fmla="*/ 930279 h 5833381"/>
              <a:gd name="connsiteX3" fmla="*/ 5368892 w 5634786"/>
              <a:gd name="connsiteY3" fmla="*/ 5312347 h 5833381"/>
              <a:gd name="connsiteX4" fmla="*/ 316117 w 5634786"/>
              <a:gd name="connsiteY4" fmla="*/ 5193520 h 5833381"/>
              <a:gd name="connsiteX0" fmla="*/ 316117 w 5634786"/>
              <a:gd name="connsiteY0" fmla="*/ 5207452 h 5847313"/>
              <a:gd name="connsiteX1" fmla="*/ 1058149 w 5634786"/>
              <a:gd name="connsiteY1" fmla="*/ 314745 h 5847313"/>
              <a:gd name="connsiteX2" fmla="*/ 5374654 w 5634786"/>
              <a:gd name="connsiteY2" fmla="*/ 944211 h 5847313"/>
              <a:gd name="connsiteX3" fmla="*/ 5368892 w 5634786"/>
              <a:gd name="connsiteY3" fmla="*/ 5326279 h 5847313"/>
              <a:gd name="connsiteX4" fmla="*/ 316117 w 5634786"/>
              <a:gd name="connsiteY4" fmla="*/ 5207452 h 5847313"/>
              <a:gd name="connsiteX0" fmla="*/ 312570 w 5631239"/>
              <a:gd name="connsiteY0" fmla="*/ 4784006 h 5384789"/>
              <a:gd name="connsiteX1" fmla="*/ 1066478 w 5631239"/>
              <a:gd name="connsiteY1" fmla="*/ 556317 h 5384789"/>
              <a:gd name="connsiteX2" fmla="*/ 5371107 w 5631239"/>
              <a:gd name="connsiteY2" fmla="*/ 520765 h 5384789"/>
              <a:gd name="connsiteX3" fmla="*/ 5365345 w 5631239"/>
              <a:gd name="connsiteY3" fmla="*/ 4902833 h 5384789"/>
              <a:gd name="connsiteX4" fmla="*/ 312570 w 5631239"/>
              <a:gd name="connsiteY4" fmla="*/ 4784006 h 5384789"/>
              <a:gd name="connsiteX0" fmla="*/ 252936 w 5571605"/>
              <a:gd name="connsiteY0" fmla="*/ 4940044 h 5540827"/>
              <a:gd name="connsiteX1" fmla="*/ 1006844 w 5571605"/>
              <a:gd name="connsiteY1" fmla="*/ 712355 h 5540827"/>
              <a:gd name="connsiteX2" fmla="*/ 5311473 w 5571605"/>
              <a:gd name="connsiteY2" fmla="*/ 676803 h 5540827"/>
              <a:gd name="connsiteX3" fmla="*/ 5305711 w 5571605"/>
              <a:gd name="connsiteY3" fmla="*/ 5058871 h 5540827"/>
              <a:gd name="connsiteX4" fmla="*/ 252936 w 5571605"/>
              <a:gd name="connsiteY4" fmla="*/ 4940044 h 5540827"/>
              <a:gd name="connsiteX0" fmla="*/ 312955 w 5634077"/>
              <a:gd name="connsiteY0" fmla="*/ 4750174 h 5346986"/>
              <a:gd name="connsiteX1" fmla="*/ 1066863 w 5634077"/>
              <a:gd name="connsiteY1" fmla="*/ 522485 h 5346986"/>
              <a:gd name="connsiteX2" fmla="*/ 5383368 w 5634077"/>
              <a:gd name="connsiteY2" fmla="*/ 546310 h 5346986"/>
              <a:gd name="connsiteX3" fmla="*/ 5365730 w 5634077"/>
              <a:gd name="connsiteY3" fmla="*/ 4869001 h 5346986"/>
              <a:gd name="connsiteX4" fmla="*/ 312955 w 5634077"/>
              <a:gd name="connsiteY4" fmla="*/ 4750174 h 5346986"/>
              <a:gd name="connsiteX0" fmla="*/ 312955 w 5998729"/>
              <a:gd name="connsiteY0" fmla="*/ 4750174 h 5346986"/>
              <a:gd name="connsiteX1" fmla="*/ 1066863 w 5998729"/>
              <a:gd name="connsiteY1" fmla="*/ 522485 h 5346986"/>
              <a:gd name="connsiteX2" fmla="*/ 5383368 w 5998729"/>
              <a:gd name="connsiteY2" fmla="*/ 546310 h 5346986"/>
              <a:gd name="connsiteX3" fmla="*/ 5365730 w 5998729"/>
              <a:gd name="connsiteY3" fmla="*/ 4869001 h 5346986"/>
              <a:gd name="connsiteX4" fmla="*/ 312955 w 5998729"/>
              <a:gd name="connsiteY4" fmla="*/ 4750174 h 5346986"/>
              <a:gd name="connsiteX0" fmla="*/ 312955 w 5998729"/>
              <a:gd name="connsiteY0" fmla="*/ 5229731 h 5826543"/>
              <a:gd name="connsiteX1" fmla="*/ 1066863 w 5998729"/>
              <a:gd name="connsiteY1" fmla="*/ 1002042 h 5826543"/>
              <a:gd name="connsiteX2" fmla="*/ 5383368 w 5998729"/>
              <a:gd name="connsiteY2" fmla="*/ 1025867 h 5826543"/>
              <a:gd name="connsiteX3" fmla="*/ 5365730 w 5998729"/>
              <a:gd name="connsiteY3" fmla="*/ 5348558 h 5826543"/>
              <a:gd name="connsiteX4" fmla="*/ 312955 w 5998729"/>
              <a:gd name="connsiteY4" fmla="*/ 5229731 h 5826543"/>
              <a:gd name="connsiteX0" fmla="*/ 312955 w 5686866"/>
              <a:gd name="connsiteY0" fmla="*/ 5229731 h 5826543"/>
              <a:gd name="connsiteX1" fmla="*/ 1066863 w 5686866"/>
              <a:gd name="connsiteY1" fmla="*/ 1002042 h 5826543"/>
              <a:gd name="connsiteX2" fmla="*/ 5383368 w 5686866"/>
              <a:gd name="connsiteY2" fmla="*/ 1025867 h 5826543"/>
              <a:gd name="connsiteX3" fmla="*/ 5365730 w 5686866"/>
              <a:gd name="connsiteY3" fmla="*/ 5348558 h 5826543"/>
              <a:gd name="connsiteX4" fmla="*/ 312955 w 5686866"/>
              <a:gd name="connsiteY4" fmla="*/ 5229731 h 5826543"/>
              <a:gd name="connsiteX0" fmla="*/ 310697 w 5697348"/>
              <a:gd name="connsiteY0" fmla="*/ 5316895 h 5874584"/>
              <a:gd name="connsiteX1" fmla="*/ 1076480 w 5697348"/>
              <a:gd name="connsiteY1" fmla="*/ 1006078 h 5874584"/>
              <a:gd name="connsiteX2" fmla="*/ 5392985 w 5697348"/>
              <a:gd name="connsiteY2" fmla="*/ 1029903 h 5874584"/>
              <a:gd name="connsiteX3" fmla="*/ 5375347 w 5697348"/>
              <a:gd name="connsiteY3" fmla="*/ 5352594 h 5874584"/>
              <a:gd name="connsiteX4" fmla="*/ 310697 w 5697348"/>
              <a:gd name="connsiteY4" fmla="*/ 5316895 h 5874584"/>
              <a:gd name="connsiteX0" fmla="*/ 247809 w 5634460"/>
              <a:gd name="connsiteY0" fmla="*/ 5316895 h 5887740"/>
              <a:gd name="connsiteX1" fmla="*/ 1013592 w 5634460"/>
              <a:gd name="connsiteY1" fmla="*/ 1006078 h 5887740"/>
              <a:gd name="connsiteX2" fmla="*/ 5330097 w 5634460"/>
              <a:gd name="connsiteY2" fmla="*/ 1029903 h 5887740"/>
              <a:gd name="connsiteX3" fmla="*/ 5312459 w 5634460"/>
              <a:gd name="connsiteY3" fmla="*/ 5352594 h 5887740"/>
              <a:gd name="connsiteX4" fmla="*/ 247809 w 5634460"/>
              <a:gd name="connsiteY4" fmla="*/ 5316895 h 5887740"/>
              <a:gd name="connsiteX0" fmla="*/ 314217 w 5700868"/>
              <a:gd name="connsiteY0" fmla="*/ 5304278 h 5859792"/>
              <a:gd name="connsiteX1" fmla="*/ 1068124 w 5700868"/>
              <a:gd name="connsiteY1" fmla="*/ 1029087 h 5859792"/>
              <a:gd name="connsiteX2" fmla="*/ 5396505 w 5700868"/>
              <a:gd name="connsiteY2" fmla="*/ 1017286 h 5859792"/>
              <a:gd name="connsiteX3" fmla="*/ 5378867 w 5700868"/>
              <a:gd name="connsiteY3" fmla="*/ 5339977 h 5859792"/>
              <a:gd name="connsiteX4" fmla="*/ 314217 w 5700868"/>
              <a:gd name="connsiteY4" fmla="*/ 5304278 h 5859792"/>
              <a:gd name="connsiteX0" fmla="*/ 323691 w 5710342"/>
              <a:gd name="connsiteY0" fmla="*/ 5251442 h 5806956"/>
              <a:gd name="connsiteX1" fmla="*/ 1077598 w 5710342"/>
              <a:gd name="connsiteY1" fmla="*/ 976251 h 5806956"/>
              <a:gd name="connsiteX2" fmla="*/ 5405979 w 5710342"/>
              <a:gd name="connsiteY2" fmla="*/ 964450 h 5806956"/>
              <a:gd name="connsiteX3" fmla="*/ 5388341 w 5710342"/>
              <a:gd name="connsiteY3" fmla="*/ 5287141 h 5806956"/>
              <a:gd name="connsiteX4" fmla="*/ 323691 w 5710342"/>
              <a:gd name="connsiteY4" fmla="*/ 5251442 h 5806956"/>
              <a:gd name="connsiteX0" fmla="*/ 309620 w 5696271"/>
              <a:gd name="connsiteY0" fmla="*/ 5307691 h 5863205"/>
              <a:gd name="connsiteX1" fmla="*/ 1063527 w 5696271"/>
              <a:gd name="connsiteY1" fmla="*/ 1032500 h 5863205"/>
              <a:gd name="connsiteX2" fmla="*/ 5391908 w 5696271"/>
              <a:gd name="connsiteY2" fmla="*/ 1020699 h 5863205"/>
              <a:gd name="connsiteX3" fmla="*/ 5374270 w 5696271"/>
              <a:gd name="connsiteY3" fmla="*/ 5343390 h 5863205"/>
              <a:gd name="connsiteX4" fmla="*/ 309620 w 5696271"/>
              <a:gd name="connsiteY4" fmla="*/ 5307691 h 5863205"/>
              <a:gd name="connsiteX0" fmla="*/ 272236 w 5658887"/>
              <a:gd name="connsiteY0" fmla="*/ 5290752 h 5846266"/>
              <a:gd name="connsiteX1" fmla="*/ 1026143 w 5658887"/>
              <a:gd name="connsiteY1" fmla="*/ 1015561 h 5846266"/>
              <a:gd name="connsiteX2" fmla="*/ 5354524 w 5658887"/>
              <a:gd name="connsiteY2" fmla="*/ 1003760 h 5846266"/>
              <a:gd name="connsiteX3" fmla="*/ 5336886 w 5658887"/>
              <a:gd name="connsiteY3" fmla="*/ 5326451 h 5846266"/>
              <a:gd name="connsiteX4" fmla="*/ 272236 w 5658887"/>
              <a:gd name="connsiteY4" fmla="*/ 5290752 h 5846266"/>
              <a:gd name="connsiteX0" fmla="*/ 323691 w 5710342"/>
              <a:gd name="connsiteY0" fmla="*/ 5367708 h 5923222"/>
              <a:gd name="connsiteX1" fmla="*/ 1077598 w 5710342"/>
              <a:gd name="connsiteY1" fmla="*/ 1092517 h 5923222"/>
              <a:gd name="connsiteX2" fmla="*/ 5405979 w 5710342"/>
              <a:gd name="connsiteY2" fmla="*/ 1080716 h 5923222"/>
              <a:gd name="connsiteX3" fmla="*/ 5388341 w 5710342"/>
              <a:gd name="connsiteY3" fmla="*/ 5403407 h 5923222"/>
              <a:gd name="connsiteX4" fmla="*/ 323691 w 5710342"/>
              <a:gd name="connsiteY4" fmla="*/ 5367708 h 5923222"/>
              <a:gd name="connsiteX0" fmla="*/ 320182 w 5668940"/>
              <a:gd name="connsiteY0" fmla="*/ 5367708 h 5621071"/>
              <a:gd name="connsiteX1" fmla="*/ 1074089 w 5668940"/>
              <a:gd name="connsiteY1" fmla="*/ 1092517 h 5621071"/>
              <a:gd name="connsiteX2" fmla="*/ 5402470 w 5668940"/>
              <a:gd name="connsiteY2" fmla="*/ 1080716 h 5621071"/>
              <a:gd name="connsiteX3" fmla="*/ 5337331 w 5668940"/>
              <a:gd name="connsiteY3" fmla="*/ 4690887 h 5621071"/>
              <a:gd name="connsiteX4" fmla="*/ 320182 w 5668940"/>
              <a:gd name="connsiteY4" fmla="*/ 5367708 h 5621071"/>
              <a:gd name="connsiteX0" fmla="*/ 320182 w 5632436"/>
              <a:gd name="connsiteY0" fmla="*/ 5367708 h 5644430"/>
              <a:gd name="connsiteX1" fmla="*/ 1074089 w 5632436"/>
              <a:gd name="connsiteY1" fmla="*/ 1092517 h 5644430"/>
              <a:gd name="connsiteX2" fmla="*/ 5402470 w 5632436"/>
              <a:gd name="connsiteY2" fmla="*/ 1080716 h 5644430"/>
              <a:gd name="connsiteX3" fmla="*/ 5337331 w 5632436"/>
              <a:gd name="connsiteY3" fmla="*/ 4690887 h 5644430"/>
              <a:gd name="connsiteX4" fmla="*/ 320182 w 5632436"/>
              <a:gd name="connsiteY4" fmla="*/ 5367708 h 5644430"/>
              <a:gd name="connsiteX0" fmla="*/ 325446 w 5695150"/>
              <a:gd name="connsiteY0" fmla="*/ 5367708 h 5640715"/>
              <a:gd name="connsiteX1" fmla="*/ 1079353 w 5695150"/>
              <a:gd name="connsiteY1" fmla="*/ 1092517 h 5640715"/>
              <a:gd name="connsiteX2" fmla="*/ 5407734 w 5695150"/>
              <a:gd name="connsiteY2" fmla="*/ 1080716 h 5640715"/>
              <a:gd name="connsiteX3" fmla="*/ 5413847 w 5695150"/>
              <a:gd name="connsiteY3" fmla="*/ 4679012 h 5640715"/>
              <a:gd name="connsiteX4" fmla="*/ 325446 w 5695150"/>
              <a:gd name="connsiteY4" fmla="*/ 5367708 h 5640715"/>
              <a:gd name="connsiteX0" fmla="*/ 325446 w 5746772"/>
              <a:gd name="connsiteY0" fmla="*/ 5367708 h 5827579"/>
              <a:gd name="connsiteX1" fmla="*/ 1079353 w 5746772"/>
              <a:gd name="connsiteY1" fmla="*/ 1092517 h 5827579"/>
              <a:gd name="connsiteX2" fmla="*/ 5407734 w 5746772"/>
              <a:gd name="connsiteY2" fmla="*/ 1080716 h 5827579"/>
              <a:gd name="connsiteX3" fmla="*/ 5413847 w 5746772"/>
              <a:gd name="connsiteY3" fmla="*/ 4679012 h 5827579"/>
              <a:gd name="connsiteX4" fmla="*/ 325446 w 5746772"/>
              <a:gd name="connsiteY4" fmla="*/ 5367708 h 5827579"/>
              <a:gd name="connsiteX0" fmla="*/ 325446 w 5649004"/>
              <a:gd name="connsiteY0" fmla="*/ 5367708 h 5859444"/>
              <a:gd name="connsiteX1" fmla="*/ 1079353 w 5649004"/>
              <a:gd name="connsiteY1" fmla="*/ 1092517 h 5859444"/>
              <a:gd name="connsiteX2" fmla="*/ 5407734 w 5649004"/>
              <a:gd name="connsiteY2" fmla="*/ 1080716 h 5859444"/>
              <a:gd name="connsiteX3" fmla="*/ 5413847 w 5649004"/>
              <a:gd name="connsiteY3" fmla="*/ 4679012 h 5859444"/>
              <a:gd name="connsiteX4" fmla="*/ 325446 w 5649004"/>
              <a:gd name="connsiteY4" fmla="*/ 5367708 h 5859444"/>
              <a:gd name="connsiteX0" fmla="*/ 315969 w 5721778"/>
              <a:gd name="connsiteY0" fmla="*/ 4993736 h 5229879"/>
              <a:gd name="connsiteX1" fmla="*/ 1069876 w 5721778"/>
              <a:gd name="connsiteY1" fmla="*/ 718545 h 5229879"/>
              <a:gd name="connsiteX2" fmla="*/ 5398257 w 5721778"/>
              <a:gd name="connsiteY2" fmla="*/ 1181757 h 5229879"/>
              <a:gd name="connsiteX3" fmla="*/ 5404370 w 5721778"/>
              <a:gd name="connsiteY3" fmla="*/ 4305040 h 5229879"/>
              <a:gd name="connsiteX4" fmla="*/ 315969 w 5721778"/>
              <a:gd name="connsiteY4" fmla="*/ 4993736 h 5229879"/>
              <a:gd name="connsiteX0" fmla="*/ 315969 w 5721778"/>
              <a:gd name="connsiteY0" fmla="*/ 5036433 h 5272576"/>
              <a:gd name="connsiteX1" fmla="*/ 1069876 w 5721778"/>
              <a:gd name="connsiteY1" fmla="*/ 761242 h 5272576"/>
              <a:gd name="connsiteX2" fmla="*/ 5398257 w 5721778"/>
              <a:gd name="connsiteY2" fmla="*/ 1224454 h 5272576"/>
              <a:gd name="connsiteX3" fmla="*/ 5404370 w 5721778"/>
              <a:gd name="connsiteY3" fmla="*/ 4347737 h 5272576"/>
              <a:gd name="connsiteX4" fmla="*/ 315969 w 5721778"/>
              <a:gd name="connsiteY4" fmla="*/ 5036433 h 5272576"/>
              <a:gd name="connsiteX0" fmla="*/ 295424 w 5701233"/>
              <a:gd name="connsiteY0" fmla="*/ 4961804 h 5185044"/>
              <a:gd name="connsiteX1" fmla="*/ 1120583 w 5701233"/>
              <a:gd name="connsiteY1" fmla="*/ 864743 h 5185044"/>
              <a:gd name="connsiteX2" fmla="*/ 5377712 w 5701233"/>
              <a:gd name="connsiteY2" fmla="*/ 1149825 h 5185044"/>
              <a:gd name="connsiteX3" fmla="*/ 5383825 w 5701233"/>
              <a:gd name="connsiteY3" fmla="*/ 4273108 h 5185044"/>
              <a:gd name="connsiteX4" fmla="*/ 295424 w 5701233"/>
              <a:gd name="connsiteY4" fmla="*/ 4961804 h 5185044"/>
              <a:gd name="connsiteX0" fmla="*/ 227944 w 6156019"/>
              <a:gd name="connsiteY0" fmla="*/ 4249685 h 4653160"/>
              <a:gd name="connsiteX1" fmla="*/ 1539991 w 6156019"/>
              <a:gd name="connsiteY1" fmla="*/ 829518 h 4653160"/>
              <a:gd name="connsiteX2" fmla="*/ 5797120 w 6156019"/>
              <a:gd name="connsiteY2" fmla="*/ 1114600 h 4653160"/>
              <a:gd name="connsiteX3" fmla="*/ 5803233 w 6156019"/>
              <a:gd name="connsiteY3" fmla="*/ 4237883 h 4653160"/>
              <a:gd name="connsiteX4" fmla="*/ 227944 w 6156019"/>
              <a:gd name="connsiteY4" fmla="*/ 4249685 h 4653160"/>
              <a:gd name="connsiteX0" fmla="*/ 2254 w 5930329"/>
              <a:gd name="connsiteY0" fmla="*/ 4249685 h 4728827"/>
              <a:gd name="connsiteX1" fmla="*/ 1314301 w 5930329"/>
              <a:gd name="connsiteY1" fmla="*/ 829518 h 4728827"/>
              <a:gd name="connsiteX2" fmla="*/ 5571430 w 5930329"/>
              <a:gd name="connsiteY2" fmla="*/ 1114600 h 4728827"/>
              <a:gd name="connsiteX3" fmla="*/ 5577543 w 5930329"/>
              <a:gd name="connsiteY3" fmla="*/ 4237883 h 4728827"/>
              <a:gd name="connsiteX4" fmla="*/ 2254 w 5930329"/>
              <a:gd name="connsiteY4" fmla="*/ 4249685 h 4728827"/>
              <a:gd name="connsiteX0" fmla="*/ 2203 w 6070417"/>
              <a:gd name="connsiteY0" fmla="*/ 3625988 h 4413820"/>
              <a:gd name="connsiteX1" fmla="*/ 1444879 w 6070417"/>
              <a:gd name="connsiteY1" fmla="*/ 799587 h 4413820"/>
              <a:gd name="connsiteX2" fmla="*/ 5702008 w 6070417"/>
              <a:gd name="connsiteY2" fmla="*/ 1084669 h 4413820"/>
              <a:gd name="connsiteX3" fmla="*/ 5708121 w 6070417"/>
              <a:gd name="connsiteY3" fmla="*/ 4207952 h 4413820"/>
              <a:gd name="connsiteX4" fmla="*/ 2203 w 6070417"/>
              <a:gd name="connsiteY4" fmla="*/ 3625988 h 4413820"/>
              <a:gd name="connsiteX0" fmla="*/ 53060 w 6121274"/>
              <a:gd name="connsiteY0" fmla="*/ 3625988 h 4456797"/>
              <a:gd name="connsiteX1" fmla="*/ 1495736 w 6121274"/>
              <a:gd name="connsiteY1" fmla="*/ 799587 h 4456797"/>
              <a:gd name="connsiteX2" fmla="*/ 5752865 w 6121274"/>
              <a:gd name="connsiteY2" fmla="*/ 1084669 h 4456797"/>
              <a:gd name="connsiteX3" fmla="*/ 5758978 w 6121274"/>
              <a:gd name="connsiteY3" fmla="*/ 4207952 h 4456797"/>
              <a:gd name="connsiteX4" fmla="*/ 53060 w 6121274"/>
              <a:gd name="connsiteY4" fmla="*/ 3625988 h 4456797"/>
              <a:gd name="connsiteX0" fmla="*/ 193599 w 6018185"/>
              <a:gd name="connsiteY0" fmla="*/ 3625988 h 4743687"/>
              <a:gd name="connsiteX1" fmla="*/ 1636275 w 6018185"/>
              <a:gd name="connsiteY1" fmla="*/ 799587 h 4743687"/>
              <a:gd name="connsiteX2" fmla="*/ 5893404 w 6018185"/>
              <a:gd name="connsiteY2" fmla="*/ 1084669 h 4743687"/>
              <a:gd name="connsiteX3" fmla="*/ 5578883 w 6018185"/>
              <a:gd name="connsiteY3" fmla="*/ 4623588 h 4743687"/>
              <a:gd name="connsiteX4" fmla="*/ 193599 w 6018185"/>
              <a:gd name="connsiteY4" fmla="*/ 3625988 h 4743687"/>
              <a:gd name="connsiteX0" fmla="*/ 193599 w 6018185"/>
              <a:gd name="connsiteY0" fmla="*/ 3625988 h 4915691"/>
              <a:gd name="connsiteX1" fmla="*/ 1636275 w 6018185"/>
              <a:gd name="connsiteY1" fmla="*/ 799587 h 4915691"/>
              <a:gd name="connsiteX2" fmla="*/ 5893404 w 6018185"/>
              <a:gd name="connsiteY2" fmla="*/ 1084669 h 4915691"/>
              <a:gd name="connsiteX3" fmla="*/ 5578883 w 6018185"/>
              <a:gd name="connsiteY3" fmla="*/ 4623588 h 4915691"/>
              <a:gd name="connsiteX4" fmla="*/ 3091886 w 6018185"/>
              <a:gd name="connsiteY4" fmla="*/ 4595458 h 4915691"/>
              <a:gd name="connsiteX5" fmla="*/ 193599 w 6018185"/>
              <a:gd name="connsiteY5" fmla="*/ 3625988 h 4915691"/>
              <a:gd name="connsiteX0" fmla="*/ 29539 w 5759925"/>
              <a:gd name="connsiteY0" fmla="*/ 3625988 h 5631302"/>
              <a:gd name="connsiteX1" fmla="*/ 1472215 w 5759925"/>
              <a:gd name="connsiteY1" fmla="*/ 799587 h 5631302"/>
              <a:gd name="connsiteX2" fmla="*/ 5729344 w 5759925"/>
              <a:gd name="connsiteY2" fmla="*/ 1084669 h 5631302"/>
              <a:gd name="connsiteX3" fmla="*/ 5414823 w 5759925"/>
              <a:gd name="connsiteY3" fmla="*/ 4623588 h 5631302"/>
              <a:gd name="connsiteX4" fmla="*/ 2559691 w 5759925"/>
              <a:gd name="connsiteY4" fmla="*/ 5592986 h 5631302"/>
              <a:gd name="connsiteX5" fmla="*/ 29539 w 5759925"/>
              <a:gd name="connsiteY5" fmla="*/ 3625988 h 5631302"/>
              <a:gd name="connsiteX0" fmla="*/ 27945 w 5817782"/>
              <a:gd name="connsiteY0" fmla="*/ 3937721 h 5646152"/>
              <a:gd name="connsiteX1" fmla="*/ 1529998 w 5817782"/>
              <a:gd name="connsiteY1" fmla="*/ 814437 h 5646152"/>
              <a:gd name="connsiteX2" fmla="*/ 5787127 w 5817782"/>
              <a:gd name="connsiteY2" fmla="*/ 1099519 h 5646152"/>
              <a:gd name="connsiteX3" fmla="*/ 5472606 w 5817782"/>
              <a:gd name="connsiteY3" fmla="*/ 4638438 h 5646152"/>
              <a:gd name="connsiteX4" fmla="*/ 2617474 w 5817782"/>
              <a:gd name="connsiteY4" fmla="*/ 5607836 h 5646152"/>
              <a:gd name="connsiteX5" fmla="*/ 27945 w 5817782"/>
              <a:gd name="connsiteY5" fmla="*/ 3937721 h 5646152"/>
              <a:gd name="connsiteX0" fmla="*/ 27066 w 5852574"/>
              <a:gd name="connsiteY0" fmla="*/ 4000095 h 5649150"/>
              <a:gd name="connsiteX1" fmla="*/ 1564745 w 5852574"/>
              <a:gd name="connsiteY1" fmla="*/ 817435 h 5649150"/>
              <a:gd name="connsiteX2" fmla="*/ 5821874 w 5852574"/>
              <a:gd name="connsiteY2" fmla="*/ 1102517 h 5649150"/>
              <a:gd name="connsiteX3" fmla="*/ 5507353 w 5852574"/>
              <a:gd name="connsiteY3" fmla="*/ 4641436 h 5649150"/>
              <a:gd name="connsiteX4" fmla="*/ 2652221 w 5852574"/>
              <a:gd name="connsiteY4" fmla="*/ 5610834 h 5649150"/>
              <a:gd name="connsiteX5" fmla="*/ 27066 w 5852574"/>
              <a:gd name="connsiteY5" fmla="*/ 4000095 h 5649150"/>
              <a:gd name="connsiteX0" fmla="*/ 39943 w 5865451"/>
              <a:gd name="connsiteY0" fmla="*/ 4000095 h 5785122"/>
              <a:gd name="connsiteX1" fmla="*/ 1577622 w 5865451"/>
              <a:gd name="connsiteY1" fmla="*/ 817435 h 5785122"/>
              <a:gd name="connsiteX2" fmla="*/ 5834751 w 5865451"/>
              <a:gd name="connsiteY2" fmla="*/ 1102517 h 5785122"/>
              <a:gd name="connsiteX3" fmla="*/ 5520230 w 5865451"/>
              <a:gd name="connsiteY3" fmla="*/ 4641436 h 5785122"/>
              <a:gd name="connsiteX4" fmla="*/ 2961981 w 5865451"/>
              <a:gd name="connsiteY4" fmla="*/ 5753338 h 5785122"/>
              <a:gd name="connsiteX5" fmla="*/ 39943 w 5865451"/>
              <a:gd name="connsiteY5" fmla="*/ 4000095 h 5785122"/>
              <a:gd name="connsiteX0" fmla="*/ 39943 w 7000658"/>
              <a:gd name="connsiteY0" fmla="*/ 4000095 h 5820006"/>
              <a:gd name="connsiteX1" fmla="*/ 1577622 w 7000658"/>
              <a:gd name="connsiteY1" fmla="*/ 817435 h 5820006"/>
              <a:gd name="connsiteX2" fmla="*/ 5834751 w 7000658"/>
              <a:gd name="connsiteY2" fmla="*/ 1102517 h 5820006"/>
              <a:gd name="connsiteX3" fmla="*/ 6921518 w 7000658"/>
              <a:gd name="connsiteY3" fmla="*/ 5033321 h 5820006"/>
              <a:gd name="connsiteX4" fmla="*/ 2961981 w 7000658"/>
              <a:gd name="connsiteY4" fmla="*/ 5753338 h 5820006"/>
              <a:gd name="connsiteX5" fmla="*/ 39943 w 7000658"/>
              <a:gd name="connsiteY5" fmla="*/ 4000095 h 5820006"/>
              <a:gd name="connsiteX0" fmla="*/ 39943 w 7324239"/>
              <a:gd name="connsiteY0" fmla="*/ 4000095 h 5770571"/>
              <a:gd name="connsiteX1" fmla="*/ 1577622 w 7324239"/>
              <a:gd name="connsiteY1" fmla="*/ 817435 h 5770571"/>
              <a:gd name="connsiteX2" fmla="*/ 5834751 w 7324239"/>
              <a:gd name="connsiteY2" fmla="*/ 1102517 h 5770571"/>
              <a:gd name="connsiteX3" fmla="*/ 6921518 w 7324239"/>
              <a:gd name="connsiteY3" fmla="*/ 5033321 h 5770571"/>
              <a:gd name="connsiteX4" fmla="*/ 2961981 w 7324239"/>
              <a:gd name="connsiteY4" fmla="*/ 5753338 h 5770571"/>
              <a:gd name="connsiteX5" fmla="*/ 39943 w 7324239"/>
              <a:gd name="connsiteY5" fmla="*/ 4000095 h 5770571"/>
              <a:gd name="connsiteX0" fmla="*/ 39943 w 6939952"/>
              <a:gd name="connsiteY0" fmla="*/ 4000095 h 5770571"/>
              <a:gd name="connsiteX1" fmla="*/ 1577622 w 6939952"/>
              <a:gd name="connsiteY1" fmla="*/ 817435 h 5770571"/>
              <a:gd name="connsiteX2" fmla="*/ 5834751 w 6939952"/>
              <a:gd name="connsiteY2" fmla="*/ 1102517 h 5770571"/>
              <a:gd name="connsiteX3" fmla="*/ 6921518 w 6939952"/>
              <a:gd name="connsiteY3" fmla="*/ 5033321 h 5770571"/>
              <a:gd name="connsiteX4" fmla="*/ 2961981 w 6939952"/>
              <a:gd name="connsiteY4" fmla="*/ 5753338 h 5770571"/>
              <a:gd name="connsiteX5" fmla="*/ 39943 w 6939952"/>
              <a:gd name="connsiteY5" fmla="*/ 4000095 h 5770571"/>
              <a:gd name="connsiteX0" fmla="*/ 39943 w 6939952"/>
              <a:gd name="connsiteY0" fmla="*/ 4000095 h 5774179"/>
              <a:gd name="connsiteX1" fmla="*/ 1577622 w 6939952"/>
              <a:gd name="connsiteY1" fmla="*/ 817435 h 5774179"/>
              <a:gd name="connsiteX2" fmla="*/ 5834751 w 6939952"/>
              <a:gd name="connsiteY2" fmla="*/ 1102517 h 5774179"/>
              <a:gd name="connsiteX3" fmla="*/ 6921518 w 6939952"/>
              <a:gd name="connsiteY3" fmla="*/ 5033321 h 5774179"/>
              <a:gd name="connsiteX4" fmla="*/ 2961981 w 6939952"/>
              <a:gd name="connsiteY4" fmla="*/ 5753338 h 5774179"/>
              <a:gd name="connsiteX5" fmla="*/ 39943 w 6939952"/>
              <a:gd name="connsiteY5" fmla="*/ 4000095 h 5774179"/>
              <a:gd name="connsiteX0" fmla="*/ 62517 w 6962526"/>
              <a:gd name="connsiteY0" fmla="*/ 4000095 h 5914074"/>
              <a:gd name="connsiteX1" fmla="*/ 1600196 w 6962526"/>
              <a:gd name="connsiteY1" fmla="*/ 817435 h 5914074"/>
              <a:gd name="connsiteX2" fmla="*/ 5857325 w 6962526"/>
              <a:gd name="connsiteY2" fmla="*/ 1102517 h 5914074"/>
              <a:gd name="connsiteX3" fmla="*/ 6944092 w 6962526"/>
              <a:gd name="connsiteY3" fmla="*/ 5033321 h 5914074"/>
              <a:gd name="connsiteX4" fmla="*/ 3447693 w 6962526"/>
              <a:gd name="connsiteY4" fmla="*/ 5895842 h 5914074"/>
              <a:gd name="connsiteX5" fmla="*/ 62517 w 6962526"/>
              <a:gd name="connsiteY5" fmla="*/ 4000095 h 5914074"/>
              <a:gd name="connsiteX0" fmla="*/ 62517 w 6962526"/>
              <a:gd name="connsiteY0" fmla="*/ 4000095 h 5909063"/>
              <a:gd name="connsiteX1" fmla="*/ 1600196 w 6962526"/>
              <a:gd name="connsiteY1" fmla="*/ 817435 h 5909063"/>
              <a:gd name="connsiteX2" fmla="*/ 5857325 w 6962526"/>
              <a:gd name="connsiteY2" fmla="*/ 1102517 h 5909063"/>
              <a:gd name="connsiteX3" fmla="*/ 6944092 w 6962526"/>
              <a:gd name="connsiteY3" fmla="*/ 5033321 h 5909063"/>
              <a:gd name="connsiteX4" fmla="*/ 3447693 w 6962526"/>
              <a:gd name="connsiteY4" fmla="*/ 5895842 h 5909063"/>
              <a:gd name="connsiteX5" fmla="*/ 62517 w 6962526"/>
              <a:gd name="connsiteY5" fmla="*/ 4000095 h 5909063"/>
              <a:gd name="connsiteX0" fmla="*/ 72715 w 7004788"/>
              <a:gd name="connsiteY0" fmla="*/ 4473865 h 6382833"/>
              <a:gd name="connsiteX1" fmla="*/ 1610394 w 7004788"/>
              <a:gd name="connsiteY1" fmla="*/ 1291205 h 6382833"/>
              <a:gd name="connsiteX2" fmla="*/ 6948178 w 7004788"/>
              <a:gd name="connsiteY2" fmla="*/ 923144 h 6382833"/>
              <a:gd name="connsiteX3" fmla="*/ 6954290 w 7004788"/>
              <a:gd name="connsiteY3" fmla="*/ 5507091 h 6382833"/>
              <a:gd name="connsiteX4" fmla="*/ 3457891 w 7004788"/>
              <a:gd name="connsiteY4" fmla="*/ 6369612 h 6382833"/>
              <a:gd name="connsiteX5" fmla="*/ 72715 w 7004788"/>
              <a:gd name="connsiteY5" fmla="*/ 4473865 h 6382833"/>
              <a:gd name="connsiteX0" fmla="*/ 106881 w 7038954"/>
              <a:gd name="connsiteY0" fmla="*/ 4547924 h 6456892"/>
              <a:gd name="connsiteX1" fmla="*/ 1415960 w 7038954"/>
              <a:gd name="connsiteY1" fmla="*/ 1109770 h 6456892"/>
              <a:gd name="connsiteX2" fmla="*/ 6982344 w 7038954"/>
              <a:gd name="connsiteY2" fmla="*/ 997203 h 6456892"/>
              <a:gd name="connsiteX3" fmla="*/ 6988456 w 7038954"/>
              <a:gd name="connsiteY3" fmla="*/ 5581150 h 6456892"/>
              <a:gd name="connsiteX4" fmla="*/ 3492057 w 7038954"/>
              <a:gd name="connsiteY4" fmla="*/ 6443671 h 6456892"/>
              <a:gd name="connsiteX5" fmla="*/ 106881 w 7038954"/>
              <a:gd name="connsiteY5" fmla="*/ 4547924 h 6456892"/>
              <a:gd name="connsiteX0" fmla="*/ 107112 w 7040332"/>
              <a:gd name="connsiteY0" fmla="*/ 4975368 h 6884336"/>
              <a:gd name="connsiteX1" fmla="*/ 1416191 w 7040332"/>
              <a:gd name="connsiteY1" fmla="*/ 1537214 h 6884336"/>
              <a:gd name="connsiteX2" fmla="*/ 6996022 w 7040332"/>
              <a:gd name="connsiteY2" fmla="*/ 866594 h 6884336"/>
              <a:gd name="connsiteX3" fmla="*/ 6988687 w 7040332"/>
              <a:gd name="connsiteY3" fmla="*/ 6008594 h 6884336"/>
              <a:gd name="connsiteX4" fmla="*/ 3492288 w 7040332"/>
              <a:gd name="connsiteY4" fmla="*/ 6871115 h 6884336"/>
              <a:gd name="connsiteX5" fmla="*/ 107112 w 7040332"/>
              <a:gd name="connsiteY5" fmla="*/ 4975368 h 6884336"/>
              <a:gd name="connsiteX0" fmla="*/ 125032 w 7058252"/>
              <a:gd name="connsiteY0" fmla="*/ 5026174 h 6935142"/>
              <a:gd name="connsiteX1" fmla="*/ 1339981 w 7058252"/>
              <a:gd name="connsiteY1" fmla="*/ 1386314 h 6935142"/>
              <a:gd name="connsiteX2" fmla="*/ 7013942 w 7058252"/>
              <a:gd name="connsiteY2" fmla="*/ 917400 h 6935142"/>
              <a:gd name="connsiteX3" fmla="*/ 7006607 w 7058252"/>
              <a:gd name="connsiteY3" fmla="*/ 6059400 h 6935142"/>
              <a:gd name="connsiteX4" fmla="*/ 3510208 w 7058252"/>
              <a:gd name="connsiteY4" fmla="*/ 6921921 h 6935142"/>
              <a:gd name="connsiteX5" fmla="*/ 125032 w 7058252"/>
              <a:gd name="connsiteY5" fmla="*/ 5026174 h 6935142"/>
              <a:gd name="connsiteX0" fmla="*/ 96994 w 7030214"/>
              <a:gd name="connsiteY0" fmla="*/ 5112058 h 7021026"/>
              <a:gd name="connsiteX1" fmla="*/ 1311943 w 7030214"/>
              <a:gd name="connsiteY1" fmla="*/ 1472198 h 7021026"/>
              <a:gd name="connsiteX2" fmla="*/ 6985904 w 7030214"/>
              <a:gd name="connsiteY2" fmla="*/ 1003284 h 7021026"/>
              <a:gd name="connsiteX3" fmla="*/ 6978569 w 7030214"/>
              <a:gd name="connsiteY3" fmla="*/ 6145284 h 7021026"/>
              <a:gd name="connsiteX4" fmla="*/ 3482170 w 7030214"/>
              <a:gd name="connsiteY4" fmla="*/ 7007805 h 7021026"/>
              <a:gd name="connsiteX5" fmla="*/ 96994 w 7030214"/>
              <a:gd name="connsiteY5" fmla="*/ 5112058 h 7021026"/>
              <a:gd name="connsiteX0" fmla="*/ 165399 w 7098619"/>
              <a:gd name="connsiteY0" fmla="*/ 5137158 h 7046126"/>
              <a:gd name="connsiteX1" fmla="*/ 1030724 w 7098619"/>
              <a:gd name="connsiteY1" fmla="*/ 1416616 h 7046126"/>
              <a:gd name="connsiteX2" fmla="*/ 7054309 w 7098619"/>
              <a:gd name="connsiteY2" fmla="*/ 1028384 h 7046126"/>
              <a:gd name="connsiteX3" fmla="*/ 7046974 w 7098619"/>
              <a:gd name="connsiteY3" fmla="*/ 6170384 h 7046126"/>
              <a:gd name="connsiteX4" fmla="*/ 3550575 w 7098619"/>
              <a:gd name="connsiteY4" fmla="*/ 7032905 h 7046126"/>
              <a:gd name="connsiteX5" fmla="*/ 165399 w 7098619"/>
              <a:gd name="connsiteY5" fmla="*/ 5137158 h 7046126"/>
              <a:gd name="connsiteX0" fmla="*/ 175351 w 7108571"/>
              <a:gd name="connsiteY0" fmla="*/ 5226784 h 7135752"/>
              <a:gd name="connsiteX1" fmla="*/ 1040676 w 7108571"/>
              <a:gd name="connsiteY1" fmla="*/ 1506242 h 7135752"/>
              <a:gd name="connsiteX2" fmla="*/ 7064261 w 7108571"/>
              <a:gd name="connsiteY2" fmla="*/ 1118010 h 7135752"/>
              <a:gd name="connsiteX3" fmla="*/ 7056926 w 7108571"/>
              <a:gd name="connsiteY3" fmla="*/ 6260010 h 7135752"/>
              <a:gd name="connsiteX4" fmla="*/ 3560527 w 7108571"/>
              <a:gd name="connsiteY4" fmla="*/ 7122531 h 7135752"/>
              <a:gd name="connsiteX5" fmla="*/ 175351 w 7108571"/>
              <a:gd name="connsiteY5" fmla="*/ 5226784 h 7135752"/>
              <a:gd name="connsiteX0" fmla="*/ 175351 w 7108571"/>
              <a:gd name="connsiteY0" fmla="*/ 5226784 h 7127573"/>
              <a:gd name="connsiteX1" fmla="*/ 1040676 w 7108571"/>
              <a:gd name="connsiteY1" fmla="*/ 1506242 h 7127573"/>
              <a:gd name="connsiteX2" fmla="*/ 7064261 w 7108571"/>
              <a:gd name="connsiteY2" fmla="*/ 1118010 h 7127573"/>
              <a:gd name="connsiteX3" fmla="*/ 7056926 w 7108571"/>
              <a:gd name="connsiteY3" fmla="*/ 6260010 h 7127573"/>
              <a:gd name="connsiteX4" fmla="*/ 3560527 w 7108571"/>
              <a:gd name="connsiteY4" fmla="*/ 7122531 h 7127573"/>
              <a:gd name="connsiteX5" fmla="*/ 175351 w 7108571"/>
              <a:gd name="connsiteY5" fmla="*/ 5226784 h 7127573"/>
              <a:gd name="connsiteX0" fmla="*/ 175351 w 7170557"/>
              <a:gd name="connsiteY0" fmla="*/ 5226784 h 7154795"/>
              <a:gd name="connsiteX1" fmla="*/ 1040676 w 7170557"/>
              <a:gd name="connsiteY1" fmla="*/ 1506242 h 7154795"/>
              <a:gd name="connsiteX2" fmla="*/ 7064261 w 7170557"/>
              <a:gd name="connsiteY2" fmla="*/ 1118010 h 7154795"/>
              <a:gd name="connsiteX3" fmla="*/ 7124161 w 7170557"/>
              <a:gd name="connsiteY3" fmla="*/ 6643252 h 7154795"/>
              <a:gd name="connsiteX4" fmla="*/ 3560527 w 7170557"/>
              <a:gd name="connsiteY4" fmla="*/ 7122531 h 7154795"/>
              <a:gd name="connsiteX5" fmla="*/ 175351 w 7170557"/>
              <a:gd name="connsiteY5" fmla="*/ 5226784 h 7154795"/>
              <a:gd name="connsiteX0" fmla="*/ 175351 w 7170557"/>
              <a:gd name="connsiteY0" fmla="*/ 5226784 h 7135754"/>
              <a:gd name="connsiteX1" fmla="*/ 1040676 w 7170557"/>
              <a:gd name="connsiteY1" fmla="*/ 1506242 h 7135754"/>
              <a:gd name="connsiteX2" fmla="*/ 7064261 w 7170557"/>
              <a:gd name="connsiteY2" fmla="*/ 1118010 h 7135754"/>
              <a:gd name="connsiteX3" fmla="*/ 7124161 w 7170557"/>
              <a:gd name="connsiteY3" fmla="*/ 6643252 h 7135754"/>
              <a:gd name="connsiteX4" fmla="*/ 3560527 w 7170557"/>
              <a:gd name="connsiteY4" fmla="*/ 7122531 h 7135754"/>
              <a:gd name="connsiteX5" fmla="*/ 175351 w 7170557"/>
              <a:gd name="connsiteY5" fmla="*/ 5226784 h 7135754"/>
              <a:gd name="connsiteX0" fmla="*/ 192451 w 7187657"/>
              <a:gd name="connsiteY0" fmla="*/ 5278777 h 7187747"/>
              <a:gd name="connsiteX1" fmla="*/ 1057776 w 7187657"/>
              <a:gd name="connsiteY1" fmla="*/ 1558235 h 7187747"/>
              <a:gd name="connsiteX2" fmla="*/ 7081361 w 7187657"/>
              <a:gd name="connsiteY2" fmla="*/ 1170003 h 7187747"/>
              <a:gd name="connsiteX3" fmla="*/ 7141261 w 7187657"/>
              <a:gd name="connsiteY3" fmla="*/ 6695245 h 7187747"/>
              <a:gd name="connsiteX4" fmla="*/ 3577627 w 7187657"/>
              <a:gd name="connsiteY4" fmla="*/ 7174524 h 7187747"/>
              <a:gd name="connsiteX5" fmla="*/ 192451 w 7187657"/>
              <a:gd name="connsiteY5" fmla="*/ 5278777 h 7187747"/>
              <a:gd name="connsiteX0" fmla="*/ 2866 w 6998072"/>
              <a:gd name="connsiteY0" fmla="*/ 5197304 h 7106274"/>
              <a:gd name="connsiteX1" fmla="*/ 2865079 w 6998072"/>
              <a:gd name="connsiteY1" fmla="*/ 1705362 h 7106274"/>
              <a:gd name="connsiteX2" fmla="*/ 6891776 w 6998072"/>
              <a:gd name="connsiteY2" fmla="*/ 1088530 h 7106274"/>
              <a:gd name="connsiteX3" fmla="*/ 6951676 w 6998072"/>
              <a:gd name="connsiteY3" fmla="*/ 6613772 h 7106274"/>
              <a:gd name="connsiteX4" fmla="*/ 3388042 w 6998072"/>
              <a:gd name="connsiteY4" fmla="*/ 7093051 h 7106274"/>
              <a:gd name="connsiteX5" fmla="*/ 2866 w 6998072"/>
              <a:gd name="connsiteY5" fmla="*/ 5197304 h 7106274"/>
              <a:gd name="connsiteX0" fmla="*/ 1495 w 6996701"/>
              <a:gd name="connsiteY0" fmla="*/ 5204802 h 7113772"/>
              <a:gd name="connsiteX1" fmla="*/ 2863708 w 6996701"/>
              <a:gd name="connsiteY1" fmla="*/ 1712860 h 7113772"/>
              <a:gd name="connsiteX2" fmla="*/ 6890405 w 6996701"/>
              <a:gd name="connsiteY2" fmla="*/ 1096028 h 7113772"/>
              <a:gd name="connsiteX3" fmla="*/ 6950305 w 6996701"/>
              <a:gd name="connsiteY3" fmla="*/ 6621270 h 7113772"/>
              <a:gd name="connsiteX4" fmla="*/ 3386671 w 6996701"/>
              <a:gd name="connsiteY4" fmla="*/ 7100549 h 7113772"/>
              <a:gd name="connsiteX5" fmla="*/ 1495 w 6996701"/>
              <a:gd name="connsiteY5" fmla="*/ 5204802 h 7113772"/>
              <a:gd name="connsiteX0" fmla="*/ 114146 w 7109352"/>
              <a:gd name="connsiteY0" fmla="*/ 5149953 h 7058923"/>
              <a:gd name="connsiteX1" fmla="*/ 313842 w 7109352"/>
              <a:gd name="connsiteY1" fmla="*/ 1826099 h 7058923"/>
              <a:gd name="connsiteX2" fmla="*/ 7003056 w 7109352"/>
              <a:gd name="connsiteY2" fmla="*/ 1041179 h 7058923"/>
              <a:gd name="connsiteX3" fmla="*/ 7062956 w 7109352"/>
              <a:gd name="connsiteY3" fmla="*/ 6566421 h 7058923"/>
              <a:gd name="connsiteX4" fmla="*/ 3499322 w 7109352"/>
              <a:gd name="connsiteY4" fmla="*/ 7045700 h 7058923"/>
              <a:gd name="connsiteX5" fmla="*/ 114146 w 7109352"/>
              <a:gd name="connsiteY5" fmla="*/ 5149953 h 7058923"/>
              <a:gd name="connsiteX0" fmla="*/ 1888574 w 6996922"/>
              <a:gd name="connsiteY0" fmla="*/ 5308702 h 6875893"/>
              <a:gd name="connsiteX1" fmla="*/ 201412 w 6996922"/>
              <a:gd name="connsiteY1" fmla="*/ 1636505 h 6875893"/>
              <a:gd name="connsiteX2" fmla="*/ 6890626 w 6996922"/>
              <a:gd name="connsiteY2" fmla="*/ 851585 h 6875893"/>
              <a:gd name="connsiteX3" fmla="*/ 6950526 w 6996922"/>
              <a:gd name="connsiteY3" fmla="*/ 6376827 h 6875893"/>
              <a:gd name="connsiteX4" fmla="*/ 3386892 w 6996922"/>
              <a:gd name="connsiteY4" fmla="*/ 6856106 h 6875893"/>
              <a:gd name="connsiteX5" fmla="*/ 1888574 w 6996922"/>
              <a:gd name="connsiteY5" fmla="*/ 5308702 h 6875893"/>
              <a:gd name="connsiteX0" fmla="*/ 1847876 w 6956224"/>
              <a:gd name="connsiteY0" fmla="*/ 5388719 h 6955910"/>
              <a:gd name="connsiteX1" fmla="*/ 204257 w 6956224"/>
              <a:gd name="connsiteY1" fmla="*/ 1397208 h 6955910"/>
              <a:gd name="connsiteX2" fmla="*/ 6849928 w 6956224"/>
              <a:gd name="connsiteY2" fmla="*/ 931602 h 6955910"/>
              <a:gd name="connsiteX3" fmla="*/ 6909828 w 6956224"/>
              <a:gd name="connsiteY3" fmla="*/ 6456844 h 6955910"/>
              <a:gd name="connsiteX4" fmla="*/ 3346194 w 6956224"/>
              <a:gd name="connsiteY4" fmla="*/ 6936123 h 6955910"/>
              <a:gd name="connsiteX5" fmla="*/ 1847876 w 6956224"/>
              <a:gd name="connsiteY5" fmla="*/ 5388719 h 6955910"/>
              <a:gd name="connsiteX0" fmla="*/ 1680737 w 6789085"/>
              <a:gd name="connsiteY0" fmla="*/ 5908231 h 7475422"/>
              <a:gd name="connsiteX1" fmla="*/ 37118 w 6789085"/>
              <a:gd name="connsiteY1" fmla="*/ 1916720 h 7475422"/>
              <a:gd name="connsiteX2" fmla="*/ 6682789 w 6789085"/>
              <a:gd name="connsiteY2" fmla="*/ 1451114 h 7475422"/>
              <a:gd name="connsiteX3" fmla="*/ 6742689 w 6789085"/>
              <a:gd name="connsiteY3" fmla="*/ 6976356 h 7475422"/>
              <a:gd name="connsiteX4" fmla="*/ 3179055 w 6789085"/>
              <a:gd name="connsiteY4" fmla="*/ 7455635 h 7475422"/>
              <a:gd name="connsiteX5" fmla="*/ 1680737 w 6789085"/>
              <a:gd name="connsiteY5" fmla="*/ 5908231 h 7475422"/>
              <a:gd name="connsiteX0" fmla="*/ 1673043 w 6781391"/>
              <a:gd name="connsiteY0" fmla="*/ 5908231 h 7009974"/>
              <a:gd name="connsiteX1" fmla="*/ 29424 w 6781391"/>
              <a:gd name="connsiteY1" fmla="*/ 1916720 h 7009974"/>
              <a:gd name="connsiteX2" fmla="*/ 6675095 w 6781391"/>
              <a:gd name="connsiteY2" fmla="*/ 1451114 h 7009974"/>
              <a:gd name="connsiteX3" fmla="*/ 6734995 w 6781391"/>
              <a:gd name="connsiteY3" fmla="*/ 6976356 h 7009974"/>
              <a:gd name="connsiteX4" fmla="*/ 558790 w 6781391"/>
              <a:gd name="connsiteY4" fmla="*/ 6976663 h 7009974"/>
              <a:gd name="connsiteX5" fmla="*/ 1673043 w 6781391"/>
              <a:gd name="connsiteY5" fmla="*/ 5908231 h 7009974"/>
              <a:gd name="connsiteX0" fmla="*/ 965292 w 7089640"/>
              <a:gd name="connsiteY0" fmla="*/ 5087314 h 6494621"/>
              <a:gd name="connsiteX1" fmla="*/ 337673 w 7089640"/>
              <a:gd name="connsiteY1" fmla="*/ 1386088 h 6494621"/>
              <a:gd name="connsiteX2" fmla="*/ 6983344 w 7089640"/>
              <a:gd name="connsiteY2" fmla="*/ 920482 h 6494621"/>
              <a:gd name="connsiteX3" fmla="*/ 7043244 w 7089640"/>
              <a:gd name="connsiteY3" fmla="*/ 6445724 h 6494621"/>
              <a:gd name="connsiteX4" fmla="*/ 867039 w 7089640"/>
              <a:gd name="connsiteY4" fmla="*/ 6446031 h 6494621"/>
              <a:gd name="connsiteX5" fmla="*/ 965292 w 7089640"/>
              <a:gd name="connsiteY5" fmla="*/ 5087314 h 6494621"/>
              <a:gd name="connsiteX0" fmla="*/ 864572 w 6988920"/>
              <a:gd name="connsiteY0" fmla="*/ 5157762 h 6565069"/>
              <a:gd name="connsiteX1" fmla="*/ 353067 w 6988920"/>
              <a:gd name="connsiteY1" fmla="*/ 1209793 h 6565069"/>
              <a:gd name="connsiteX2" fmla="*/ 6882624 w 6988920"/>
              <a:gd name="connsiteY2" fmla="*/ 990930 h 6565069"/>
              <a:gd name="connsiteX3" fmla="*/ 6942524 w 6988920"/>
              <a:gd name="connsiteY3" fmla="*/ 6516172 h 6565069"/>
              <a:gd name="connsiteX4" fmla="*/ 766319 w 6988920"/>
              <a:gd name="connsiteY4" fmla="*/ 6516479 h 6565069"/>
              <a:gd name="connsiteX5" fmla="*/ 864572 w 6988920"/>
              <a:gd name="connsiteY5" fmla="*/ 5157762 h 6565069"/>
              <a:gd name="connsiteX0" fmla="*/ 803231 w 6927579"/>
              <a:gd name="connsiteY0" fmla="*/ 5499440 h 6906747"/>
              <a:gd name="connsiteX1" fmla="*/ 291726 w 6927579"/>
              <a:gd name="connsiteY1" fmla="*/ 1551471 h 6906747"/>
              <a:gd name="connsiteX2" fmla="*/ 6821283 w 6927579"/>
              <a:gd name="connsiteY2" fmla="*/ 1332608 h 6906747"/>
              <a:gd name="connsiteX3" fmla="*/ 6881183 w 6927579"/>
              <a:gd name="connsiteY3" fmla="*/ 6857850 h 6906747"/>
              <a:gd name="connsiteX4" fmla="*/ 704978 w 6927579"/>
              <a:gd name="connsiteY4" fmla="*/ 6858157 h 6906747"/>
              <a:gd name="connsiteX5" fmla="*/ 803231 w 6927579"/>
              <a:gd name="connsiteY5" fmla="*/ 5499440 h 6906747"/>
              <a:gd name="connsiteX0" fmla="*/ 865520 w 6989868"/>
              <a:gd name="connsiteY0" fmla="*/ 5499440 h 7044175"/>
              <a:gd name="connsiteX1" fmla="*/ 354015 w 6989868"/>
              <a:gd name="connsiteY1" fmla="*/ 1551471 h 7044175"/>
              <a:gd name="connsiteX2" fmla="*/ 6883572 w 6989868"/>
              <a:gd name="connsiteY2" fmla="*/ 1332608 h 7044175"/>
              <a:gd name="connsiteX3" fmla="*/ 6943472 w 6989868"/>
              <a:gd name="connsiteY3" fmla="*/ 6857850 h 7044175"/>
              <a:gd name="connsiteX4" fmla="*/ 3089552 w 6989868"/>
              <a:gd name="connsiteY4" fmla="*/ 7003300 h 7044175"/>
              <a:gd name="connsiteX5" fmla="*/ 865520 w 6989868"/>
              <a:gd name="connsiteY5" fmla="*/ 5499440 h 7044175"/>
              <a:gd name="connsiteX0" fmla="*/ 878793 w 7075712"/>
              <a:gd name="connsiteY0" fmla="*/ 5596827 h 6701896"/>
              <a:gd name="connsiteX1" fmla="*/ 439859 w 7075712"/>
              <a:gd name="connsiteY1" fmla="*/ 1227944 h 6701896"/>
              <a:gd name="connsiteX2" fmla="*/ 6969416 w 7075712"/>
              <a:gd name="connsiteY2" fmla="*/ 1009081 h 6701896"/>
              <a:gd name="connsiteX3" fmla="*/ 7029316 w 7075712"/>
              <a:gd name="connsiteY3" fmla="*/ 6534323 h 6701896"/>
              <a:gd name="connsiteX4" fmla="*/ 3175396 w 7075712"/>
              <a:gd name="connsiteY4" fmla="*/ 6679773 h 6701896"/>
              <a:gd name="connsiteX5" fmla="*/ 878793 w 7075712"/>
              <a:gd name="connsiteY5" fmla="*/ 5596827 h 6701896"/>
              <a:gd name="connsiteX0" fmla="*/ 817906 w 7014825"/>
              <a:gd name="connsiteY0" fmla="*/ 5596827 h 6701896"/>
              <a:gd name="connsiteX1" fmla="*/ 378972 w 7014825"/>
              <a:gd name="connsiteY1" fmla="*/ 1227944 h 6701896"/>
              <a:gd name="connsiteX2" fmla="*/ 6908529 w 7014825"/>
              <a:gd name="connsiteY2" fmla="*/ 1009081 h 6701896"/>
              <a:gd name="connsiteX3" fmla="*/ 6968429 w 7014825"/>
              <a:gd name="connsiteY3" fmla="*/ 6534323 h 6701896"/>
              <a:gd name="connsiteX4" fmla="*/ 3114509 w 7014825"/>
              <a:gd name="connsiteY4" fmla="*/ 6679773 h 6701896"/>
              <a:gd name="connsiteX5" fmla="*/ 817906 w 7014825"/>
              <a:gd name="connsiteY5" fmla="*/ 5596827 h 6701896"/>
              <a:gd name="connsiteX0" fmla="*/ 893966 w 7090885"/>
              <a:gd name="connsiteY0" fmla="*/ 5596827 h 6701896"/>
              <a:gd name="connsiteX1" fmla="*/ 455032 w 7090885"/>
              <a:gd name="connsiteY1" fmla="*/ 1227944 h 6701896"/>
              <a:gd name="connsiteX2" fmla="*/ 6984589 w 7090885"/>
              <a:gd name="connsiteY2" fmla="*/ 1009081 h 6701896"/>
              <a:gd name="connsiteX3" fmla="*/ 7044489 w 7090885"/>
              <a:gd name="connsiteY3" fmla="*/ 6534323 h 6701896"/>
              <a:gd name="connsiteX4" fmla="*/ 3190569 w 7090885"/>
              <a:gd name="connsiteY4" fmla="*/ 6679773 h 6701896"/>
              <a:gd name="connsiteX5" fmla="*/ 893966 w 7090885"/>
              <a:gd name="connsiteY5" fmla="*/ 5596827 h 6701896"/>
              <a:gd name="connsiteX0" fmla="*/ 773381 w 6970300"/>
              <a:gd name="connsiteY0" fmla="*/ 5596827 h 6701896"/>
              <a:gd name="connsiteX1" fmla="*/ 334447 w 6970300"/>
              <a:gd name="connsiteY1" fmla="*/ 1227944 h 6701896"/>
              <a:gd name="connsiteX2" fmla="*/ 6864004 w 6970300"/>
              <a:gd name="connsiteY2" fmla="*/ 1009081 h 6701896"/>
              <a:gd name="connsiteX3" fmla="*/ 6923904 w 6970300"/>
              <a:gd name="connsiteY3" fmla="*/ 6534323 h 6701896"/>
              <a:gd name="connsiteX4" fmla="*/ 3069984 w 6970300"/>
              <a:gd name="connsiteY4" fmla="*/ 6679773 h 6701896"/>
              <a:gd name="connsiteX5" fmla="*/ 773381 w 6970300"/>
              <a:gd name="connsiteY5" fmla="*/ 5596827 h 6701896"/>
              <a:gd name="connsiteX0" fmla="*/ 795529 w 6992448"/>
              <a:gd name="connsiteY0" fmla="*/ 5596827 h 6701896"/>
              <a:gd name="connsiteX1" fmla="*/ 356595 w 6992448"/>
              <a:gd name="connsiteY1" fmla="*/ 1227944 h 6701896"/>
              <a:gd name="connsiteX2" fmla="*/ 6886152 w 6992448"/>
              <a:gd name="connsiteY2" fmla="*/ 1009081 h 6701896"/>
              <a:gd name="connsiteX3" fmla="*/ 6946052 w 6992448"/>
              <a:gd name="connsiteY3" fmla="*/ 6534323 h 6701896"/>
              <a:gd name="connsiteX4" fmla="*/ 3092132 w 6992448"/>
              <a:gd name="connsiteY4" fmla="*/ 6679773 h 6701896"/>
              <a:gd name="connsiteX5" fmla="*/ 795529 w 6992448"/>
              <a:gd name="connsiteY5" fmla="*/ 5596827 h 6701896"/>
              <a:gd name="connsiteX0" fmla="*/ 893966 w 7090885"/>
              <a:gd name="connsiteY0" fmla="*/ 5596827 h 6534339"/>
              <a:gd name="connsiteX1" fmla="*/ 455032 w 7090885"/>
              <a:gd name="connsiteY1" fmla="*/ 1227944 h 6534339"/>
              <a:gd name="connsiteX2" fmla="*/ 6984589 w 7090885"/>
              <a:gd name="connsiteY2" fmla="*/ 1009081 h 6534339"/>
              <a:gd name="connsiteX3" fmla="*/ 7044489 w 7090885"/>
              <a:gd name="connsiteY3" fmla="*/ 6534323 h 6534339"/>
              <a:gd name="connsiteX4" fmla="*/ 3625997 w 7090885"/>
              <a:gd name="connsiteY4" fmla="*/ 6302402 h 6534339"/>
              <a:gd name="connsiteX5" fmla="*/ 893966 w 7090885"/>
              <a:gd name="connsiteY5" fmla="*/ 5596827 h 6534339"/>
              <a:gd name="connsiteX0" fmla="*/ 893966 w 7117974"/>
              <a:gd name="connsiteY0" fmla="*/ 5596827 h 7622907"/>
              <a:gd name="connsiteX1" fmla="*/ 455032 w 7117974"/>
              <a:gd name="connsiteY1" fmla="*/ 1227944 h 7622907"/>
              <a:gd name="connsiteX2" fmla="*/ 6984589 w 7117974"/>
              <a:gd name="connsiteY2" fmla="*/ 1009081 h 7622907"/>
              <a:gd name="connsiteX3" fmla="*/ 7073517 w 7117974"/>
              <a:gd name="connsiteY3" fmla="*/ 7622895 h 7622907"/>
              <a:gd name="connsiteX4" fmla="*/ 3625997 w 7117974"/>
              <a:gd name="connsiteY4" fmla="*/ 6302402 h 7622907"/>
              <a:gd name="connsiteX5" fmla="*/ 893966 w 7117974"/>
              <a:gd name="connsiteY5" fmla="*/ 5596827 h 7622907"/>
              <a:gd name="connsiteX0" fmla="*/ 893966 w 7117974"/>
              <a:gd name="connsiteY0" fmla="*/ 5596827 h 7622907"/>
              <a:gd name="connsiteX1" fmla="*/ 455032 w 7117974"/>
              <a:gd name="connsiteY1" fmla="*/ 1227944 h 7622907"/>
              <a:gd name="connsiteX2" fmla="*/ 6984589 w 7117974"/>
              <a:gd name="connsiteY2" fmla="*/ 1009081 h 7622907"/>
              <a:gd name="connsiteX3" fmla="*/ 7073517 w 7117974"/>
              <a:gd name="connsiteY3" fmla="*/ 7622895 h 7622907"/>
              <a:gd name="connsiteX4" fmla="*/ 3625997 w 7117974"/>
              <a:gd name="connsiteY4" fmla="*/ 6302402 h 7622907"/>
              <a:gd name="connsiteX5" fmla="*/ 893966 w 7117974"/>
              <a:gd name="connsiteY5" fmla="*/ 5596827 h 7622907"/>
              <a:gd name="connsiteX0" fmla="*/ 845471 w 7142051"/>
              <a:gd name="connsiteY0" fmla="*/ 5808938 h 7631818"/>
              <a:gd name="connsiteX1" fmla="*/ 479109 w 7142051"/>
              <a:gd name="connsiteY1" fmla="*/ 1236855 h 7631818"/>
              <a:gd name="connsiteX2" fmla="*/ 7008666 w 7142051"/>
              <a:gd name="connsiteY2" fmla="*/ 1017992 h 7631818"/>
              <a:gd name="connsiteX3" fmla="*/ 7097594 w 7142051"/>
              <a:gd name="connsiteY3" fmla="*/ 7631806 h 7631818"/>
              <a:gd name="connsiteX4" fmla="*/ 3650074 w 7142051"/>
              <a:gd name="connsiteY4" fmla="*/ 6311313 h 7631818"/>
              <a:gd name="connsiteX5" fmla="*/ 845471 w 7142051"/>
              <a:gd name="connsiteY5" fmla="*/ 5808938 h 7631818"/>
              <a:gd name="connsiteX0" fmla="*/ 862410 w 7158990"/>
              <a:gd name="connsiteY0" fmla="*/ 5808938 h 7631818"/>
              <a:gd name="connsiteX1" fmla="*/ 496048 w 7158990"/>
              <a:gd name="connsiteY1" fmla="*/ 1236855 h 7631818"/>
              <a:gd name="connsiteX2" fmla="*/ 7025605 w 7158990"/>
              <a:gd name="connsiteY2" fmla="*/ 1017992 h 7631818"/>
              <a:gd name="connsiteX3" fmla="*/ 7114533 w 7158990"/>
              <a:gd name="connsiteY3" fmla="*/ 7631806 h 7631818"/>
              <a:gd name="connsiteX4" fmla="*/ 4102441 w 7158990"/>
              <a:gd name="connsiteY4" fmla="*/ 6311313 h 7631818"/>
              <a:gd name="connsiteX5" fmla="*/ 862410 w 7158990"/>
              <a:gd name="connsiteY5" fmla="*/ 5808938 h 7631818"/>
              <a:gd name="connsiteX0" fmla="*/ 862410 w 7158990"/>
              <a:gd name="connsiteY0" fmla="*/ 5808938 h 7631818"/>
              <a:gd name="connsiteX1" fmla="*/ 496048 w 7158990"/>
              <a:gd name="connsiteY1" fmla="*/ 1236855 h 7631818"/>
              <a:gd name="connsiteX2" fmla="*/ 7025605 w 7158990"/>
              <a:gd name="connsiteY2" fmla="*/ 1017992 h 7631818"/>
              <a:gd name="connsiteX3" fmla="*/ 7114533 w 7158990"/>
              <a:gd name="connsiteY3" fmla="*/ 7631806 h 7631818"/>
              <a:gd name="connsiteX4" fmla="*/ 4102441 w 7158990"/>
              <a:gd name="connsiteY4" fmla="*/ 6311313 h 7631818"/>
              <a:gd name="connsiteX5" fmla="*/ 862410 w 7158990"/>
              <a:gd name="connsiteY5" fmla="*/ 5808938 h 7631818"/>
              <a:gd name="connsiteX0" fmla="*/ 836657 w 7133237"/>
              <a:gd name="connsiteY0" fmla="*/ 5999472 h 7822352"/>
              <a:gd name="connsiteX1" fmla="*/ 470295 w 7133237"/>
              <a:gd name="connsiteY1" fmla="*/ 1427389 h 7822352"/>
              <a:gd name="connsiteX2" fmla="*/ 6999852 w 7133237"/>
              <a:gd name="connsiteY2" fmla="*/ 1208526 h 7822352"/>
              <a:gd name="connsiteX3" fmla="*/ 7088780 w 7133237"/>
              <a:gd name="connsiteY3" fmla="*/ 7822340 h 7822352"/>
              <a:gd name="connsiteX4" fmla="*/ 4076688 w 7133237"/>
              <a:gd name="connsiteY4" fmla="*/ 6501847 h 7822352"/>
              <a:gd name="connsiteX5" fmla="*/ 836657 w 7133237"/>
              <a:gd name="connsiteY5" fmla="*/ 5999472 h 7822352"/>
              <a:gd name="connsiteX0" fmla="*/ 785167 w 7081747"/>
              <a:gd name="connsiteY0" fmla="*/ 6041594 h 7864474"/>
              <a:gd name="connsiteX1" fmla="*/ 418805 w 7081747"/>
              <a:gd name="connsiteY1" fmla="*/ 1469511 h 7864474"/>
              <a:gd name="connsiteX2" fmla="*/ 6948362 w 7081747"/>
              <a:gd name="connsiteY2" fmla="*/ 1250648 h 7864474"/>
              <a:gd name="connsiteX3" fmla="*/ 7037290 w 7081747"/>
              <a:gd name="connsiteY3" fmla="*/ 7864462 h 7864474"/>
              <a:gd name="connsiteX4" fmla="*/ 4025198 w 7081747"/>
              <a:gd name="connsiteY4" fmla="*/ 6543969 h 7864474"/>
              <a:gd name="connsiteX5" fmla="*/ 785167 w 7081747"/>
              <a:gd name="connsiteY5" fmla="*/ 6041594 h 7864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81747" h="7864474">
                <a:moveTo>
                  <a:pt x="785167" y="6041594"/>
                </a:moveTo>
                <a:cubicBezTo>
                  <a:pt x="184102" y="5195851"/>
                  <a:pt x="-434223" y="3051773"/>
                  <a:pt x="418805" y="1469511"/>
                </a:cubicBezTo>
                <a:cubicBezTo>
                  <a:pt x="1271833" y="-112751"/>
                  <a:pt x="7352123" y="-744327"/>
                  <a:pt x="6948362" y="1250648"/>
                </a:cubicBezTo>
                <a:cubicBezTo>
                  <a:pt x="6651479" y="3423752"/>
                  <a:pt x="7242953" y="7873096"/>
                  <a:pt x="7037290" y="7864462"/>
                </a:cubicBezTo>
                <a:cubicBezTo>
                  <a:pt x="6446339" y="7152543"/>
                  <a:pt x="5430075" y="6572008"/>
                  <a:pt x="4025198" y="6543969"/>
                </a:cubicBezTo>
                <a:cubicBezTo>
                  <a:pt x="2620321" y="6515930"/>
                  <a:pt x="1386233" y="6887337"/>
                  <a:pt x="785167" y="604159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/>
          <a:lstStyle/>
          <a:p>
            <a:endParaRPr lang="en-PL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A9836FC8-C54D-5481-A6D2-BF3EC5FF5238}"/>
              </a:ext>
            </a:extLst>
          </p:cNvPr>
          <p:cNvSpPr/>
          <p:nvPr userDrawn="1"/>
        </p:nvSpPr>
        <p:spPr>
          <a:xfrm>
            <a:off x="5926437" y="-217714"/>
            <a:ext cx="6570363" cy="6792685"/>
          </a:xfrm>
          <a:custGeom>
            <a:avLst/>
            <a:gdLst>
              <a:gd name="connsiteX0" fmla="*/ 1040420 w 6570363"/>
              <a:gd name="connsiteY0" fmla="*/ 0 h 6792685"/>
              <a:gd name="connsiteX1" fmla="*/ 24420 w 6570363"/>
              <a:gd name="connsiteY1" fmla="*/ 1712685 h 6792685"/>
              <a:gd name="connsiteX2" fmla="*/ 314706 w 6570363"/>
              <a:gd name="connsiteY2" fmla="*/ 3672114 h 6792685"/>
              <a:gd name="connsiteX3" fmla="*/ 300192 w 6570363"/>
              <a:gd name="connsiteY3" fmla="*/ 5602514 h 6792685"/>
              <a:gd name="connsiteX4" fmla="*/ 1998363 w 6570363"/>
              <a:gd name="connsiteY4" fmla="*/ 6328228 h 6792685"/>
              <a:gd name="connsiteX5" fmla="*/ 4233563 w 6570363"/>
              <a:gd name="connsiteY5" fmla="*/ 5950857 h 6792685"/>
              <a:gd name="connsiteX6" fmla="*/ 6570363 w 6570363"/>
              <a:gd name="connsiteY6" fmla="*/ 6792685 h 679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70363" h="6792685">
                <a:moveTo>
                  <a:pt x="1040420" y="0"/>
                </a:moveTo>
                <a:cubicBezTo>
                  <a:pt x="592896" y="550333"/>
                  <a:pt x="145372" y="1100666"/>
                  <a:pt x="24420" y="1712685"/>
                </a:cubicBezTo>
                <a:cubicBezTo>
                  <a:pt x="-96532" y="2324704"/>
                  <a:pt x="268744" y="3023809"/>
                  <a:pt x="314706" y="3672114"/>
                </a:cubicBezTo>
                <a:cubicBezTo>
                  <a:pt x="360668" y="4320419"/>
                  <a:pt x="19582" y="5159828"/>
                  <a:pt x="300192" y="5602514"/>
                </a:cubicBezTo>
                <a:cubicBezTo>
                  <a:pt x="580802" y="6045200"/>
                  <a:pt x="1342801" y="6270171"/>
                  <a:pt x="1998363" y="6328228"/>
                </a:cubicBezTo>
                <a:cubicBezTo>
                  <a:pt x="2653925" y="6386285"/>
                  <a:pt x="3471563" y="5873448"/>
                  <a:pt x="4233563" y="5950857"/>
                </a:cubicBezTo>
                <a:cubicBezTo>
                  <a:pt x="4995563" y="6028267"/>
                  <a:pt x="6144611" y="6545942"/>
                  <a:pt x="6570363" y="679268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6969605-FF53-1BF4-BCA0-FA5D3653C52A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03616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4941C-0D99-DD82-FDA2-1F82C4CFB6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68323" y="556593"/>
            <a:ext cx="6177004" cy="5600284"/>
          </a:xfrm>
          <a:custGeom>
            <a:avLst/>
            <a:gdLst>
              <a:gd name="connsiteX0" fmla="*/ 0 w 2576594"/>
              <a:gd name="connsiteY0" fmla="*/ 1246982 h 2493963"/>
              <a:gd name="connsiteX1" fmla="*/ 1288297 w 2576594"/>
              <a:gd name="connsiteY1" fmla="*/ 0 h 2493963"/>
              <a:gd name="connsiteX2" fmla="*/ 2576594 w 2576594"/>
              <a:gd name="connsiteY2" fmla="*/ 1246982 h 2493963"/>
              <a:gd name="connsiteX3" fmla="*/ 1288297 w 2576594"/>
              <a:gd name="connsiteY3" fmla="*/ 2493964 h 2493963"/>
              <a:gd name="connsiteX4" fmla="*/ 0 w 2576594"/>
              <a:gd name="connsiteY4" fmla="*/ 1246982 h 2493963"/>
              <a:gd name="connsiteX0" fmla="*/ 0 w 3455368"/>
              <a:gd name="connsiteY0" fmla="*/ 3526848 h 3727854"/>
              <a:gd name="connsiteX1" fmla="*/ 2167071 w 3455368"/>
              <a:gd name="connsiteY1" fmla="*/ 82931 h 3727854"/>
              <a:gd name="connsiteX2" fmla="*/ 3455368 w 3455368"/>
              <a:gd name="connsiteY2" fmla="*/ 1329913 h 3727854"/>
              <a:gd name="connsiteX3" fmla="*/ 2167071 w 3455368"/>
              <a:gd name="connsiteY3" fmla="*/ 2576895 h 3727854"/>
              <a:gd name="connsiteX4" fmla="*/ 0 w 3455368"/>
              <a:gd name="connsiteY4" fmla="*/ 3526848 h 3727854"/>
              <a:gd name="connsiteX0" fmla="*/ 69316 w 3524684"/>
              <a:gd name="connsiteY0" fmla="*/ 4930853 h 5119588"/>
              <a:gd name="connsiteX1" fmla="*/ 811348 w 3524684"/>
              <a:gd name="connsiteY1" fmla="*/ 38146 h 5119588"/>
              <a:gd name="connsiteX2" fmla="*/ 3524684 w 3524684"/>
              <a:gd name="connsiteY2" fmla="*/ 2733918 h 5119588"/>
              <a:gd name="connsiteX3" fmla="*/ 2236387 w 3524684"/>
              <a:gd name="connsiteY3" fmla="*/ 3980900 h 5119588"/>
              <a:gd name="connsiteX4" fmla="*/ 69316 w 3524684"/>
              <a:gd name="connsiteY4" fmla="*/ 4930853 h 5119588"/>
              <a:gd name="connsiteX0" fmla="*/ 374922 w 3830290"/>
              <a:gd name="connsiteY0" fmla="*/ 4901976 h 5090711"/>
              <a:gd name="connsiteX1" fmla="*/ 1116954 w 3830290"/>
              <a:gd name="connsiteY1" fmla="*/ 9269 h 5090711"/>
              <a:gd name="connsiteX2" fmla="*/ 3830290 w 3830290"/>
              <a:gd name="connsiteY2" fmla="*/ 2705041 h 5090711"/>
              <a:gd name="connsiteX3" fmla="*/ 2541993 w 3830290"/>
              <a:gd name="connsiteY3" fmla="*/ 3952023 h 5090711"/>
              <a:gd name="connsiteX4" fmla="*/ 374922 w 3830290"/>
              <a:gd name="connsiteY4" fmla="*/ 4901976 h 5090711"/>
              <a:gd name="connsiteX0" fmla="*/ 104255 w 5162792"/>
              <a:gd name="connsiteY0" fmla="*/ 5035789 h 5247620"/>
              <a:gd name="connsiteX1" fmla="*/ 846287 w 5162792"/>
              <a:gd name="connsiteY1" fmla="*/ 143082 h 5247620"/>
              <a:gd name="connsiteX2" fmla="*/ 5162792 w 5162792"/>
              <a:gd name="connsiteY2" fmla="*/ 1568194 h 5247620"/>
              <a:gd name="connsiteX3" fmla="*/ 2271326 w 5162792"/>
              <a:gd name="connsiteY3" fmla="*/ 4085836 h 5247620"/>
              <a:gd name="connsiteX4" fmla="*/ 104255 w 5162792"/>
              <a:gd name="connsiteY4" fmla="*/ 5035789 h 5247620"/>
              <a:gd name="connsiteX0" fmla="*/ 316117 w 5745097"/>
              <a:gd name="connsiteY0" fmla="*/ 5035789 h 5625173"/>
              <a:gd name="connsiteX1" fmla="*/ 1058149 w 5745097"/>
              <a:gd name="connsiteY1" fmla="*/ 143082 h 5625173"/>
              <a:gd name="connsiteX2" fmla="*/ 5374654 w 5745097"/>
              <a:gd name="connsiteY2" fmla="*/ 1568194 h 5625173"/>
              <a:gd name="connsiteX3" fmla="*/ 5368892 w 5745097"/>
              <a:gd name="connsiteY3" fmla="*/ 5154616 h 5625173"/>
              <a:gd name="connsiteX4" fmla="*/ 316117 w 5745097"/>
              <a:gd name="connsiteY4" fmla="*/ 5035789 h 5625173"/>
              <a:gd name="connsiteX0" fmla="*/ 316117 w 5439005"/>
              <a:gd name="connsiteY0" fmla="*/ 5035789 h 5872726"/>
              <a:gd name="connsiteX1" fmla="*/ 1058149 w 5439005"/>
              <a:gd name="connsiteY1" fmla="*/ 143082 h 5872726"/>
              <a:gd name="connsiteX2" fmla="*/ 5374654 w 5439005"/>
              <a:gd name="connsiteY2" fmla="*/ 1568194 h 5872726"/>
              <a:gd name="connsiteX3" fmla="*/ 5368892 w 5439005"/>
              <a:gd name="connsiteY3" fmla="*/ 5154616 h 5872726"/>
              <a:gd name="connsiteX4" fmla="*/ 316117 w 5439005"/>
              <a:gd name="connsiteY4" fmla="*/ 5035789 h 5872726"/>
              <a:gd name="connsiteX0" fmla="*/ 316117 w 5745098"/>
              <a:gd name="connsiteY0" fmla="*/ 5200377 h 5840238"/>
              <a:gd name="connsiteX1" fmla="*/ 1058149 w 5745098"/>
              <a:gd name="connsiteY1" fmla="*/ 307670 h 5840238"/>
              <a:gd name="connsiteX2" fmla="*/ 5374654 w 5745098"/>
              <a:gd name="connsiteY2" fmla="*/ 937136 h 5840238"/>
              <a:gd name="connsiteX3" fmla="*/ 5368892 w 5745098"/>
              <a:gd name="connsiteY3" fmla="*/ 5319204 h 5840238"/>
              <a:gd name="connsiteX4" fmla="*/ 316117 w 5745098"/>
              <a:gd name="connsiteY4" fmla="*/ 5200377 h 5840238"/>
              <a:gd name="connsiteX0" fmla="*/ 316117 w 5745098"/>
              <a:gd name="connsiteY0" fmla="*/ 5193520 h 5833381"/>
              <a:gd name="connsiteX1" fmla="*/ 1058149 w 5745098"/>
              <a:gd name="connsiteY1" fmla="*/ 300813 h 5833381"/>
              <a:gd name="connsiteX2" fmla="*/ 5374654 w 5745098"/>
              <a:gd name="connsiteY2" fmla="*/ 930279 h 5833381"/>
              <a:gd name="connsiteX3" fmla="*/ 5368892 w 5745098"/>
              <a:gd name="connsiteY3" fmla="*/ 5312347 h 5833381"/>
              <a:gd name="connsiteX4" fmla="*/ 316117 w 5745098"/>
              <a:gd name="connsiteY4" fmla="*/ 5193520 h 5833381"/>
              <a:gd name="connsiteX0" fmla="*/ 316117 w 5648721"/>
              <a:gd name="connsiteY0" fmla="*/ 5193520 h 5833381"/>
              <a:gd name="connsiteX1" fmla="*/ 1058149 w 5648721"/>
              <a:gd name="connsiteY1" fmla="*/ 300813 h 5833381"/>
              <a:gd name="connsiteX2" fmla="*/ 5374654 w 5648721"/>
              <a:gd name="connsiteY2" fmla="*/ 930279 h 5833381"/>
              <a:gd name="connsiteX3" fmla="*/ 5368892 w 5648721"/>
              <a:gd name="connsiteY3" fmla="*/ 5312347 h 5833381"/>
              <a:gd name="connsiteX4" fmla="*/ 316117 w 5648721"/>
              <a:gd name="connsiteY4" fmla="*/ 5193520 h 5833381"/>
              <a:gd name="connsiteX0" fmla="*/ 316117 w 5634786"/>
              <a:gd name="connsiteY0" fmla="*/ 5193520 h 5833381"/>
              <a:gd name="connsiteX1" fmla="*/ 1058149 w 5634786"/>
              <a:gd name="connsiteY1" fmla="*/ 300813 h 5833381"/>
              <a:gd name="connsiteX2" fmla="*/ 5374654 w 5634786"/>
              <a:gd name="connsiteY2" fmla="*/ 930279 h 5833381"/>
              <a:gd name="connsiteX3" fmla="*/ 5368892 w 5634786"/>
              <a:gd name="connsiteY3" fmla="*/ 5312347 h 5833381"/>
              <a:gd name="connsiteX4" fmla="*/ 316117 w 5634786"/>
              <a:gd name="connsiteY4" fmla="*/ 5193520 h 5833381"/>
              <a:gd name="connsiteX0" fmla="*/ 316117 w 5634786"/>
              <a:gd name="connsiteY0" fmla="*/ 5207452 h 5847313"/>
              <a:gd name="connsiteX1" fmla="*/ 1058149 w 5634786"/>
              <a:gd name="connsiteY1" fmla="*/ 314745 h 5847313"/>
              <a:gd name="connsiteX2" fmla="*/ 5374654 w 5634786"/>
              <a:gd name="connsiteY2" fmla="*/ 944211 h 5847313"/>
              <a:gd name="connsiteX3" fmla="*/ 5368892 w 5634786"/>
              <a:gd name="connsiteY3" fmla="*/ 5326279 h 5847313"/>
              <a:gd name="connsiteX4" fmla="*/ 316117 w 5634786"/>
              <a:gd name="connsiteY4" fmla="*/ 5207452 h 5847313"/>
              <a:gd name="connsiteX0" fmla="*/ 312570 w 5631239"/>
              <a:gd name="connsiteY0" fmla="*/ 4784006 h 5384789"/>
              <a:gd name="connsiteX1" fmla="*/ 1066478 w 5631239"/>
              <a:gd name="connsiteY1" fmla="*/ 556317 h 5384789"/>
              <a:gd name="connsiteX2" fmla="*/ 5371107 w 5631239"/>
              <a:gd name="connsiteY2" fmla="*/ 520765 h 5384789"/>
              <a:gd name="connsiteX3" fmla="*/ 5365345 w 5631239"/>
              <a:gd name="connsiteY3" fmla="*/ 4902833 h 5384789"/>
              <a:gd name="connsiteX4" fmla="*/ 312570 w 5631239"/>
              <a:gd name="connsiteY4" fmla="*/ 4784006 h 5384789"/>
              <a:gd name="connsiteX0" fmla="*/ 252936 w 5571605"/>
              <a:gd name="connsiteY0" fmla="*/ 4940044 h 5540827"/>
              <a:gd name="connsiteX1" fmla="*/ 1006844 w 5571605"/>
              <a:gd name="connsiteY1" fmla="*/ 712355 h 5540827"/>
              <a:gd name="connsiteX2" fmla="*/ 5311473 w 5571605"/>
              <a:gd name="connsiteY2" fmla="*/ 676803 h 5540827"/>
              <a:gd name="connsiteX3" fmla="*/ 5305711 w 5571605"/>
              <a:gd name="connsiteY3" fmla="*/ 5058871 h 5540827"/>
              <a:gd name="connsiteX4" fmla="*/ 252936 w 5571605"/>
              <a:gd name="connsiteY4" fmla="*/ 4940044 h 5540827"/>
              <a:gd name="connsiteX0" fmla="*/ 312955 w 5634077"/>
              <a:gd name="connsiteY0" fmla="*/ 4750174 h 5346986"/>
              <a:gd name="connsiteX1" fmla="*/ 1066863 w 5634077"/>
              <a:gd name="connsiteY1" fmla="*/ 522485 h 5346986"/>
              <a:gd name="connsiteX2" fmla="*/ 5383368 w 5634077"/>
              <a:gd name="connsiteY2" fmla="*/ 546310 h 5346986"/>
              <a:gd name="connsiteX3" fmla="*/ 5365730 w 5634077"/>
              <a:gd name="connsiteY3" fmla="*/ 4869001 h 5346986"/>
              <a:gd name="connsiteX4" fmla="*/ 312955 w 5634077"/>
              <a:gd name="connsiteY4" fmla="*/ 4750174 h 5346986"/>
              <a:gd name="connsiteX0" fmla="*/ 312955 w 5998729"/>
              <a:gd name="connsiteY0" fmla="*/ 4750174 h 5346986"/>
              <a:gd name="connsiteX1" fmla="*/ 1066863 w 5998729"/>
              <a:gd name="connsiteY1" fmla="*/ 522485 h 5346986"/>
              <a:gd name="connsiteX2" fmla="*/ 5383368 w 5998729"/>
              <a:gd name="connsiteY2" fmla="*/ 546310 h 5346986"/>
              <a:gd name="connsiteX3" fmla="*/ 5365730 w 5998729"/>
              <a:gd name="connsiteY3" fmla="*/ 4869001 h 5346986"/>
              <a:gd name="connsiteX4" fmla="*/ 312955 w 5998729"/>
              <a:gd name="connsiteY4" fmla="*/ 4750174 h 5346986"/>
              <a:gd name="connsiteX0" fmla="*/ 312955 w 5998729"/>
              <a:gd name="connsiteY0" fmla="*/ 5229731 h 5826543"/>
              <a:gd name="connsiteX1" fmla="*/ 1066863 w 5998729"/>
              <a:gd name="connsiteY1" fmla="*/ 1002042 h 5826543"/>
              <a:gd name="connsiteX2" fmla="*/ 5383368 w 5998729"/>
              <a:gd name="connsiteY2" fmla="*/ 1025867 h 5826543"/>
              <a:gd name="connsiteX3" fmla="*/ 5365730 w 5998729"/>
              <a:gd name="connsiteY3" fmla="*/ 5348558 h 5826543"/>
              <a:gd name="connsiteX4" fmla="*/ 312955 w 5998729"/>
              <a:gd name="connsiteY4" fmla="*/ 5229731 h 5826543"/>
              <a:gd name="connsiteX0" fmla="*/ 312955 w 5686866"/>
              <a:gd name="connsiteY0" fmla="*/ 5229731 h 5826543"/>
              <a:gd name="connsiteX1" fmla="*/ 1066863 w 5686866"/>
              <a:gd name="connsiteY1" fmla="*/ 1002042 h 5826543"/>
              <a:gd name="connsiteX2" fmla="*/ 5383368 w 5686866"/>
              <a:gd name="connsiteY2" fmla="*/ 1025867 h 5826543"/>
              <a:gd name="connsiteX3" fmla="*/ 5365730 w 5686866"/>
              <a:gd name="connsiteY3" fmla="*/ 5348558 h 5826543"/>
              <a:gd name="connsiteX4" fmla="*/ 312955 w 5686866"/>
              <a:gd name="connsiteY4" fmla="*/ 5229731 h 5826543"/>
              <a:gd name="connsiteX0" fmla="*/ 310697 w 5697348"/>
              <a:gd name="connsiteY0" fmla="*/ 5316895 h 5874584"/>
              <a:gd name="connsiteX1" fmla="*/ 1076480 w 5697348"/>
              <a:gd name="connsiteY1" fmla="*/ 1006078 h 5874584"/>
              <a:gd name="connsiteX2" fmla="*/ 5392985 w 5697348"/>
              <a:gd name="connsiteY2" fmla="*/ 1029903 h 5874584"/>
              <a:gd name="connsiteX3" fmla="*/ 5375347 w 5697348"/>
              <a:gd name="connsiteY3" fmla="*/ 5352594 h 5874584"/>
              <a:gd name="connsiteX4" fmla="*/ 310697 w 5697348"/>
              <a:gd name="connsiteY4" fmla="*/ 5316895 h 5874584"/>
              <a:gd name="connsiteX0" fmla="*/ 247809 w 5634460"/>
              <a:gd name="connsiteY0" fmla="*/ 5316895 h 5887740"/>
              <a:gd name="connsiteX1" fmla="*/ 1013592 w 5634460"/>
              <a:gd name="connsiteY1" fmla="*/ 1006078 h 5887740"/>
              <a:gd name="connsiteX2" fmla="*/ 5330097 w 5634460"/>
              <a:gd name="connsiteY2" fmla="*/ 1029903 h 5887740"/>
              <a:gd name="connsiteX3" fmla="*/ 5312459 w 5634460"/>
              <a:gd name="connsiteY3" fmla="*/ 5352594 h 5887740"/>
              <a:gd name="connsiteX4" fmla="*/ 247809 w 5634460"/>
              <a:gd name="connsiteY4" fmla="*/ 5316895 h 5887740"/>
              <a:gd name="connsiteX0" fmla="*/ 314217 w 5700868"/>
              <a:gd name="connsiteY0" fmla="*/ 5304278 h 5859792"/>
              <a:gd name="connsiteX1" fmla="*/ 1068124 w 5700868"/>
              <a:gd name="connsiteY1" fmla="*/ 1029087 h 5859792"/>
              <a:gd name="connsiteX2" fmla="*/ 5396505 w 5700868"/>
              <a:gd name="connsiteY2" fmla="*/ 1017286 h 5859792"/>
              <a:gd name="connsiteX3" fmla="*/ 5378867 w 5700868"/>
              <a:gd name="connsiteY3" fmla="*/ 5339977 h 5859792"/>
              <a:gd name="connsiteX4" fmla="*/ 314217 w 5700868"/>
              <a:gd name="connsiteY4" fmla="*/ 5304278 h 5859792"/>
              <a:gd name="connsiteX0" fmla="*/ 323691 w 5710342"/>
              <a:gd name="connsiteY0" fmla="*/ 5251442 h 5806956"/>
              <a:gd name="connsiteX1" fmla="*/ 1077598 w 5710342"/>
              <a:gd name="connsiteY1" fmla="*/ 976251 h 5806956"/>
              <a:gd name="connsiteX2" fmla="*/ 5405979 w 5710342"/>
              <a:gd name="connsiteY2" fmla="*/ 964450 h 5806956"/>
              <a:gd name="connsiteX3" fmla="*/ 5388341 w 5710342"/>
              <a:gd name="connsiteY3" fmla="*/ 5287141 h 5806956"/>
              <a:gd name="connsiteX4" fmla="*/ 323691 w 5710342"/>
              <a:gd name="connsiteY4" fmla="*/ 5251442 h 5806956"/>
              <a:gd name="connsiteX0" fmla="*/ 309620 w 5696271"/>
              <a:gd name="connsiteY0" fmla="*/ 5307691 h 5863205"/>
              <a:gd name="connsiteX1" fmla="*/ 1063527 w 5696271"/>
              <a:gd name="connsiteY1" fmla="*/ 1032500 h 5863205"/>
              <a:gd name="connsiteX2" fmla="*/ 5391908 w 5696271"/>
              <a:gd name="connsiteY2" fmla="*/ 1020699 h 5863205"/>
              <a:gd name="connsiteX3" fmla="*/ 5374270 w 5696271"/>
              <a:gd name="connsiteY3" fmla="*/ 5343390 h 5863205"/>
              <a:gd name="connsiteX4" fmla="*/ 309620 w 5696271"/>
              <a:gd name="connsiteY4" fmla="*/ 5307691 h 5863205"/>
              <a:gd name="connsiteX0" fmla="*/ 272236 w 5658887"/>
              <a:gd name="connsiteY0" fmla="*/ 5290752 h 5846266"/>
              <a:gd name="connsiteX1" fmla="*/ 1026143 w 5658887"/>
              <a:gd name="connsiteY1" fmla="*/ 1015561 h 5846266"/>
              <a:gd name="connsiteX2" fmla="*/ 5354524 w 5658887"/>
              <a:gd name="connsiteY2" fmla="*/ 1003760 h 5846266"/>
              <a:gd name="connsiteX3" fmla="*/ 5336886 w 5658887"/>
              <a:gd name="connsiteY3" fmla="*/ 5326451 h 5846266"/>
              <a:gd name="connsiteX4" fmla="*/ 272236 w 5658887"/>
              <a:gd name="connsiteY4" fmla="*/ 5290752 h 5846266"/>
              <a:gd name="connsiteX0" fmla="*/ 323691 w 5710342"/>
              <a:gd name="connsiteY0" fmla="*/ 5367708 h 5923222"/>
              <a:gd name="connsiteX1" fmla="*/ 1077598 w 5710342"/>
              <a:gd name="connsiteY1" fmla="*/ 1092517 h 5923222"/>
              <a:gd name="connsiteX2" fmla="*/ 5405979 w 5710342"/>
              <a:gd name="connsiteY2" fmla="*/ 1080716 h 5923222"/>
              <a:gd name="connsiteX3" fmla="*/ 5388341 w 5710342"/>
              <a:gd name="connsiteY3" fmla="*/ 5403407 h 5923222"/>
              <a:gd name="connsiteX4" fmla="*/ 323691 w 5710342"/>
              <a:gd name="connsiteY4" fmla="*/ 5367708 h 5923222"/>
              <a:gd name="connsiteX0" fmla="*/ 320182 w 5668940"/>
              <a:gd name="connsiteY0" fmla="*/ 5367708 h 5621071"/>
              <a:gd name="connsiteX1" fmla="*/ 1074089 w 5668940"/>
              <a:gd name="connsiteY1" fmla="*/ 1092517 h 5621071"/>
              <a:gd name="connsiteX2" fmla="*/ 5402470 w 5668940"/>
              <a:gd name="connsiteY2" fmla="*/ 1080716 h 5621071"/>
              <a:gd name="connsiteX3" fmla="*/ 5337331 w 5668940"/>
              <a:gd name="connsiteY3" fmla="*/ 4690887 h 5621071"/>
              <a:gd name="connsiteX4" fmla="*/ 320182 w 5668940"/>
              <a:gd name="connsiteY4" fmla="*/ 5367708 h 5621071"/>
              <a:gd name="connsiteX0" fmla="*/ 320182 w 5632436"/>
              <a:gd name="connsiteY0" fmla="*/ 5367708 h 5644430"/>
              <a:gd name="connsiteX1" fmla="*/ 1074089 w 5632436"/>
              <a:gd name="connsiteY1" fmla="*/ 1092517 h 5644430"/>
              <a:gd name="connsiteX2" fmla="*/ 5402470 w 5632436"/>
              <a:gd name="connsiteY2" fmla="*/ 1080716 h 5644430"/>
              <a:gd name="connsiteX3" fmla="*/ 5337331 w 5632436"/>
              <a:gd name="connsiteY3" fmla="*/ 4690887 h 5644430"/>
              <a:gd name="connsiteX4" fmla="*/ 320182 w 5632436"/>
              <a:gd name="connsiteY4" fmla="*/ 5367708 h 5644430"/>
              <a:gd name="connsiteX0" fmla="*/ 325446 w 5695150"/>
              <a:gd name="connsiteY0" fmla="*/ 5367708 h 5640715"/>
              <a:gd name="connsiteX1" fmla="*/ 1079353 w 5695150"/>
              <a:gd name="connsiteY1" fmla="*/ 1092517 h 5640715"/>
              <a:gd name="connsiteX2" fmla="*/ 5407734 w 5695150"/>
              <a:gd name="connsiteY2" fmla="*/ 1080716 h 5640715"/>
              <a:gd name="connsiteX3" fmla="*/ 5413847 w 5695150"/>
              <a:gd name="connsiteY3" fmla="*/ 4679012 h 5640715"/>
              <a:gd name="connsiteX4" fmla="*/ 325446 w 5695150"/>
              <a:gd name="connsiteY4" fmla="*/ 5367708 h 5640715"/>
              <a:gd name="connsiteX0" fmla="*/ 325446 w 5746772"/>
              <a:gd name="connsiteY0" fmla="*/ 5367708 h 5827579"/>
              <a:gd name="connsiteX1" fmla="*/ 1079353 w 5746772"/>
              <a:gd name="connsiteY1" fmla="*/ 1092517 h 5827579"/>
              <a:gd name="connsiteX2" fmla="*/ 5407734 w 5746772"/>
              <a:gd name="connsiteY2" fmla="*/ 1080716 h 5827579"/>
              <a:gd name="connsiteX3" fmla="*/ 5413847 w 5746772"/>
              <a:gd name="connsiteY3" fmla="*/ 4679012 h 5827579"/>
              <a:gd name="connsiteX4" fmla="*/ 325446 w 5746772"/>
              <a:gd name="connsiteY4" fmla="*/ 5367708 h 5827579"/>
              <a:gd name="connsiteX0" fmla="*/ 325446 w 5649004"/>
              <a:gd name="connsiteY0" fmla="*/ 5367708 h 5859444"/>
              <a:gd name="connsiteX1" fmla="*/ 1079353 w 5649004"/>
              <a:gd name="connsiteY1" fmla="*/ 1092517 h 5859444"/>
              <a:gd name="connsiteX2" fmla="*/ 5407734 w 5649004"/>
              <a:gd name="connsiteY2" fmla="*/ 1080716 h 5859444"/>
              <a:gd name="connsiteX3" fmla="*/ 5413847 w 5649004"/>
              <a:gd name="connsiteY3" fmla="*/ 4679012 h 5859444"/>
              <a:gd name="connsiteX4" fmla="*/ 325446 w 5649004"/>
              <a:gd name="connsiteY4" fmla="*/ 5367708 h 5859444"/>
              <a:gd name="connsiteX0" fmla="*/ 315969 w 5721778"/>
              <a:gd name="connsiteY0" fmla="*/ 4993736 h 5229879"/>
              <a:gd name="connsiteX1" fmla="*/ 1069876 w 5721778"/>
              <a:gd name="connsiteY1" fmla="*/ 718545 h 5229879"/>
              <a:gd name="connsiteX2" fmla="*/ 5398257 w 5721778"/>
              <a:gd name="connsiteY2" fmla="*/ 1181757 h 5229879"/>
              <a:gd name="connsiteX3" fmla="*/ 5404370 w 5721778"/>
              <a:gd name="connsiteY3" fmla="*/ 4305040 h 5229879"/>
              <a:gd name="connsiteX4" fmla="*/ 315969 w 5721778"/>
              <a:gd name="connsiteY4" fmla="*/ 4993736 h 5229879"/>
              <a:gd name="connsiteX0" fmla="*/ 315969 w 5721778"/>
              <a:gd name="connsiteY0" fmla="*/ 5036433 h 5272576"/>
              <a:gd name="connsiteX1" fmla="*/ 1069876 w 5721778"/>
              <a:gd name="connsiteY1" fmla="*/ 761242 h 5272576"/>
              <a:gd name="connsiteX2" fmla="*/ 5398257 w 5721778"/>
              <a:gd name="connsiteY2" fmla="*/ 1224454 h 5272576"/>
              <a:gd name="connsiteX3" fmla="*/ 5404370 w 5721778"/>
              <a:gd name="connsiteY3" fmla="*/ 4347737 h 5272576"/>
              <a:gd name="connsiteX4" fmla="*/ 315969 w 5721778"/>
              <a:gd name="connsiteY4" fmla="*/ 5036433 h 5272576"/>
              <a:gd name="connsiteX0" fmla="*/ 295424 w 5701233"/>
              <a:gd name="connsiteY0" fmla="*/ 4961804 h 5185044"/>
              <a:gd name="connsiteX1" fmla="*/ 1120583 w 5701233"/>
              <a:gd name="connsiteY1" fmla="*/ 864743 h 5185044"/>
              <a:gd name="connsiteX2" fmla="*/ 5377712 w 5701233"/>
              <a:gd name="connsiteY2" fmla="*/ 1149825 h 5185044"/>
              <a:gd name="connsiteX3" fmla="*/ 5383825 w 5701233"/>
              <a:gd name="connsiteY3" fmla="*/ 4273108 h 5185044"/>
              <a:gd name="connsiteX4" fmla="*/ 295424 w 5701233"/>
              <a:gd name="connsiteY4" fmla="*/ 4961804 h 5185044"/>
              <a:gd name="connsiteX0" fmla="*/ 227944 w 6156019"/>
              <a:gd name="connsiteY0" fmla="*/ 4249685 h 4653160"/>
              <a:gd name="connsiteX1" fmla="*/ 1539991 w 6156019"/>
              <a:gd name="connsiteY1" fmla="*/ 829518 h 4653160"/>
              <a:gd name="connsiteX2" fmla="*/ 5797120 w 6156019"/>
              <a:gd name="connsiteY2" fmla="*/ 1114600 h 4653160"/>
              <a:gd name="connsiteX3" fmla="*/ 5803233 w 6156019"/>
              <a:gd name="connsiteY3" fmla="*/ 4237883 h 4653160"/>
              <a:gd name="connsiteX4" fmla="*/ 227944 w 6156019"/>
              <a:gd name="connsiteY4" fmla="*/ 4249685 h 4653160"/>
              <a:gd name="connsiteX0" fmla="*/ 2254 w 5930329"/>
              <a:gd name="connsiteY0" fmla="*/ 4249685 h 4728827"/>
              <a:gd name="connsiteX1" fmla="*/ 1314301 w 5930329"/>
              <a:gd name="connsiteY1" fmla="*/ 829518 h 4728827"/>
              <a:gd name="connsiteX2" fmla="*/ 5571430 w 5930329"/>
              <a:gd name="connsiteY2" fmla="*/ 1114600 h 4728827"/>
              <a:gd name="connsiteX3" fmla="*/ 5577543 w 5930329"/>
              <a:gd name="connsiteY3" fmla="*/ 4237883 h 4728827"/>
              <a:gd name="connsiteX4" fmla="*/ 2254 w 5930329"/>
              <a:gd name="connsiteY4" fmla="*/ 4249685 h 4728827"/>
              <a:gd name="connsiteX0" fmla="*/ 2203 w 6070417"/>
              <a:gd name="connsiteY0" fmla="*/ 3625988 h 4413820"/>
              <a:gd name="connsiteX1" fmla="*/ 1444879 w 6070417"/>
              <a:gd name="connsiteY1" fmla="*/ 799587 h 4413820"/>
              <a:gd name="connsiteX2" fmla="*/ 5702008 w 6070417"/>
              <a:gd name="connsiteY2" fmla="*/ 1084669 h 4413820"/>
              <a:gd name="connsiteX3" fmla="*/ 5708121 w 6070417"/>
              <a:gd name="connsiteY3" fmla="*/ 4207952 h 4413820"/>
              <a:gd name="connsiteX4" fmla="*/ 2203 w 6070417"/>
              <a:gd name="connsiteY4" fmla="*/ 3625988 h 4413820"/>
              <a:gd name="connsiteX0" fmla="*/ 53060 w 6121274"/>
              <a:gd name="connsiteY0" fmla="*/ 3625988 h 4456797"/>
              <a:gd name="connsiteX1" fmla="*/ 1495736 w 6121274"/>
              <a:gd name="connsiteY1" fmla="*/ 799587 h 4456797"/>
              <a:gd name="connsiteX2" fmla="*/ 5752865 w 6121274"/>
              <a:gd name="connsiteY2" fmla="*/ 1084669 h 4456797"/>
              <a:gd name="connsiteX3" fmla="*/ 5758978 w 6121274"/>
              <a:gd name="connsiteY3" fmla="*/ 4207952 h 4456797"/>
              <a:gd name="connsiteX4" fmla="*/ 53060 w 6121274"/>
              <a:gd name="connsiteY4" fmla="*/ 3625988 h 4456797"/>
              <a:gd name="connsiteX0" fmla="*/ 193599 w 6018185"/>
              <a:gd name="connsiteY0" fmla="*/ 3625988 h 4743687"/>
              <a:gd name="connsiteX1" fmla="*/ 1636275 w 6018185"/>
              <a:gd name="connsiteY1" fmla="*/ 799587 h 4743687"/>
              <a:gd name="connsiteX2" fmla="*/ 5893404 w 6018185"/>
              <a:gd name="connsiteY2" fmla="*/ 1084669 h 4743687"/>
              <a:gd name="connsiteX3" fmla="*/ 5578883 w 6018185"/>
              <a:gd name="connsiteY3" fmla="*/ 4623588 h 4743687"/>
              <a:gd name="connsiteX4" fmla="*/ 193599 w 6018185"/>
              <a:gd name="connsiteY4" fmla="*/ 3625988 h 4743687"/>
              <a:gd name="connsiteX0" fmla="*/ 193599 w 6018185"/>
              <a:gd name="connsiteY0" fmla="*/ 3625988 h 4915691"/>
              <a:gd name="connsiteX1" fmla="*/ 1636275 w 6018185"/>
              <a:gd name="connsiteY1" fmla="*/ 799587 h 4915691"/>
              <a:gd name="connsiteX2" fmla="*/ 5893404 w 6018185"/>
              <a:gd name="connsiteY2" fmla="*/ 1084669 h 4915691"/>
              <a:gd name="connsiteX3" fmla="*/ 5578883 w 6018185"/>
              <a:gd name="connsiteY3" fmla="*/ 4623588 h 4915691"/>
              <a:gd name="connsiteX4" fmla="*/ 3091886 w 6018185"/>
              <a:gd name="connsiteY4" fmla="*/ 4595458 h 4915691"/>
              <a:gd name="connsiteX5" fmla="*/ 193599 w 6018185"/>
              <a:gd name="connsiteY5" fmla="*/ 3625988 h 4915691"/>
              <a:gd name="connsiteX0" fmla="*/ 29539 w 5759925"/>
              <a:gd name="connsiteY0" fmla="*/ 3625988 h 5631302"/>
              <a:gd name="connsiteX1" fmla="*/ 1472215 w 5759925"/>
              <a:gd name="connsiteY1" fmla="*/ 799587 h 5631302"/>
              <a:gd name="connsiteX2" fmla="*/ 5729344 w 5759925"/>
              <a:gd name="connsiteY2" fmla="*/ 1084669 h 5631302"/>
              <a:gd name="connsiteX3" fmla="*/ 5414823 w 5759925"/>
              <a:gd name="connsiteY3" fmla="*/ 4623588 h 5631302"/>
              <a:gd name="connsiteX4" fmla="*/ 2559691 w 5759925"/>
              <a:gd name="connsiteY4" fmla="*/ 5592986 h 5631302"/>
              <a:gd name="connsiteX5" fmla="*/ 29539 w 5759925"/>
              <a:gd name="connsiteY5" fmla="*/ 3625988 h 5631302"/>
              <a:gd name="connsiteX0" fmla="*/ 27945 w 5817782"/>
              <a:gd name="connsiteY0" fmla="*/ 3937721 h 5646152"/>
              <a:gd name="connsiteX1" fmla="*/ 1529998 w 5817782"/>
              <a:gd name="connsiteY1" fmla="*/ 814437 h 5646152"/>
              <a:gd name="connsiteX2" fmla="*/ 5787127 w 5817782"/>
              <a:gd name="connsiteY2" fmla="*/ 1099519 h 5646152"/>
              <a:gd name="connsiteX3" fmla="*/ 5472606 w 5817782"/>
              <a:gd name="connsiteY3" fmla="*/ 4638438 h 5646152"/>
              <a:gd name="connsiteX4" fmla="*/ 2617474 w 5817782"/>
              <a:gd name="connsiteY4" fmla="*/ 5607836 h 5646152"/>
              <a:gd name="connsiteX5" fmla="*/ 27945 w 5817782"/>
              <a:gd name="connsiteY5" fmla="*/ 3937721 h 5646152"/>
              <a:gd name="connsiteX0" fmla="*/ 27066 w 5852574"/>
              <a:gd name="connsiteY0" fmla="*/ 4000095 h 5649150"/>
              <a:gd name="connsiteX1" fmla="*/ 1564745 w 5852574"/>
              <a:gd name="connsiteY1" fmla="*/ 817435 h 5649150"/>
              <a:gd name="connsiteX2" fmla="*/ 5821874 w 5852574"/>
              <a:gd name="connsiteY2" fmla="*/ 1102517 h 5649150"/>
              <a:gd name="connsiteX3" fmla="*/ 5507353 w 5852574"/>
              <a:gd name="connsiteY3" fmla="*/ 4641436 h 5649150"/>
              <a:gd name="connsiteX4" fmla="*/ 2652221 w 5852574"/>
              <a:gd name="connsiteY4" fmla="*/ 5610834 h 5649150"/>
              <a:gd name="connsiteX5" fmla="*/ 27066 w 5852574"/>
              <a:gd name="connsiteY5" fmla="*/ 4000095 h 5649150"/>
              <a:gd name="connsiteX0" fmla="*/ 39943 w 5865451"/>
              <a:gd name="connsiteY0" fmla="*/ 4000095 h 5785122"/>
              <a:gd name="connsiteX1" fmla="*/ 1577622 w 5865451"/>
              <a:gd name="connsiteY1" fmla="*/ 817435 h 5785122"/>
              <a:gd name="connsiteX2" fmla="*/ 5834751 w 5865451"/>
              <a:gd name="connsiteY2" fmla="*/ 1102517 h 5785122"/>
              <a:gd name="connsiteX3" fmla="*/ 5520230 w 5865451"/>
              <a:gd name="connsiteY3" fmla="*/ 4641436 h 5785122"/>
              <a:gd name="connsiteX4" fmla="*/ 2961981 w 5865451"/>
              <a:gd name="connsiteY4" fmla="*/ 5753338 h 5785122"/>
              <a:gd name="connsiteX5" fmla="*/ 39943 w 5865451"/>
              <a:gd name="connsiteY5" fmla="*/ 4000095 h 5785122"/>
              <a:gd name="connsiteX0" fmla="*/ 39943 w 7000658"/>
              <a:gd name="connsiteY0" fmla="*/ 4000095 h 5820006"/>
              <a:gd name="connsiteX1" fmla="*/ 1577622 w 7000658"/>
              <a:gd name="connsiteY1" fmla="*/ 817435 h 5820006"/>
              <a:gd name="connsiteX2" fmla="*/ 5834751 w 7000658"/>
              <a:gd name="connsiteY2" fmla="*/ 1102517 h 5820006"/>
              <a:gd name="connsiteX3" fmla="*/ 6921518 w 7000658"/>
              <a:gd name="connsiteY3" fmla="*/ 5033321 h 5820006"/>
              <a:gd name="connsiteX4" fmla="*/ 2961981 w 7000658"/>
              <a:gd name="connsiteY4" fmla="*/ 5753338 h 5820006"/>
              <a:gd name="connsiteX5" fmla="*/ 39943 w 7000658"/>
              <a:gd name="connsiteY5" fmla="*/ 4000095 h 5820006"/>
              <a:gd name="connsiteX0" fmla="*/ 39943 w 7324239"/>
              <a:gd name="connsiteY0" fmla="*/ 4000095 h 5770571"/>
              <a:gd name="connsiteX1" fmla="*/ 1577622 w 7324239"/>
              <a:gd name="connsiteY1" fmla="*/ 817435 h 5770571"/>
              <a:gd name="connsiteX2" fmla="*/ 5834751 w 7324239"/>
              <a:gd name="connsiteY2" fmla="*/ 1102517 h 5770571"/>
              <a:gd name="connsiteX3" fmla="*/ 6921518 w 7324239"/>
              <a:gd name="connsiteY3" fmla="*/ 5033321 h 5770571"/>
              <a:gd name="connsiteX4" fmla="*/ 2961981 w 7324239"/>
              <a:gd name="connsiteY4" fmla="*/ 5753338 h 5770571"/>
              <a:gd name="connsiteX5" fmla="*/ 39943 w 7324239"/>
              <a:gd name="connsiteY5" fmla="*/ 4000095 h 5770571"/>
              <a:gd name="connsiteX0" fmla="*/ 39943 w 6939952"/>
              <a:gd name="connsiteY0" fmla="*/ 4000095 h 5770571"/>
              <a:gd name="connsiteX1" fmla="*/ 1577622 w 6939952"/>
              <a:gd name="connsiteY1" fmla="*/ 817435 h 5770571"/>
              <a:gd name="connsiteX2" fmla="*/ 5834751 w 6939952"/>
              <a:gd name="connsiteY2" fmla="*/ 1102517 h 5770571"/>
              <a:gd name="connsiteX3" fmla="*/ 6921518 w 6939952"/>
              <a:gd name="connsiteY3" fmla="*/ 5033321 h 5770571"/>
              <a:gd name="connsiteX4" fmla="*/ 2961981 w 6939952"/>
              <a:gd name="connsiteY4" fmla="*/ 5753338 h 5770571"/>
              <a:gd name="connsiteX5" fmla="*/ 39943 w 6939952"/>
              <a:gd name="connsiteY5" fmla="*/ 4000095 h 5770571"/>
              <a:gd name="connsiteX0" fmla="*/ 39943 w 6939952"/>
              <a:gd name="connsiteY0" fmla="*/ 4000095 h 5774179"/>
              <a:gd name="connsiteX1" fmla="*/ 1577622 w 6939952"/>
              <a:gd name="connsiteY1" fmla="*/ 817435 h 5774179"/>
              <a:gd name="connsiteX2" fmla="*/ 5834751 w 6939952"/>
              <a:gd name="connsiteY2" fmla="*/ 1102517 h 5774179"/>
              <a:gd name="connsiteX3" fmla="*/ 6921518 w 6939952"/>
              <a:gd name="connsiteY3" fmla="*/ 5033321 h 5774179"/>
              <a:gd name="connsiteX4" fmla="*/ 2961981 w 6939952"/>
              <a:gd name="connsiteY4" fmla="*/ 5753338 h 5774179"/>
              <a:gd name="connsiteX5" fmla="*/ 39943 w 6939952"/>
              <a:gd name="connsiteY5" fmla="*/ 4000095 h 5774179"/>
              <a:gd name="connsiteX0" fmla="*/ 62517 w 6962526"/>
              <a:gd name="connsiteY0" fmla="*/ 4000095 h 5914074"/>
              <a:gd name="connsiteX1" fmla="*/ 1600196 w 6962526"/>
              <a:gd name="connsiteY1" fmla="*/ 817435 h 5914074"/>
              <a:gd name="connsiteX2" fmla="*/ 5857325 w 6962526"/>
              <a:gd name="connsiteY2" fmla="*/ 1102517 h 5914074"/>
              <a:gd name="connsiteX3" fmla="*/ 6944092 w 6962526"/>
              <a:gd name="connsiteY3" fmla="*/ 5033321 h 5914074"/>
              <a:gd name="connsiteX4" fmla="*/ 3447693 w 6962526"/>
              <a:gd name="connsiteY4" fmla="*/ 5895842 h 5914074"/>
              <a:gd name="connsiteX5" fmla="*/ 62517 w 6962526"/>
              <a:gd name="connsiteY5" fmla="*/ 4000095 h 5914074"/>
              <a:gd name="connsiteX0" fmla="*/ 62517 w 6962526"/>
              <a:gd name="connsiteY0" fmla="*/ 4000095 h 5909063"/>
              <a:gd name="connsiteX1" fmla="*/ 1600196 w 6962526"/>
              <a:gd name="connsiteY1" fmla="*/ 817435 h 5909063"/>
              <a:gd name="connsiteX2" fmla="*/ 5857325 w 6962526"/>
              <a:gd name="connsiteY2" fmla="*/ 1102517 h 5909063"/>
              <a:gd name="connsiteX3" fmla="*/ 6944092 w 6962526"/>
              <a:gd name="connsiteY3" fmla="*/ 5033321 h 5909063"/>
              <a:gd name="connsiteX4" fmla="*/ 3447693 w 6962526"/>
              <a:gd name="connsiteY4" fmla="*/ 5895842 h 5909063"/>
              <a:gd name="connsiteX5" fmla="*/ 62517 w 6962526"/>
              <a:gd name="connsiteY5" fmla="*/ 4000095 h 5909063"/>
              <a:gd name="connsiteX0" fmla="*/ 72715 w 7004788"/>
              <a:gd name="connsiteY0" fmla="*/ 4473865 h 6382833"/>
              <a:gd name="connsiteX1" fmla="*/ 1610394 w 7004788"/>
              <a:gd name="connsiteY1" fmla="*/ 1291205 h 6382833"/>
              <a:gd name="connsiteX2" fmla="*/ 6948178 w 7004788"/>
              <a:gd name="connsiteY2" fmla="*/ 923144 h 6382833"/>
              <a:gd name="connsiteX3" fmla="*/ 6954290 w 7004788"/>
              <a:gd name="connsiteY3" fmla="*/ 5507091 h 6382833"/>
              <a:gd name="connsiteX4" fmla="*/ 3457891 w 7004788"/>
              <a:gd name="connsiteY4" fmla="*/ 6369612 h 6382833"/>
              <a:gd name="connsiteX5" fmla="*/ 72715 w 7004788"/>
              <a:gd name="connsiteY5" fmla="*/ 4473865 h 6382833"/>
              <a:gd name="connsiteX0" fmla="*/ 106881 w 7038954"/>
              <a:gd name="connsiteY0" fmla="*/ 4547924 h 6456892"/>
              <a:gd name="connsiteX1" fmla="*/ 1415960 w 7038954"/>
              <a:gd name="connsiteY1" fmla="*/ 1109770 h 6456892"/>
              <a:gd name="connsiteX2" fmla="*/ 6982344 w 7038954"/>
              <a:gd name="connsiteY2" fmla="*/ 997203 h 6456892"/>
              <a:gd name="connsiteX3" fmla="*/ 6988456 w 7038954"/>
              <a:gd name="connsiteY3" fmla="*/ 5581150 h 6456892"/>
              <a:gd name="connsiteX4" fmla="*/ 3492057 w 7038954"/>
              <a:gd name="connsiteY4" fmla="*/ 6443671 h 6456892"/>
              <a:gd name="connsiteX5" fmla="*/ 106881 w 7038954"/>
              <a:gd name="connsiteY5" fmla="*/ 4547924 h 6456892"/>
              <a:gd name="connsiteX0" fmla="*/ 107112 w 7040332"/>
              <a:gd name="connsiteY0" fmla="*/ 4975368 h 6884336"/>
              <a:gd name="connsiteX1" fmla="*/ 1416191 w 7040332"/>
              <a:gd name="connsiteY1" fmla="*/ 1537214 h 6884336"/>
              <a:gd name="connsiteX2" fmla="*/ 6996022 w 7040332"/>
              <a:gd name="connsiteY2" fmla="*/ 866594 h 6884336"/>
              <a:gd name="connsiteX3" fmla="*/ 6988687 w 7040332"/>
              <a:gd name="connsiteY3" fmla="*/ 6008594 h 6884336"/>
              <a:gd name="connsiteX4" fmla="*/ 3492288 w 7040332"/>
              <a:gd name="connsiteY4" fmla="*/ 6871115 h 6884336"/>
              <a:gd name="connsiteX5" fmla="*/ 107112 w 7040332"/>
              <a:gd name="connsiteY5" fmla="*/ 4975368 h 6884336"/>
              <a:gd name="connsiteX0" fmla="*/ 125032 w 7058252"/>
              <a:gd name="connsiteY0" fmla="*/ 5026174 h 6935142"/>
              <a:gd name="connsiteX1" fmla="*/ 1339981 w 7058252"/>
              <a:gd name="connsiteY1" fmla="*/ 1386314 h 6935142"/>
              <a:gd name="connsiteX2" fmla="*/ 7013942 w 7058252"/>
              <a:gd name="connsiteY2" fmla="*/ 917400 h 6935142"/>
              <a:gd name="connsiteX3" fmla="*/ 7006607 w 7058252"/>
              <a:gd name="connsiteY3" fmla="*/ 6059400 h 6935142"/>
              <a:gd name="connsiteX4" fmla="*/ 3510208 w 7058252"/>
              <a:gd name="connsiteY4" fmla="*/ 6921921 h 6935142"/>
              <a:gd name="connsiteX5" fmla="*/ 125032 w 7058252"/>
              <a:gd name="connsiteY5" fmla="*/ 5026174 h 6935142"/>
              <a:gd name="connsiteX0" fmla="*/ 96994 w 7030214"/>
              <a:gd name="connsiteY0" fmla="*/ 5112058 h 7021026"/>
              <a:gd name="connsiteX1" fmla="*/ 1311943 w 7030214"/>
              <a:gd name="connsiteY1" fmla="*/ 1472198 h 7021026"/>
              <a:gd name="connsiteX2" fmla="*/ 6985904 w 7030214"/>
              <a:gd name="connsiteY2" fmla="*/ 1003284 h 7021026"/>
              <a:gd name="connsiteX3" fmla="*/ 6978569 w 7030214"/>
              <a:gd name="connsiteY3" fmla="*/ 6145284 h 7021026"/>
              <a:gd name="connsiteX4" fmla="*/ 3482170 w 7030214"/>
              <a:gd name="connsiteY4" fmla="*/ 7007805 h 7021026"/>
              <a:gd name="connsiteX5" fmla="*/ 96994 w 7030214"/>
              <a:gd name="connsiteY5" fmla="*/ 5112058 h 7021026"/>
              <a:gd name="connsiteX0" fmla="*/ 165399 w 7098619"/>
              <a:gd name="connsiteY0" fmla="*/ 5137158 h 7046126"/>
              <a:gd name="connsiteX1" fmla="*/ 1030724 w 7098619"/>
              <a:gd name="connsiteY1" fmla="*/ 1416616 h 7046126"/>
              <a:gd name="connsiteX2" fmla="*/ 7054309 w 7098619"/>
              <a:gd name="connsiteY2" fmla="*/ 1028384 h 7046126"/>
              <a:gd name="connsiteX3" fmla="*/ 7046974 w 7098619"/>
              <a:gd name="connsiteY3" fmla="*/ 6170384 h 7046126"/>
              <a:gd name="connsiteX4" fmla="*/ 3550575 w 7098619"/>
              <a:gd name="connsiteY4" fmla="*/ 7032905 h 7046126"/>
              <a:gd name="connsiteX5" fmla="*/ 165399 w 7098619"/>
              <a:gd name="connsiteY5" fmla="*/ 5137158 h 7046126"/>
              <a:gd name="connsiteX0" fmla="*/ 175351 w 7108571"/>
              <a:gd name="connsiteY0" fmla="*/ 5226784 h 7135752"/>
              <a:gd name="connsiteX1" fmla="*/ 1040676 w 7108571"/>
              <a:gd name="connsiteY1" fmla="*/ 1506242 h 7135752"/>
              <a:gd name="connsiteX2" fmla="*/ 7064261 w 7108571"/>
              <a:gd name="connsiteY2" fmla="*/ 1118010 h 7135752"/>
              <a:gd name="connsiteX3" fmla="*/ 7056926 w 7108571"/>
              <a:gd name="connsiteY3" fmla="*/ 6260010 h 7135752"/>
              <a:gd name="connsiteX4" fmla="*/ 3560527 w 7108571"/>
              <a:gd name="connsiteY4" fmla="*/ 7122531 h 7135752"/>
              <a:gd name="connsiteX5" fmla="*/ 175351 w 7108571"/>
              <a:gd name="connsiteY5" fmla="*/ 5226784 h 7135752"/>
              <a:gd name="connsiteX0" fmla="*/ 175351 w 7108571"/>
              <a:gd name="connsiteY0" fmla="*/ 5226784 h 7127573"/>
              <a:gd name="connsiteX1" fmla="*/ 1040676 w 7108571"/>
              <a:gd name="connsiteY1" fmla="*/ 1506242 h 7127573"/>
              <a:gd name="connsiteX2" fmla="*/ 7064261 w 7108571"/>
              <a:gd name="connsiteY2" fmla="*/ 1118010 h 7127573"/>
              <a:gd name="connsiteX3" fmla="*/ 7056926 w 7108571"/>
              <a:gd name="connsiteY3" fmla="*/ 6260010 h 7127573"/>
              <a:gd name="connsiteX4" fmla="*/ 3560527 w 7108571"/>
              <a:gd name="connsiteY4" fmla="*/ 7122531 h 7127573"/>
              <a:gd name="connsiteX5" fmla="*/ 175351 w 7108571"/>
              <a:gd name="connsiteY5" fmla="*/ 5226784 h 7127573"/>
              <a:gd name="connsiteX0" fmla="*/ 175351 w 7170557"/>
              <a:gd name="connsiteY0" fmla="*/ 5226784 h 7154795"/>
              <a:gd name="connsiteX1" fmla="*/ 1040676 w 7170557"/>
              <a:gd name="connsiteY1" fmla="*/ 1506242 h 7154795"/>
              <a:gd name="connsiteX2" fmla="*/ 7064261 w 7170557"/>
              <a:gd name="connsiteY2" fmla="*/ 1118010 h 7154795"/>
              <a:gd name="connsiteX3" fmla="*/ 7124161 w 7170557"/>
              <a:gd name="connsiteY3" fmla="*/ 6643252 h 7154795"/>
              <a:gd name="connsiteX4" fmla="*/ 3560527 w 7170557"/>
              <a:gd name="connsiteY4" fmla="*/ 7122531 h 7154795"/>
              <a:gd name="connsiteX5" fmla="*/ 175351 w 7170557"/>
              <a:gd name="connsiteY5" fmla="*/ 5226784 h 7154795"/>
              <a:gd name="connsiteX0" fmla="*/ 175351 w 7170557"/>
              <a:gd name="connsiteY0" fmla="*/ 5226784 h 7135754"/>
              <a:gd name="connsiteX1" fmla="*/ 1040676 w 7170557"/>
              <a:gd name="connsiteY1" fmla="*/ 1506242 h 7135754"/>
              <a:gd name="connsiteX2" fmla="*/ 7064261 w 7170557"/>
              <a:gd name="connsiteY2" fmla="*/ 1118010 h 7135754"/>
              <a:gd name="connsiteX3" fmla="*/ 7124161 w 7170557"/>
              <a:gd name="connsiteY3" fmla="*/ 6643252 h 7135754"/>
              <a:gd name="connsiteX4" fmla="*/ 3560527 w 7170557"/>
              <a:gd name="connsiteY4" fmla="*/ 7122531 h 7135754"/>
              <a:gd name="connsiteX5" fmla="*/ 175351 w 7170557"/>
              <a:gd name="connsiteY5" fmla="*/ 5226784 h 7135754"/>
              <a:gd name="connsiteX0" fmla="*/ 192451 w 7187657"/>
              <a:gd name="connsiteY0" fmla="*/ 5278777 h 7187747"/>
              <a:gd name="connsiteX1" fmla="*/ 1057776 w 7187657"/>
              <a:gd name="connsiteY1" fmla="*/ 1558235 h 7187747"/>
              <a:gd name="connsiteX2" fmla="*/ 7081361 w 7187657"/>
              <a:gd name="connsiteY2" fmla="*/ 1170003 h 7187747"/>
              <a:gd name="connsiteX3" fmla="*/ 7141261 w 7187657"/>
              <a:gd name="connsiteY3" fmla="*/ 6695245 h 7187747"/>
              <a:gd name="connsiteX4" fmla="*/ 3577627 w 7187657"/>
              <a:gd name="connsiteY4" fmla="*/ 7174524 h 7187747"/>
              <a:gd name="connsiteX5" fmla="*/ 192451 w 7187657"/>
              <a:gd name="connsiteY5" fmla="*/ 5278777 h 7187747"/>
              <a:gd name="connsiteX0" fmla="*/ 2866 w 6998072"/>
              <a:gd name="connsiteY0" fmla="*/ 5197304 h 7106274"/>
              <a:gd name="connsiteX1" fmla="*/ 2865079 w 6998072"/>
              <a:gd name="connsiteY1" fmla="*/ 1705362 h 7106274"/>
              <a:gd name="connsiteX2" fmla="*/ 6891776 w 6998072"/>
              <a:gd name="connsiteY2" fmla="*/ 1088530 h 7106274"/>
              <a:gd name="connsiteX3" fmla="*/ 6951676 w 6998072"/>
              <a:gd name="connsiteY3" fmla="*/ 6613772 h 7106274"/>
              <a:gd name="connsiteX4" fmla="*/ 3388042 w 6998072"/>
              <a:gd name="connsiteY4" fmla="*/ 7093051 h 7106274"/>
              <a:gd name="connsiteX5" fmla="*/ 2866 w 6998072"/>
              <a:gd name="connsiteY5" fmla="*/ 5197304 h 7106274"/>
              <a:gd name="connsiteX0" fmla="*/ 1495 w 6996701"/>
              <a:gd name="connsiteY0" fmla="*/ 5204802 h 7113772"/>
              <a:gd name="connsiteX1" fmla="*/ 2863708 w 6996701"/>
              <a:gd name="connsiteY1" fmla="*/ 1712860 h 7113772"/>
              <a:gd name="connsiteX2" fmla="*/ 6890405 w 6996701"/>
              <a:gd name="connsiteY2" fmla="*/ 1096028 h 7113772"/>
              <a:gd name="connsiteX3" fmla="*/ 6950305 w 6996701"/>
              <a:gd name="connsiteY3" fmla="*/ 6621270 h 7113772"/>
              <a:gd name="connsiteX4" fmla="*/ 3386671 w 6996701"/>
              <a:gd name="connsiteY4" fmla="*/ 7100549 h 7113772"/>
              <a:gd name="connsiteX5" fmla="*/ 1495 w 6996701"/>
              <a:gd name="connsiteY5" fmla="*/ 5204802 h 7113772"/>
              <a:gd name="connsiteX0" fmla="*/ 114146 w 7109352"/>
              <a:gd name="connsiteY0" fmla="*/ 5149953 h 7058923"/>
              <a:gd name="connsiteX1" fmla="*/ 313842 w 7109352"/>
              <a:gd name="connsiteY1" fmla="*/ 1826099 h 7058923"/>
              <a:gd name="connsiteX2" fmla="*/ 7003056 w 7109352"/>
              <a:gd name="connsiteY2" fmla="*/ 1041179 h 7058923"/>
              <a:gd name="connsiteX3" fmla="*/ 7062956 w 7109352"/>
              <a:gd name="connsiteY3" fmla="*/ 6566421 h 7058923"/>
              <a:gd name="connsiteX4" fmla="*/ 3499322 w 7109352"/>
              <a:gd name="connsiteY4" fmla="*/ 7045700 h 7058923"/>
              <a:gd name="connsiteX5" fmla="*/ 114146 w 7109352"/>
              <a:gd name="connsiteY5" fmla="*/ 5149953 h 7058923"/>
              <a:gd name="connsiteX0" fmla="*/ 1888574 w 6996922"/>
              <a:gd name="connsiteY0" fmla="*/ 5308702 h 6875893"/>
              <a:gd name="connsiteX1" fmla="*/ 201412 w 6996922"/>
              <a:gd name="connsiteY1" fmla="*/ 1636505 h 6875893"/>
              <a:gd name="connsiteX2" fmla="*/ 6890626 w 6996922"/>
              <a:gd name="connsiteY2" fmla="*/ 851585 h 6875893"/>
              <a:gd name="connsiteX3" fmla="*/ 6950526 w 6996922"/>
              <a:gd name="connsiteY3" fmla="*/ 6376827 h 6875893"/>
              <a:gd name="connsiteX4" fmla="*/ 3386892 w 6996922"/>
              <a:gd name="connsiteY4" fmla="*/ 6856106 h 6875893"/>
              <a:gd name="connsiteX5" fmla="*/ 1888574 w 6996922"/>
              <a:gd name="connsiteY5" fmla="*/ 5308702 h 6875893"/>
              <a:gd name="connsiteX0" fmla="*/ 1847876 w 6956224"/>
              <a:gd name="connsiteY0" fmla="*/ 5388719 h 6955910"/>
              <a:gd name="connsiteX1" fmla="*/ 204257 w 6956224"/>
              <a:gd name="connsiteY1" fmla="*/ 1397208 h 6955910"/>
              <a:gd name="connsiteX2" fmla="*/ 6849928 w 6956224"/>
              <a:gd name="connsiteY2" fmla="*/ 931602 h 6955910"/>
              <a:gd name="connsiteX3" fmla="*/ 6909828 w 6956224"/>
              <a:gd name="connsiteY3" fmla="*/ 6456844 h 6955910"/>
              <a:gd name="connsiteX4" fmla="*/ 3346194 w 6956224"/>
              <a:gd name="connsiteY4" fmla="*/ 6936123 h 6955910"/>
              <a:gd name="connsiteX5" fmla="*/ 1847876 w 6956224"/>
              <a:gd name="connsiteY5" fmla="*/ 5388719 h 6955910"/>
              <a:gd name="connsiteX0" fmla="*/ 1680737 w 6789085"/>
              <a:gd name="connsiteY0" fmla="*/ 5908231 h 7475422"/>
              <a:gd name="connsiteX1" fmla="*/ 37118 w 6789085"/>
              <a:gd name="connsiteY1" fmla="*/ 1916720 h 7475422"/>
              <a:gd name="connsiteX2" fmla="*/ 6682789 w 6789085"/>
              <a:gd name="connsiteY2" fmla="*/ 1451114 h 7475422"/>
              <a:gd name="connsiteX3" fmla="*/ 6742689 w 6789085"/>
              <a:gd name="connsiteY3" fmla="*/ 6976356 h 7475422"/>
              <a:gd name="connsiteX4" fmla="*/ 3179055 w 6789085"/>
              <a:gd name="connsiteY4" fmla="*/ 7455635 h 7475422"/>
              <a:gd name="connsiteX5" fmla="*/ 1680737 w 6789085"/>
              <a:gd name="connsiteY5" fmla="*/ 5908231 h 7475422"/>
              <a:gd name="connsiteX0" fmla="*/ 1673043 w 6781391"/>
              <a:gd name="connsiteY0" fmla="*/ 5908231 h 7009974"/>
              <a:gd name="connsiteX1" fmla="*/ 29424 w 6781391"/>
              <a:gd name="connsiteY1" fmla="*/ 1916720 h 7009974"/>
              <a:gd name="connsiteX2" fmla="*/ 6675095 w 6781391"/>
              <a:gd name="connsiteY2" fmla="*/ 1451114 h 7009974"/>
              <a:gd name="connsiteX3" fmla="*/ 6734995 w 6781391"/>
              <a:gd name="connsiteY3" fmla="*/ 6976356 h 7009974"/>
              <a:gd name="connsiteX4" fmla="*/ 558790 w 6781391"/>
              <a:gd name="connsiteY4" fmla="*/ 6976663 h 7009974"/>
              <a:gd name="connsiteX5" fmla="*/ 1673043 w 6781391"/>
              <a:gd name="connsiteY5" fmla="*/ 5908231 h 7009974"/>
              <a:gd name="connsiteX0" fmla="*/ 965292 w 7089640"/>
              <a:gd name="connsiteY0" fmla="*/ 5087314 h 6494621"/>
              <a:gd name="connsiteX1" fmla="*/ 337673 w 7089640"/>
              <a:gd name="connsiteY1" fmla="*/ 1386088 h 6494621"/>
              <a:gd name="connsiteX2" fmla="*/ 6983344 w 7089640"/>
              <a:gd name="connsiteY2" fmla="*/ 920482 h 6494621"/>
              <a:gd name="connsiteX3" fmla="*/ 7043244 w 7089640"/>
              <a:gd name="connsiteY3" fmla="*/ 6445724 h 6494621"/>
              <a:gd name="connsiteX4" fmla="*/ 867039 w 7089640"/>
              <a:gd name="connsiteY4" fmla="*/ 6446031 h 6494621"/>
              <a:gd name="connsiteX5" fmla="*/ 965292 w 7089640"/>
              <a:gd name="connsiteY5" fmla="*/ 5087314 h 6494621"/>
              <a:gd name="connsiteX0" fmla="*/ 864572 w 6988920"/>
              <a:gd name="connsiteY0" fmla="*/ 5157762 h 6565069"/>
              <a:gd name="connsiteX1" fmla="*/ 353067 w 6988920"/>
              <a:gd name="connsiteY1" fmla="*/ 1209793 h 6565069"/>
              <a:gd name="connsiteX2" fmla="*/ 6882624 w 6988920"/>
              <a:gd name="connsiteY2" fmla="*/ 990930 h 6565069"/>
              <a:gd name="connsiteX3" fmla="*/ 6942524 w 6988920"/>
              <a:gd name="connsiteY3" fmla="*/ 6516172 h 6565069"/>
              <a:gd name="connsiteX4" fmla="*/ 766319 w 6988920"/>
              <a:gd name="connsiteY4" fmla="*/ 6516479 h 6565069"/>
              <a:gd name="connsiteX5" fmla="*/ 864572 w 6988920"/>
              <a:gd name="connsiteY5" fmla="*/ 5157762 h 6565069"/>
              <a:gd name="connsiteX0" fmla="*/ 803231 w 6927579"/>
              <a:gd name="connsiteY0" fmla="*/ 5499440 h 6906747"/>
              <a:gd name="connsiteX1" fmla="*/ 291726 w 6927579"/>
              <a:gd name="connsiteY1" fmla="*/ 1551471 h 6906747"/>
              <a:gd name="connsiteX2" fmla="*/ 6821283 w 6927579"/>
              <a:gd name="connsiteY2" fmla="*/ 1332608 h 6906747"/>
              <a:gd name="connsiteX3" fmla="*/ 6881183 w 6927579"/>
              <a:gd name="connsiteY3" fmla="*/ 6857850 h 6906747"/>
              <a:gd name="connsiteX4" fmla="*/ 704978 w 6927579"/>
              <a:gd name="connsiteY4" fmla="*/ 6858157 h 6906747"/>
              <a:gd name="connsiteX5" fmla="*/ 803231 w 6927579"/>
              <a:gd name="connsiteY5" fmla="*/ 5499440 h 6906747"/>
              <a:gd name="connsiteX0" fmla="*/ 865520 w 6989868"/>
              <a:gd name="connsiteY0" fmla="*/ 5499440 h 7044175"/>
              <a:gd name="connsiteX1" fmla="*/ 354015 w 6989868"/>
              <a:gd name="connsiteY1" fmla="*/ 1551471 h 7044175"/>
              <a:gd name="connsiteX2" fmla="*/ 6883572 w 6989868"/>
              <a:gd name="connsiteY2" fmla="*/ 1332608 h 7044175"/>
              <a:gd name="connsiteX3" fmla="*/ 6943472 w 6989868"/>
              <a:gd name="connsiteY3" fmla="*/ 6857850 h 7044175"/>
              <a:gd name="connsiteX4" fmla="*/ 3089552 w 6989868"/>
              <a:gd name="connsiteY4" fmla="*/ 7003300 h 7044175"/>
              <a:gd name="connsiteX5" fmla="*/ 865520 w 6989868"/>
              <a:gd name="connsiteY5" fmla="*/ 5499440 h 7044175"/>
              <a:gd name="connsiteX0" fmla="*/ 878793 w 7075712"/>
              <a:gd name="connsiteY0" fmla="*/ 5596827 h 6701896"/>
              <a:gd name="connsiteX1" fmla="*/ 439859 w 7075712"/>
              <a:gd name="connsiteY1" fmla="*/ 1227944 h 6701896"/>
              <a:gd name="connsiteX2" fmla="*/ 6969416 w 7075712"/>
              <a:gd name="connsiteY2" fmla="*/ 1009081 h 6701896"/>
              <a:gd name="connsiteX3" fmla="*/ 7029316 w 7075712"/>
              <a:gd name="connsiteY3" fmla="*/ 6534323 h 6701896"/>
              <a:gd name="connsiteX4" fmla="*/ 3175396 w 7075712"/>
              <a:gd name="connsiteY4" fmla="*/ 6679773 h 6701896"/>
              <a:gd name="connsiteX5" fmla="*/ 878793 w 7075712"/>
              <a:gd name="connsiteY5" fmla="*/ 5596827 h 6701896"/>
              <a:gd name="connsiteX0" fmla="*/ 817906 w 7014825"/>
              <a:gd name="connsiteY0" fmla="*/ 5596827 h 6701896"/>
              <a:gd name="connsiteX1" fmla="*/ 378972 w 7014825"/>
              <a:gd name="connsiteY1" fmla="*/ 1227944 h 6701896"/>
              <a:gd name="connsiteX2" fmla="*/ 6908529 w 7014825"/>
              <a:gd name="connsiteY2" fmla="*/ 1009081 h 6701896"/>
              <a:gd name="connsiteX3" fmla="*/ 6968429 w 7014825"/>
              <a:gd name="connsiteY3" fmla="*/ 6534323 h 6701896"/>
              <a:gd name="connsiteX4" fmla="*/ 3114509 w 7014825"/>
              <a:gd name="connsiteY4" fmla="*/ 6679773 h 6701896"/>
              <a:gd name="connsiteX5" fmla="*/ 817906 w 7014825"/>
              <a:gd name="connsiteY5" fmla="*/ 5596827 h 6701896"/>
              <a:gd name="connsiteX0" fmla="*/ 893966 w 7090885"/>
              <a:gd name="connsiteY0" fmla="*/ 5596827 h 6701896"/>
              <a:gd name="connsiteX1" fmla="*/ 455032 w 7090885"/>
              <a:gd name="connsiteY1" fmla="*/ 1227944 h 6701896"/>
              <a:gd name="connsiteX2" fmla="*/ 6984589 w 7090885"/>
              <a:gd name="connsiteY2" fmla="*/ 1009081 h 6701896"/>
              <a:gd name="connsiteX3" fmla="*/ 7044489 w 7090885"/>
              <a:gd name="connsiteY3" fmla="*/ 6534323 h 6701896"/>
              <a:gd name="connsiteX4" fmla="*/ 3190569 w 7090885"/>
              <a:gd name="connsiteY4" fmla="*/ 6679773 h 6701896"/>
              <a:gd name="connsiteX5" fmla="*/ 893966 w 7090885"/>
              <a:gd name="connsiteY5" fmla="*/ 5596827 h 6701896"/>
              <a:gd name="connsiteX0" fmla="*/ 773381 w 6970300"/>
              <a:gd name="connsiteY0" fmla="*/ 5596827 h 6701896"/>
              <a:gd name="connsiteX1" fmla="*/ 334447 w 6970300"/>
              <a:gd name="connsiteY1" fmla="*/ 1227944 h 6701896"/>
              <a:gd name="connsiteX2" fmla="*/ 6864004 w 6970300"/>
              <a:gd name="connsiteY2" fmla="*/ 1009081 h 6701896"/>
              <a:gd name="connsiteX3" fmla="*/ 6923904 w 6970300"/>
              <a:gd name="connsiteY3" fmla="*/ 6534323 h 6701896"/>
              <a:gd name="connsiteX4" fmla="*/ 3069984 w 6970300"/>
              <a:gd name="connsiteY4" fmla="*/ 6679773 h 6701896"/>
              <a:gd name="connsiteX5" fmla="*/ 773381 w 6970300"/>
              <a:gd name="connsiteY5" fmla="*/ 5596827 h 6701896"/>
              <a:gd name="connsiteX0" fmla="*/ 795529 w 6992448"/>
              <a:gd name="connsiteY0" fmla="*/ 5596827 h 6701896"/>
              <a:gd name="connsiteX1" fmla="*/ 356595 w 6992448"/>
              <a:gd name="connsiteY1" fmla="*/ 1227944 h 6701896"/>
              <a:gd name="connsiteX2" fmla="*/ 6886152 w 6992448"/>
              <a:gd name="connsiteY2" fmla="*/ 1009081 h 6701896"/>
              <a:gd name="connsiteX3" fmla="*/ 6946052 w 6992448"/>
              <a:gd name="connsiteY3" fmla="*/ 6534323 h 6701896"/>
              <a:gd name="connsiteX4" fmla="*/ 3092132 w 6992448"/>
              <a:gd name="connsiteY4" fmla="*/ 6679773 h 6701896"/>
              <a:gd name="connsiteX5" fmla="*/ 795529 w 6992448"/>
              <a:gd name="connsiteY5" fmla="*/ 5596827 h 6701896"/>
              <a:gd name="connsiteX0" fmla="*/ 893966 w 7090885"/>
              <a:gd name="connsiteY0" fmla="*/ 5596827 h 6534339"/>
              <a:gd name="connsiteX1" fmla="*/ 455032 w 7090885"/>
              <a:gd name="connsiteY1" fmla="*/ 1227944 h 6534339"/>
              <a:gd name="connsiteX2" fmla="*/ 6984589 w 7090885"/>
              <a:gd name="connsiteY2" fmla="*/ 1009081 h 6534339"/>
              <a:gd name="connsiteX3" fmla="*/ 7044489 w 7090885"/>
              <a:gd name="connsiteY3" fmla="*/ 6534323 h 6534339"/>
              <a:gd name="connsiteX4" fmla="*/ 3625997 w 7090885"/>
              <a:gd name="connsiteY4" fmla="*/ 6302402 h 6534339"/>
              <a:gd name="connsiteX5" fmla="*/ 893966 w 7090885"/>
              <a:gd name="connsiteY5" fmla="*/ 5596827 h 6534339"/>
              <a:gd name="connsiteX0" fmla="*/ 893966 w 7117974"/>
              <a:gd name="connsiteY0" fmla="*/ 5596827 h 7622907"/>
              <a:gd name="connsiteX1" fmla="*/ 455032 w 7117974"/>
              <a:gd name="connsiteY1" fmla="*/ 1227944 h 7622907"/>
              <a:gd name="connsiteX2" fmla="*/ 6984589 w 7117974"/>
              <a:gd name="connsiteY2" fmla="*/ 1009081 h 7622907"/>
              <a:gd name="connsiteX3" fmla="*/ 7073517 w 7117974"/>
              <a:gd name="connsiteY3" fmla="*/ 7622895 h 7622907"/>
              <a:gd name="connsiteX4" fmla="*/ 3625997 w 7117974"/>
              <a:gd name="connsiteY4" fmla="*/ 6302402 h 7622907"/>
              <a:gd name="connsiteX5" fmla="*/ 893966 w 7117974"/>
              <a:gd name="connsiteY5" fmla="*/ 5596827 h 7622907"/>
              <a:gd name="connsiteX0" fmla="*/ 893966 w 7117974"/>
              <a:gd name="connsiteY0" fmla="*/ 5596827 h 7622907"/>
              <a:gd name="connsiteX1" fmla="*/ 455032 w 7117974"/>
              <a:gd name="connsiteY1" fmla="*/ 1227944 h 7622907"/>
              <a:gd name="connsiteX2" fmla="*/ 6984589 w 7117974"/>
              <a:gd name="connsiteY2" fmla="*/ 1009081 h 7622907"/>
              <a:gd name="connsiteX3" fmla="*/ 7073517 w 7117974"/>
              <a:gd name="connsiteY3" fmla="*/ 7622895 h 7622907"/>
              <a:gd name="connsiteX4" fmla="*/ 3625997 w 7117974"/>
              <a:gd name="connsiteY4" fmla="*/ 6302402 h 7622907"/>
              <a:gd name="connsiteX5" fmla="*/ 893966 w 7117974"/>
              <a:gd name="connsiteY5" fmla="*/ 5596827 h 7622907"/>
              <a:gd name="connsiteX0" fmla="*/ 845471 w 7142051"/>
              <a:gd name="connsiteY0" fmla="*/ 5808938 h 7631818"/>
              <a:gd name="connsiteX1" fmla="*/ 479109 w 7142051"/>
              <a:gd name="connsiteY1" fmla="*/ 1236855 h 7631818"/>
              <a:gd name="connsiteX2" fmla="*/ 7008666 w 7142051"/>
              <a:gd name="connsiteY2" fmla="*/ 1017992 h 7631818"/>
              <a:gd name="connsiteX3" fmla="*/ 7097594 w 7142051"/>
              <a:gd name="connsiteY3" fmla="*/ 7631806 h 7631818"/>
              <a:gd name="connsiteX4" fmla="*/ 3650074 w 7142051"/>
              <a:gd name="connsiteY4" fmla="*/ 6311313 h 7631818"/>
              <a:gd name="connsiteX5" fmla="*/ 845471 w 7142051"/>
              <a:gd name="connsiteY5" fmla="*/ 5808938 h 7631818"/>
              <a:gd name="connsiteX0" fmla="*/ 862410 w 7158990"/>
              <a:gd name="connsiteY0" fmla="*/ 5808938 h 7631818"/>
              <a:gd name="connsiteX1" fmla="*/ 496048 w 7158990"/>
              <a:gd name="connsiteY1" fmla="*/ 1236855 h 7631818"/>
              <a:gd name="connsiteX2" fmla="*/ 7025605 w 7158990"/>
              <a:gd name="connsiteY2" fmla="*/ 1017992 h 7631818"/>
              <a:gd name="connsiteX3" fmla="*/ 7114533 w 7158990"/>
              <a:gd name="connsiteY3" fmla="*/ 7631806 h 7631818"/>
              <a:gd name="connsiteX4" fmla="*/ 4102441 w 7158990"/>
              <a:gd name="connsiteY4" fmla="*/ 6311313 h 7631818"/>
              <a:gd name="connsiteX5" fmla="*/ 862410 w 7158990"/>
              <a:gd name="connsiteY5" fmla="*/ 5808938 h 7631818"/>
              <a:gd name="connsiteX0" fmla="*/ 862410 w 7158990"/>
              <a:gd name="connsiteY0" fmla="*/ 5808938 h 7631818"/>
              <a:gd name="connsiteX1" fmla="*/ 496048 w 7158990"/>
              <a:gd name="connsiteY1" fmla="*/ 1236855 h 7631818"/>
              <a:gd name="connsiteX2" fmla="*/ 7025605 w 7158990"/>
              <a:gd name="connsiteY2" fmla="*/ 1017992 h 7631818"/>
              <a:gd name="connsiteX3" fmla="*/ 7114533 w 7158990"/>
              <a:gd name="connsiteY3" fmla="*/ 7631806 h 7631818"/>
              <a:gd name="connsiteX4" fmla="*/ 4102441 w 7158990"/>
              <a:gd name="connsiteY4" fmla="*/ 6311313 h 7631818"/>
              <a:gd name="connsiteX5" fmla="*/ 862410 w 7158990"/>
              <a:gd name="connsiteY5" fmla="*/ 5808938 h 7631818"/>
              <a:gd name="connsiteX0" fmla="*/ 836657 w 7133237"/>
              <a:gd name="connsiteY0" fmla="*/ 5999472 h 7822352"/>
              <a:gd name="connsiteX1" fmla="*/ 470295 w 7133237"/>
              <a:gd name="connsiteY1" fmla="*/ 1427389 h 7822352"/>
              <a:gd name="connsiteX2" fmla="*/ 6999852 w 7133237"/>
              <a:gd name="connsiteY2" fmla="*/ 1208526 h 7822352"/>
              <a:gd name="connsiteX3" fmla="*/ 7088780 w 7133237"/>
              <a:gd name="connsiteY3" fmla="*/ 7822340 h 7822352"/>
              <a:gd name="connsiteX4" fmla="*/ 4076688 w 7133237"/>
              <a:gd name="connsiteY4" fmla="*/ 6501847 h 7822352"/>
              <a:gd name="connsiteX5" fmla="*/ 836657 w 7133237"/>
              <a:gd name="connsiteY5" fmla="*/ 5999472 h 7822352"/>
              <a:gd name="connsiteX0" fmla="*/ 785167 w 7081747"/>
              <a:gd name="connsiteY0" fmla="*/ 6041594 h 7864474"/>
              <a:gd name="connsiteX1" fmla="*/ 418805 w 7081747"/>
              <a:gd name="connsiteY1" fmla="*/ 1469511 h 7864474"/>
              <a:gd name="connsiteX2" fmla="*/ 6948362 w 7081747"/>
              <a:gd name="connsiteY2" fmla="*/ 1250648 h 7864474"/>
              <a:gd name="connsiteX3" fmla="*/ 7037290 w 7081747"/>
              <a:gd name="connsiteY3" fmla="*/ 7864462 h 7864474"/>
              <a:gd name="connsiteX4" fmla="*/ 4025198 w 7081747"/>
              <a:gd name="connsiteY4" fmla="*/ 6543969 h 7864474"/>
              <a:gd name="connsiteX5" fmla="*/ 785167 w 7081747"/>
              <a:gd name="connsiteY5" fmla="*/ 6041594 h 7864474"/>
              <a:gd name="connsiteX0" fmla="*/ 791601 w 7062597"/>
              <a:gd name="connsiteY0" fmla="*/ 4973221 h 6796107"/>
              <a:gd name="connsiteX1" fmla="*/ 425239 w 7062597"/>
              <a:gd name="connsiteY1" fmla="*/ 401138 h 6796107"/>
              <a:gd name="connsiteX2" fmla="*/ 5996854 w 7062597"/>
              <a:gd name="connsiteY2" fmla="*/ 1586533 h 6796107"/>
              <a:gd name="connsiteX3" fmla="*/ 7043724 w 7062597"/>
              <a:gd name="connsiteY3" fmla="*/ 6796089 h 6796107"/>
              <a:gd name="connsiteX4" fmla="*/ 4031632 w 7062597"/>
              <a:gd name="connsiteY4" fmla="*/ 5475596 h 6796107"/>
              <a:gd name="connsiteX5" fmla="*/ 791601 w 7062597"/>
              <a:gd name="connsiteY5" fmla="*/ 4973221 h 6796107"/>
              <a:gd name="connsiteX0" fmla="*/ 791601 w 7062597"/>
              <a:gd name="connsiteY0" fmla="*/ 5163390 h 6986276"/>
              <a:gd name="connsiteX1" fmla="*/ 425239 w 7062597"/>
              <a:gd name="connsiteY1" fmla="*/ 591307 h 6986276"/>
              <a:gd name="connsiteX2" fmla="*/ 5996854 w 7062597"/>
              <a:gd name="connsiteY2" fmla="*/ 1776702 h 6986276"/>
              <a:gd name="connsiteX3" fmla="*/ 7043724 w 7062597"/>
              <a:gd name="connsiteY3" fmla="*/ 6986258 h 6986276"/>
              <a:gd name="connsiteX4" fmla="*/ 4031632 w 7062597"/>
              <a:gd name="connsiteY4" fmla="*/ 5665765 h 6986276"/>
              <a:gd name="connsiteX5" fmla="*/ 791601 w 7062597"/>
              <a:gd name="connsiteY5" fmla="*/ 5163390 h 6986276"/>
              <a:gd name="connsiteX0" fmla="*/ 791601 w 7074931"/>
              <a:gd name="connsiteY0" fmla="*/ 5163390 h 6986269"/>
              <a:gd name="connsiteX1" fmla="*/ 425239 w 7074931"/>
              <a:gd name="connsiteY1" fmla="*/ 591307 h 6986269"/>
              <a:gd name="connsiteX2" fmla="*/ 5996854 w 7074931"/>
              <a:gd name="connsiteY2" fmla="*/ 1776702 h 6986269"/>
              <a:gd name="connsiteX3" fmla="*/ 7043724 w 7074931"/>
              <a:gd name="connsiteY3" fmla="*/ 6986258 h 6986269"/>
              <a:gd name="connsiteX4" fmla="*/ 4031632 w 7074931"/>
              <a:gd name="connsiteY4" fmla="*/ 5665765 h 6986269"/>
              <a:gd name="connsiteX5" fmla="*/ 791601 w 7074931"/>
              <a:gd name="connsiteY5" fmla="*/ 5163390 h 6986269"/>
              <a:gd name="connsiteX0" fmla="*/ 791601 w 6281185"/>
              <a:gd name="connsiteY0" fmla="*/ 5163390 h 5781268"/>
              <a:gd name="connsiteX1" fmla="*/ 425239 w 6281185"/>
              <a:gd name="connsiteY1" fmla="*/ 591307 h 5781268"/>
              <a:gd name="connsiteX2" fmla="*/ 5996854 w 6281185"/>
              <a:gd name="connsiteY2" fmla="*/ 1776702 h 5781268"/>
              <a:gd name="connsiteX3" fmla="*/ 6118439 w 6281185"/>
              <a:gd name="connsiteY3" fmla="*/ 4493429 h 5781268"/>
              <a:gd name="connsiteX4" fmla="*/ 4031632 w 6281185"/>
              <a:gd name="connsiteY4" fmla="*/ 5665765 h 5781268"/>
              <a:gd name="connsiteX5" fmla="*/ 791601 w 6281185"/>
              <a:gd name="connsiteY5" fmla="*/ 5163390 h 5781268"/>
              <a:gd name="connsiteX0" fmla="*/ 791601 w 6281185"/>
              <a:gd name="connsiteY0" fmla="*/ 5163390 h 5781268"/>
              <a:gd name="connsiteX1" fmla="*/ 425239 w 6281185"/>
              <a:gd name="connsiteY1" fmla="*/ 591307 h 5781268"/>
              <a:gd name="connsiteX2" fmla="*/ 5996854 w 6281185"/>
              <a:gd name="connsiteY2" fmla="*/ 1776702 h 5781268"/>
              <a:gd name="connsiteX3" fmla="*/ 6118439 w 6281185"/>
              <a:gd name="connsiteY3" fmla="*/ 4493429 h 5781268"/>
              <a:gd name="connsiteX4" fmla="*/ 4031632 w 6281185"/>
              <a:gd name="connsiteY4" fmla="*/ 5665765 h 5781268"/>
              <a:gd name="connsiteX5" fmla="*/ 791601 w 6281185"/>
              <a:gd name="connsiteY5" fmla="*/ 5163390 h 5781268"/>
              <a:gd name="connsiteX0" fmla="*/ 791601 w 6338812"/>
              <a:gd name="connsiteY0" fmla="*/ 5163390 h 5781268"/>
              <a:gd name="connsiteX1" fmla="*/ 425239 w 6338812"/>
              <a:gd name="connsiteY1" fmla="*/ 591307 h 5781268"/>
              <a:gd name="connsiteX2" fmla="*/ 5996854 w 6338812"/>
              <a:gd name="connsiteY2" fmla="*/ 1776702 h 5781268"/>
              <a:gd name="connsiteX3" fmla="*/ 6118439 w 6338812"/>
              <a:gd name="connsiteY3" fmla="*/ 4493429 h 5781268"/>
              <a:gd name="connsiteX4" fmla="*/ 4031632 w 6338812"/>
              <a:gd name="connsiteY4" fmla="*/ 5665765 h 5781268"/>
              <a:gd name="connsiteX5" fmla="*/ 791601 w 6338812"/>
              <a:gd name="connsiteY5" fmla="*/ 5163390 h 5781268"/>
              <a:gd name="connsiteX0" fmla="*/ 791601 w 6338812"/>
              <a:gd name="connsiteY0" fmla="*/ 5233463 h 5851341"/>
              <a:gd name="connsiteX1" fmla="*/ 425239 w 6338812"/>
              <a:gd name="connsiteY1" fmla="*/ 661380 h 5851341"/>
              <a:gd name="connsiteX2" fmla="*/ 5996854 w 6338812"/>
              <a:gd name="connsiteY2" fmla="*/ 1716146 h 5851341"/>
              <a:gd name="connsiteX3" fmla="*/ 6118439 w 6338812"/>
              <a:gd name="connsiteY3" fmla="*/ 4563502 h 5851341"/>
              <a:gd name="connsiteX4" fmla="*/ 4031632 w 6338812"/>
              <a:gd name="connsiteY4" fmla="*/ 5735838 h 5851341"/>
              <a:gd name="connsiteX5" fmla="*/ 791601 w 6338812"/>
              <a:gd name="connsiteY5" fmla="*/ 5233463 h 5851341"/>
              <a:gd name="connsiteX0" fmla="*/ 791601 w 6281768"/>
              <a:gd name="connsiteY0" fmla="*/ 5233463 h 5851341"/>
              <a:gd name="connsiteX1" fmla="*/ 425239 w 6281768"/>
              <a:gd name="connsiteY1" fmla="*/ 661380 h 5851341"/>
              <a:gd name="connsiteX2" fmla="*/ 5996854 w 6281768"/>
              <a:gd name="connsiteY2" fmla="*/ 1716146 h 5851341"/>
              <a:gd name="connsiteX3" fmla="*/ 6118439 w 6281768"/>
              <a:gd name="connsiteY3" fmla="*/ 4563502 h 5851341"/>
              <a:gd name="connsiteX4" fmla="*/ 4031632 w 6281768"/>
              <a:gd name="connsiteY4" fmla="*/ 5735838 h 5851341"/>
              <a:gd name="connsiteX5" fmla="*/ 791601 w 6281768"/>
              <a:gd name="connsiteY5" fmla="*/ 5233463 h 5851341"/>
              <a:gd name="connsiteX0" fmla="*/ 791601 w 6281768"/>
              <a:gd name="connsiteY0" fmla="*/ 4924433 h 5542311"/>
              <a:gd name="connsiteX1" fmla="*/ 425239 w 6281768"/>
              <a:gd name="connsiteY1" fmla="*/ 352350 h 5542311"/>
              <a:gd name="connsiteX2" fmla="*/ 5996854 w 6281768"/>
              <a:gd name="connsiteY2" fmla="*/ 1407116 h 5542311"/>
              <a:gd name="connsiteX3" fmla="*/ 6118439 w 6281768"/>
              <a:gd name="connsiteY3" fmla="*/ 4254472 h 5542311"/>
              <a:gd name="connsiteX4" fmla="*/ 4031632 w 6281768"/>
              <a:gd name="connsiteY4" fmla="*/ 5426808 h 5542311"/>
              <a:gd name="connsiteX5" fmla="*/ 791601 w 6281768"/>
              <a:gd name="connsiteY5" fmla="*/ 4924433 h 5542311"/>
              <a:gd name="connsiteX0" fmla="*/ 1124963 w 6615130"/>
              <a:gd name="connsiteY0" fmla="*/ 4698486 h 5316364"/>
              <a:gd name="connsiteX1" fmla="*/ 758601 w 6615130"/>
              <a:gd name="connsiteY1" fmla="*/ 126403 h 5316364"/>
              <a:gd name="connsiteX2" fmla="*/ 6330216 w 6615130"/>
              <a:gd name="connsiteY2" fmla="*/ 1181169 h 5316364"/>
              <a:gd name="connsiteX3" fmla="*/ 6451801 w 6615130"/>
              <a:gd name="connsiteY3" fmla="*/ 4028525 h 5316364"/>
              <a:gd name="connsiteX4" fmla="*/ 4364994 w 6615130"/>
              <a:gd name="connsiteY4" fmla="*/ 5200861 h 5316364"/>
              <a:gd name="connsiteX5" fmla="*/ 1124963 w 6615130"/>
              <a:gd name="connsiteY5" fmla="*/ 4698486 h 5316364"/>
              <a:gd name="connsiteX0" fmla="*/ 961499 w 6451666"/>
              <a:gd name="connsiteY0" fmla="*/ 4694406 h 5263006"/>
              <a:gd name="connsiteX1" fmla="*/ 595137 w 6451666"/>
              <a:gd name="connsiteY1" fmla="*/ 122323 h 5263006"/>
              <a:gd name="connsiteX2" fmla="*/ 6166752 w 6451666"/>
              <a:gd name="connsiteY2" fmla="*/ 1177089 h 5263006"/>
              <a:gd name="connsiteX3" fmla="*/ 6288337 w 6451666"/>
              <a:gd name="connsiteY3" fmla="*/ 4024445 h 5263006"/>
              <a:gd name="connsiteX4" fmla="*/ 4201530 w 6451666"/>
              <a:gd name="connsiteY4" fmla="*/ 5196781 h 5263006"/>
              <a:gd name="connsiteX5" fmla="*/ 961499 w 6451666"/>
              <a:gd name="connsiteY5" fmla="*/ 4694406 h 5263006"/>
              <a:gd name="connsiteX0" fmla="*/ 966202 w 6456369"/>
              <a:gd name="connsiteY0" fmla="*/ 4600109 h 5168709"/>
              <a:gd name="connsiteX1" fmla="*/ 599840 w 6456369"/>
              <a:gd name="connsiteY1" fmla="*/ 28026 h 5168709"/>
              <a:gd name="connsiteX2" fmla="*/ 6171455 w 6456369"/>
              <a:gd name="connsiteY2" fmla="*/ 1082792 h 5168709"/>
              <a:gd name="connsiteX3" fmla="*/ 6293040 w 6456369"/>
              <a:gd name="connsiteY3" fmla="*/ 3930148 h 5168709"/>
              <a:gd name="connsiteX4" fmla="*/ 4206233 w 6456369"/>
              <a:gd name="connsiteY4" fmla="*/ 5102484 h 5168709"/>
              <a:gd name="connsiteX5" fmla="*/ 966202 w 6456369"/>
              <a:gd name="connsiteY5" fmla="*/ 4600109 h 5168709"/>
              <a:gd name="connsiteX0" fmla="*/ 1212425 w 6702592"/>
              <a:gd name="connsiteY0" fmla="*/ 4660341 h 5228941"/>
              <a:gd name="connsiteX1" fmla="*/ 846063 w 6702592"/>
              <a:gd name="connsiteY1" fmla="*/ 88258 h 5228941"/>
              <a:gd name="connsiteX2" fmla="*/ 6417678 w 6702592"/>
              <a:gd name="connsiteY2" fmla="*/ 1143024 h 5228941"/>
              <a:gd name="connsiteX3" fmla="*/ 6539263 w 6702592"/>
              <a:gd name="connsiteY3" fmla="*/ 3990380 h 5228941"/>
              <a:gd name="connsiteX4" fmla="*/ 4452456 w 6702592"/>
              <a:gd name="connsiteY4" fmla="*/ 5162716 h 5228941"/>
              <a:gd name="connsiteX5" fmla="*/ 1212425 w 6702592"/>
              <a:gd name="connsiteY5" fmla="*/ 4660341 h 5228941"/>
              <a:gd name="connsiteX0" fmla="*/ 1225888 w 6716055"/>
              <a:gd name="connsiteY0" fmla="*/ 4669522 h 5402425"/>
              <a:gd name="connsiteX1" fmla="*/ 859526 w 6716055"/>
              <a:gd name="connsiteY1" fmla="*/ 97439 h 5402425"/>
              <a:gd name="connsiteX2" fmla="*/ 6431141 w 6716055"/>
              <a:gd name="connsiteY2" fmla="*/ 1152205 h 5402425"/>
              <a:gd name="connsiteX3" fmla="*/ 6552726 w 6716055"/>
              <a:gd name="connsiteY3" fmla="*/ 3999561 h 5402425"/>
              <a:gd name="connsiteX4" fmla="*/ 4465919 w 6716055"/>
              <a:gd name="connsiteY4" fmla="*/ 5171897 h 5402425"/>
              <a:gd name="connsiteX5" fmla="*/ 1225888 w 6716055"/>
              <a:gd name="connsiteY5" fmla="*/ 4669522 h 5402425"/>
              <a:gd name="connsiteX0" fmla="*/ 1216237 w 6706404"/>
              <a:gd name="connsiteY0" fmla="*/ 4681521 h 5635078"/>
              <a:gd name="connsiteX1" fmla="*/ 849875 w 6706404"/>
              <a:gd name="connsiteY1" fmla="*/ 109438 h 5635078"/>
              <a:gd name="connsiteX2" fmla="*/ 6421490 w 6706404"/>
              <a:gd name="connsiteY2" fmla="*/ 1164204 h 5635078"/>
              <a:gd name="connsiteX3" fmla="*/ 6543075 w 6706404"/>
              <a:gd name="connsiteY3" fmla="*/ 4011560 h 5635078"/>
              <a:gd name="connsiteX4" fmla="*/ 4456268 w 6706404"/>
              <a:gd name="connsiteY4" fmla="*/ 5183896 h 5635078"/>
              <a:gd name="connsiteX5" fmla="*/ 1216237 w 6706404"/>
              <a:gd name="connsiteY5" fmla="*/ 4681521 h 5635078"/>
              <a:gd name="connsiteX0" fmla="*/ 1398571 w 6888738"/>
              <a:gd name="connsiteY0" fmla="*/ 4664197 h 5471870"/>
              <a:gd name="connsiteX1" fmla="*/ 1032209 w 6888738"/>
              <a:gd name="connsiteY1" fmla="*/ 92114 h 5471870"/>
              <a:gd name="connsiteX2" fmla="*/ 6603824 w 6888738"/>
              <a:gd name="connsiteY2" fmla="*/ 1146880 h 5471870"/>
              <a:gd name="connsiteX3" fmla="*/ 6725409 w 6888738"/>
              <a:gd name="connsiteY3" fmla="*/ 3994236 h 5471870"/>
              <a:gd name="connsiteX4" fmla="*/ 5084916 w 6888738"/>
              <a:gd name="connsiteY4" fmla="*/ 5416943 h 5471870"/>
              <a:gd name="connsiteX5" fmla="*/ 1398571 w 6888738"/>
              <a:gd name="connsiteY5" fmla="*/ 4664197 h 5471870"/>
              <a:gd name="connsiteX0" fmla="*/ 1398571 w 6647752"/>
              <a:gd name="connsiteY0" fmla="*/ 4664197 h 5480547"/>
              <a:gd name="connsiteX1" fmla="*/ 1032209 w 6647752"/>
              <a:gd name="connsiteY1" fmla="*/ 92114 h 5480547"/>
              <a:gd name="connsiteX2" fmla="*/ 6603824 w 6647752"/>
              <a:gd name="connsiteY2" fmla="*/ 1146880 h 5480547"/>
              <a:gd name="connsiteX3" fmla="*/ 6017838 w 6647752"/>
              <a:gd name="connsiteY3" fmla="*/ 3874493 h 5480547"/>
              <a:gd name="connsiteX4" fmla="*/ 5084916 w 6647752"/>
              <a:gd name="connsiteY4" fmla="*/ 5416943 h 5480547"/>
              <a:gd name="connsiteX5" fmla="*/ 1398571 w 6647752"/>
              <a:gd name="connsiteY5" fmla="*/ 4664197 h 5480547"/>
              <a:gd name="connsiteX0" fmla="*/ 1398571 w 6683270"/>
              <a:gd name="connsiteY0" fmla="*/ 4664197 h 5480547"/>
              <a:gd name="connsiteX1" fmla="*/ 1032209 w 6683270"/>
              <a:gd name="connsiteY1" fmla="*/ 92114 h 5480547"/>
              <a:gd name="connsiteX2" fmla="*/ 6603824 w 6683270"/>
              <a:gd name="connsiteY2" fmla="*/ 1146880 h 5480547"/>
              <a:gd name="connsiteX3" fmla="*/ 6017838 w 6683270"/>
              <a:gd name="connsiteY3" fmla="*/ 3874493 h 5480547"/>
              <a:gd name="connsiteX4" fmla="*/ 5084916 w 6683270"/>
              <a:gd name="connsiteY4" fmla="*/ 5416943 h 5480547"/>
              <a:gd name="connsiteX5" fmla="*/ 1398571 w 6683270"/>
              <a:gd name="connsiteY5" fmla="*/ 4664197 h 5480547"/>
              <a:gd name="connsiteX0" fmla="*/ 1398571 w 6672109"/>
              <a:gd name="connsiteY0" fmla="*/ 4664197 h 5505113"/>
              <a:gd name="connsiteX1" fmla="*/ 1032209 w 6672109"/>
              <a:gd name="connsiteY1" fmla="*/ 92114 h 5505113"/>
              <a:gd name="connsiteX2" fmla="*/ 6603824 w 6672109"/>
              <a:gd name="connsiteY2" fmla="*/ 1146880 h 5505113"/>
              <a:gd name="connsiteX3" fmla="*/ 5952524 w 6672109"/>
              <a:gd name="connsiteY3" fmla="*/ 3537035 h 5505113"/>
              <a:gd name="connsiteX4" fmla="*/ 5084916 w 6672109"/>
              <a:gd name="connsiteY4" fmla="*/ 5416943 h 5505113"/>
              <a:gd name="connsiteX5" fmla="*/ 1398571 w 6672109"/>
              <a:gd name="connsiteY5" fmla="*/ 4664197 h 5505113"/>
              <a:gd name="connsiteX0" fmla="*/ 1431801 w 6705339"/>
              <a:gd name="connsiteY0" fmla="*/ 4664133 h 5487117"/>
              <a:gd name="connsiteX1" fmla="*/ 1065439 w 6705339"/>
              <a:gd name="connsiteY1" fmla="*/ 92050 h 5487117"/>
              <a:gd name="connsiteX2" fmla="*/ 6637054 w 6705339"/>
              <a:gd name="connsiteY2" fmla="*/ 1146816 h 5487117"/>
              <a:gd name="connsiteX3" fmla="*/ 5985754 w 6705339"/>
              <a:gd name="connsiteY3" fmla="*/ 3536971 h 5487117"/>
              <a:gd name="connsiteX4" fmla="*/ 5945460 w 6705339"/>
              <a:gd name="connsiteY4" fmla="*/ 5395107 h 5487117"/>
              <a:gd name="connsiteX5" fmla="*/ 1431801 w 6705339"/>
              <a:gd name="connsiteY5" fmla="*/ 4664133 h 5487117"/>
              <a:gd name="connsiteX0" fmla="*/ 1431801 w 6851965"/>
              <a:gd name="connsiteY0" fmla="*/ 4664133 h 5470355"/>
              <a:gd name="connsiteX1" fmla="*/ 1065439 w 6851965"/>
              <a:gd name="connsiteY1" fmla="*/ 92050 h 5470355"/>
              <a:gd name="connsiteX2" fmla="*/ 6637054 w 6851965"/>
              <a:gd name="connsiteY2" fmla="*/ 1146816 h 5470355"/>
              <a:gd name="connsiteX3" fmla="*/ 6432068 w 6851965"/>
              <a:gd name="connsiteY3" fmla="*/ 3765571 h 5470355"/>
              <a:gd name="connsiteX4" fmla="*/ 5945460 w 6851965"/>
              <a:gd name="connsiteY4" fmla="*/ 5395107 h 5470355"/>
              <a:gd name="connsiteX5" fmla="*/ 1431801 w 6851965"/>
              <a:gd name="connsiteY5" fmla="*/ 4664133 h 5470355"/>
              <a:gd name="connsiteX0" fmla="*/ 982935 w 6185385"/>
              <a:gd name="connsiteY0" fmla="*/ 4936117 h 5734556"/>
              <a:gd name="connsiteX1" fmla="*/ 398859 w 6185385"/>
              <a:gd name="connsiteY1" fmla="*/ 353148 h 5734556"/>
              <a:gd name="connsiteX2" fmla="*/ 5970474 w 6185385"/>
              <a:gd name="connsiteY2" fmla="*/ 1407914 h 5734556"/>
              <a:gd name="connsiteX3" fmla="*/ 5765488 w 6185385"/>
              <a:gd name="connsiteY3" fmla="*/ 4026669 h 5734556"/>
              <a:gd name="connsiteX4" fmla="*/ 5278880 w 6185385"/>
              <a:gd name="connsiteY4" fmla="*/ 5656205 h 5734556"/>
              <a:gd name="connsiteX5" fmla="*/ 982935 w 6185385"/>
              <a:gd name="connsiteY5" fmla="*/ 4936117 h 5734556"/>
              <a:gd name="connsiteX0" fmla="*/ 974554 w 6177004"/>
              <a:gd name="connsiteY0" fmla="*/ 4807772 h 5600284"/>
              <a:gd name="connsiteX1" fmla="*/ 401364 w 6177004"/>
              <a:gd name="connsiteY1" fmla="*/ 420746 h 5600284"/>
              <a:gd name="connsiteX2" fmla="*/ 5962093 w 6177004"/>
              <a:gd name="connsiteY2" fmla="*/ 1279569 h 5600284"/>
              <a:gd name="connsiteX3" fmla="*/ 5757107 w 6177004"/>
              <a:gd name="connsiteY3" fmla="*/ 3898324 h 5600284"/>
              <a:gd name="connsiteX4" fmla="*/ 5270499 w 6177004"/>
              <a:gd name="connsiteY4" fmla="*/ 5527860 h 5600284"/>
              <a:gd name="connsiteX5" fmla="*/ 974554 w 6177004"/>
              <a:gd name="connsiteY5" fmla="*/ 4807772 h 5600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77004" h="5600284">
                <a:moveTo>
                  <a:pt x="974554" y="4807772"/>
                </a:moveTo>
                <a:cubicBezTo>
                  <a:pt x="163031" y="3956586"/>
                  <a:pt x="-429892" y="1008780"/>
                  <a:pt x="401364" y="420746"/>
                </a:cubicBezTo>
                <a:cubicBezTo>
                  <a:pt x="1232621" y="-167288"/>
                  <a:pt x="5451454" y="-345292"/>
                  <a:pt x="5962093" y="1279569"/>
                </a:cubicBezTo>
                <a:cubicBezTo>
                  <a:pt x="6144182" y="1972215"/>
                  <a:pt x="6419970" y="3199386"/>
                  <a:pt x="5757107" y="3898324"/>
                </a:cubicBezTo>
                <a:cubicBezTo>
                  <a:pt x="5220584" y="4623319"/>
                  <a:pt x="6067591" y="5376285"/>
                  <a:pt x="5270499" y="5527860"/>
                </a:cubicBezTo>
                <a:cubicBezTo>
                  <a:pt x="4473407" y="5679435"/>
                  <a:pt x="1786077" y="5658958"/>
                  <a:pt x="974554" y="480777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/>
          <a:lstStyle/>
          <a:p>
            <a:endParaRPr lang="en-PL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8C502C8-393C-81C5-F435-86A79863D806}"/>
              </a:ext>
            </a:extLst>
          </p:cNvPr>
          <p:cNvSpPr/>
          <p:nvPr userDrawn="1"/>
        </p:nvSpPr>
        <p:spPr>
          <a:xfrm>
            <a:off x="5525330" y="415998"/>
            <a:ext cx="6323812" cy="5919694"/>
          </a:xfrm>
          <a:custGeom>
            <a:avLst/>
            <a:gdLst>
              <a:gd name="connsiteX0" fmla="*/ 6133270 w 6323812"/>
              <a:gd name="connsiteY0" fmla="*/ 1108002 h 5919694"/>
              <a:gd name="connsiteX1" fmla="*/ 3836384 w 6323812"/>
              <a:gd name="connsiteY1" fmla="*/ 19431 h 5919694"/>
              <a:gd name="connsiteX2" fmla="*/ 1049641 w 6323812"/>
              <a:gd name="connsiteY2" fmla="*/ 541945 h 5919694"/>
              <a:gd name="connsiteX3" fmla="*/ 26384 w 6323812"/>
              <a:gd name="connsiteY3" fmla="*/ 2153031 h 5919694"/>
              <a:gd name="connsiteX4" fmla="*/ 461813 w 6323812"/>
              <a:gd name="connsiteY4" fmla="*/ 4395488 h 5919694"/>
              <a:gd name="connsiteX5" fmla="*/ 2138213 w 6323812"/>
              <a:gd name="connsiteY5" fmla="*/ 5364316 h 5919694"/>
              <a:gd name="connsiteX6" fmla="*/ 3379184 w 6323812"/>
              <a:gd name="connsiteY6" fmla="*/ 5919488 h 5919694"/>
              <a:gd name="connsiteX7" fmla="*/ 5501899 w 6323812"/>
              <a:gd name="connsiteY7" fmla="*/ 5418745 h 5919694"/>
              <a:gd name="connsiteX8" fmla="*/ 5904670 w 6323812"/>
              <a:gd name="connsiteY8" fmla="*/ 4613202 h 5919694"/>
              <a:gd name="connsiteX9" fmla="*/ 6165927 w 6323812"/>
              <a:gd name="connsiteY9" fmla="*/ 2425173 h 5919694"/>
              <a:gd name="connsiteX10" fmla="*/ 6133270 w 6323812"/>
              <a:gd name="connsiteY10" fmla="*/ 1108002 h 5919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23812" h="5919694">
                <a:moveTo>
                  <a:pt x="6133270" y="1108002"/>
                </a:moveTo>
                <a:cubicBezTo>
                  <a:pt x="5745013" y="707045"/>
                  <a:pt x="4683655" y="113774"/>
                  <a:pt x="3836384" y="19431"/>
                </a:cubicBezTo>
                <a:cubicBezTo>
                  <a:pt x="2989113" y="-74912"/>
                  <a:pt x="1684641" y="186345"/>
                  <a:pt x="1049641" y="541945"/>
                </a:cubicBezTo>
                <a:cubicBezTo>
                  <a:pt x="414641" y="897545"/>
                  <a:pt x="124355" y="1510774"/>
                  <a:pt x="26384" y="2153031"/>
                </a:cubicBezTo>
                <a:cubicBezTo>
                  <a:pt x="-71587" y="2795288"/>
                  <a:pt x="109841" y="3860274"/>
                  <a:pt x="461813" y="4395488"/>
                </a:cubicBezTo>
                <a:cubicBezTo>
                  <a:pt x="813784" y="4930702"/>
                  <a:pt x="1651984" y="5110316"/>
                  <a:pt x="2138213" y="5364316"/>
                </a:cubicBezTo>
                <a:cubicBezTo>
                  <a:pt x="2624441" y="5618316"/>
                  <a:pt x="2818570" y="5910417"/>
                  <a:pt x="3379184" y="5919488"/>
                </a:cubicBezTo>
                <a:cubicBezTo>
                  <a:pt x="3939798" y="5928560"/>
                  <a:pt x="5080985" y="5636459"/>
                  <a:pt x="5501899" y="5418745"/>
                </a:cubicBezTo>
                <a:cubicBezTo>
                  <a:pt x="5922813" y="5201031"/>
                  <a:pt x="5793999" y="5112131"/>
                  <a:pt x="5904670" y="4613202"/>
                </a:cubicBezTo>
                <a:cubicBezTo>
                  <a:pt x="6015341" y="4114273"/>
                  <a:pt x="6129641" y="3009373"/>
                  <a:pt x="6165927" y="2425173"/>
                </a:cubicBezTo>
                <a:cubicBezTo>
                  <a:pt x="6202213" y="1840973"/>
                  <a:pt x="6521527" y="1508959"/>
                  <a:pt x="6133270" y="1108002"/>
                </a:cubicBezTo>
                <a:close/>
              </a:path>
            </a:pathLst>
          </a:custGeom>
          <a:noFill/>
          <a:ln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27E5FBD-1C76-F621-F810-E8DB1FC2AFD5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07925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FA4E3-08F0-17BC-AD61-6A8492B1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2386940"/>
            <a:ext cx="4694916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163FB7-BFAA-D476-A504-D0B62BD24BD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441396" y="2386940"/>
            <a:ext cx="4694916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4681976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52053" y="5267325"/>
            <a:ext cx="4681976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F769FFC6-D336-3832-0826-7C6769220B94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B20CA3B-E841-403F-D1B9-019BEB09ABBB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88772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FA4E3-08F0-17BC-AD61-6A8492B1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163FB7-BFAA-D476-A504-D0B62BD24BD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56139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E28279-3930-31CD-7EEA-0C8F09F5762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248425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796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0F4DB2-54E9-726A-F185-786B5CC6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967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50C352B2-2D17-3796-5F0D-8A4A92E5F926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8FF1E223-8E50-AABC-3A73-6098D5ADBBD1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60235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796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0F4DB2-54E9-726A-F185-786B5CC6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967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1B6F8A8-C8FC-C179-69C4-DC060799C7B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80760" y="2310493"/>
            <a:ext cx="2637518" cy="263751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506587D5-D92A-0C5D-8368-A95B61AD383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83931" y="2310493"/>
            <a:ext cx="2637518" cy="263751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66AA7056-9D9E-55F4-04AA-86670098716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387102" y="2310493"/>
            <a:ext cx="2637518" cy="263751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9613C47-8DBB-C250-54CF-E86A9E30BC6B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D6E418A-3EC9-CFF8-30D0-991B66507AB5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49754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796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0F4DB2-54E9-726A-F185-786B5CC6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967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9613C47-8DBB-C250-54CF-E86A9E30BC6B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D6E418A-3EC9-CFF8-30D0-991B66507AB5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icture Placeholder 17">
            <a:extLst>
              <a:ext uri="{FF2B5EF4-FFF2-40B4-BE49-F238E27FC236}">
                <a16:creationId xmlns:a16="http://schemas.microsoft.com/office/drawing/2014/main" id="{4E8606A6-631C-1AAC-D8F3-36DB3E9EF8F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380514" y="2476161"/>
            <a:ext cx="2650697" cy="2319361"/>
          </a:xfrm>
          <a:prstGeom prst="hexagon">
            <a:avLst>
              <a:gd name="adj" fmla="val 28479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4" name="Picture Placeholder 17">
            <a:extLst>
              <a:ext uri="{FF2B5EF4-FFF2-40B4-BE49-F238E27FC236}">
                <a16:creationId xmlns:a16="http://schemas.microsoft.com/office/drawing/2014/main" id="{43F8A1C8-6E56-2740-6C8C-1505F2B1F9E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76702" y="2476161"/>
            <a:ext cx="2650697" cy="2319361"/>
          </a:xfrm>
          <a:prstGeom prst="hexagon">
            <a:avLst>
              <a:gd name="adj" fmla="val 28479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8" name="Picture Placeholder 17">
            <a:extLst>
              <a:ext uri="{FF2B5EF4-FFF2-40B4-BE49-F238E27FC236}">
                <a16:creationId xmlns:a16="http://schemas.microsoft.com/office/drawing/2014/main" id="{4E0B1FB6-3FDE-F062-574F-F5A11C1E822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179613" y="2476161"/>
            <a:ext cx="2650697" cy="2319361"/>
          </a:xfrm>
          <a:prstGeom prst="hexagon">
            <a:avLst>
              <a:gd name="adj" fmla="val 28479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72886561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FA4E3-08F0-17BC-AD61-6A8492B1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163FB7-BFAA-D476-A504-D0B62BD24BD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56139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E28279-3930-31CD-7EEA-0C8F09F5762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248425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796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0F4DB2-54E9-726A-F185-786B5CC6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967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6296C89-FBC6-E882-BF2B-A8774F151BD0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F60FE0B2-9BEE-F10D-D1FF-117F7DA871DD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64077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52B6F-50FA-806B-6A93-B5A353623D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268413"/>
            <a:ext cx="10299700" cy="720725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3BCE9C-D9D4-27A8-3D26-E9C7FD19D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688" y="2323049"/>
            <a:ext cx="4680744" cy="823912"/>
          </a:xfrm>
        </p:spPr>
        <p:txBody>
          <a:bodyPr anchor="b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24F50D-D027-8A05-3E3F-C163FF105C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688" y="3428999"/>
            <a:ext cx="4681083" cy="287972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CE4DAA-EC49-D657-699B-57D32EE986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55568" y="2323049"/>
            <a:ext cx="4680744" cy="823912"/>
          </a:xfrm>
        </p:spPr>
        <p:txBody>
          <a:bodyPr anchor="b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B824D1-6434-D086-7955-7E2BA175C7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55568" y="3428999"/>
            <a:ext cx="4680745" cy="28797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021C4C-C36D-AC90-2385-CDFBCEA8F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29E3AE-2872-6E2E-FB31-84706D37F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E2FB9B-27D3-2E95-7561-66280B69D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B431B72-780E-0FE1-901F-505D3DD588EF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DD189F5A-577F-0C67-742D-C5140CEE99FC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04993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5D1E38-948E-EA43-A4BC-F76E98CA4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6A0E76-D0A2-6789-ECCC-F42B48AE9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D88A33-4BC6-2236-5B43-EF5029738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A1A67F16-2D57-19D3-5301-62A73D84FA95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5E11474-2FDE-2651-89D5-C4493F654D8D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61210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5137-D396-458F-2B1A-5124574013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268413"/>
            <a:ext cx="10080625" cy="720726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74B99-AEBC-FD68-B380-AD8AFD133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689" y="2708274"/>
            <a:ext cx="4681082" cy="360045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E0DE2-54C5-0C43-416D-1C359185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51AC2-A3B3-13EE-B04E-ECCA55E7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9C95E-A626-C2B1-DC04-985F91CA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D755A6D-4CF4-7E36-2901-029BACC78692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455231" y="2708274"/>
            <a:ext cx="5401807" cy="360045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7E70A6A8-CE9C-8567-CC6D-F49210799101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8C5314F-9B61-CD47-3EE4-3AA9A944EEF7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50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57164" y="5263909"/>
            <a:ext cx="2879724" cy="77830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57164" y="549275"/>
            <a:ext cx="2879724" cy="431772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4E8E7DD5-D569-5084-EBDE-7EF3E4867A9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75724" y="549275"/>
            <a:ext cx="2881314" cy="431958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A2D9E6F-98ED-3E8F-9020-8FE1720B4EB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76157" y="3443825"/>
            <a:ext cx="4299117" cy="28649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F855A12E-80EA-5D92-61A2-749A1A595BC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987252" y="5263909"/>
            <a:ext cx="2869786" cy="77830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1081A8F-F0EB-7DCB-9621-A0265A96F2AD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D7D03EB-DF41-43BF-57E4-B63D351C2D6C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7956130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5137-D396-458F-2B1A-5124574013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268413"/>
            <a:ext cx="10080625" cy="720726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74B99-AEBC-FD68-B380-AD8AFD133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689" y="2708274"/>
            <a:ext cx="4681082" cy="360045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E0DE2-54C5-0C43-416D-1C359185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51AC2-A3B3-13EE-B04E-ECCA55E7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9C95E-A626-C2B1-DC04-985F91CA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5ED8F8F-37A0-68FE-4651-3E95B19F4D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54775" y="2708275"/>
            <a:ext cx="5402263" cy="3600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5F3CA0C-F594-9E02-812D-0851D7F48A38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B21F76FB-B0C8-3134-19FD-1D24E5FFF4A0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22573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5137-D396-458F-2B1A-5124574013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268413"/>
            <a:ext cx="10080625" cy="720726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74B99-AEBC-FD68-B380-AD8AFD133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688" y="2708275"/>
            <a:ext cx="10801349" cy="7207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E0DE2-54C5-0C43-416D-1C359185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51AC2-A3B3-13EE-B04E-ECCA55E7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9C95E-A626-C2B1-DC04-985F91CA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5ED8F8F-37A0-68FE-4651-3E95B19F4D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55689" y="3408593"/>
            <a:ext cx="10801350" cy="290013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PL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8E60B5F5-36AF-CC65-01B8-F230304B0057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ACCF8C9B-8E14-2EF5-23DA-9FA1A68B141C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39175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5D1E38-948E-EA43-A4BC-F76E98CA4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6A0E76-D0A2-6789-ECCC-F42B48AE9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D88A33-4BC6-2236-5B43-EF5029738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A1A67F16-2D57-19D3-5301-62A73D84FA95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5E11474-2FDE-2651-89D5-C4493F654D8D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7394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4941C-0D99-DD82-FDA2-1F82C4CFB6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6996" y="-607471"/>
            <a:ext cx="7187657" cy="7187747"/>
          </a:xfrm>
          <a:custGeom>
            <a:avLst/>
            <a:gdLst>
              <a:gd name="connsiteX0" fmla="*/ 0 w 2576594"/>
              <a:gd name="connsiteY0" fmla="*/ 1246982 h 2493963"/>
              <a:gd name="connsiteX1" fmla="*/ 1288297 w 2576594"/>
              <a:gd name="connsiteY1" fmla="*/ 0 h 2493963"/>
              <a:gd name="connsiteX2" fmla="*/ 2576594 w 2576594"/>
              <a:gd name="connsiteY2" fmla="*/ 1246982 h 2493963"/>
              <a:gd name="connsiteX3" fmla="*/ 1288297 w 2576594"/>
              <a:gd name="connsiteY3" fmla="*/ 2493964 h 2493963"/>
              <a:gd name="connsiteX4" fmla="*/ 0 w 2576594"/>
              <a:gd name="connsiteY4" fmla="*/ 1246982 h 2493963"/>
              <a:gd name="connsiteX0" fmla="*/ 0 w 3455368"/>
              <a:gd name="connsiteY0" fmla="*/ 3526848 h 3727854"/>
              <a:gd name="connsiteX1" fmla="*/ 2167071 w 3455368"/>
              <a:gd name="connsiteY1" fmla="*/ 82931 h 3727854"/>
              <a:gd name="connsiteX2" fmla="*/ 3455368 w 3455368"/>
              <a:gd name="connsiteY2" fmla="*/ 1329913 h 3727854"/>
              <a:gd name="connsiteX3" fmla="*/ 2167071 w 3455368"/>
              <a:gd name="connsiteY3" fmla="*/ 2576895 h 3727854"/>
              <a:gd name="connsiteX4" fmla="*/ 0 w 3455368"/>
              <a:gd name="connsiteY4" fmla="*/ 3526848 h 3727854"/>
              <a:gd name="connsiteX0" fmla="*/ 69316 w 3524684"/>
              <a:gd name="connsiteY0" fmla="*/ 4930853 h 5119588"/>
              <a:gd name="connsiteX1" fmla="*/ 811348 w 3524684"/>
              <a:gd name="connsiteY1" fmla="*/ 38146 h 5119588"/>
              <a:gd name="connsiteX2" fmla="*/ 3524684 w 3524684"/>
              <a:gd name="connsiteY2" fmla="*/ 2733918 h 5119588"/>
              <a:gd name="connsiteX3" fmla="*/ 2236387 w 3524684"/>
              <a:gd name="connsiteY3" fmla="*/ 3980900 h 5119588"/>
              <a:gd name="connsiteX4" fmla="*/ 69316 w 3524684"/>
              <a:gd name="connsiteY4" fmla="*/ 4930853 h 5119588"/>
              <a:gd name="connsiteX0" fmla="*/ 374922 w 3830290"/>
              <a:gd name="connsiteY0" fmla="*/ 4901976 h 5090711"/>
              <a:gd name="connsiteX1" fmla="*/ 1116954 w 3830290"/>
              <a:gd name="connsiteY1" fmla="*/ 9269 h 5090711"/>
              <a:gd name="connsiteX2" fmla="*/ 3830290 w 3830290"/>
              <a:gd name="connsiteY2" fmla="*/ 2705041 h 5090711"/>
              <a:gd name="connsiteX3" fmla="*/ 2541993 w 3830290"/>
              <a:gd name="connsiteY3" fmla="*/ 3952023 h 5090711"/>
              <a:gd name="connsiteX4" fmla="*/ 374922 w 3830290"/>
              <a:gd name="connsiteY4" fmla="*/ 4901976 h 5090711"/>
              <a:gd name="connsiteX0" fmla="*/ 104255 w 5162792"/>
              <a:gd name="connsiteY0" fmla="*/ 5035789 h 5247620"/>
              <a:gd name="connsiteX1" fmla="*/ 846287 w 5162792"/>
              <a:gd name="connsiteY1" fmla="*/ 143082 h 5247620"/>
              <a:gd name="connsiteX2" fmla="*/ 5162792 w 5162792"/>
              <a:gd name="connsiteY2" fmla="*/ 1568194 h 5247620"/>
              <a:gd name="connsiteX3" fmla="*/ 2271326 w 5162792"/>
              <a:gd name="connsiteY3" fmla="*/ 4085836 h 5247620"/>
              <a:gd name="connsiteX4" fmla="*/ 104255 w 5162792"/>
              <a:gd name="connsiteY4" fmla="*/ 5035789 h 5247620"/>
              <a:gd name="connsiteX0" fmla="*/ 316117 w 5745097"/>
              <a:gd name="connsiteY0" fmla="*/ 5035789 h 5625173"/>
              <a:gd name="connsiteX1" fmla="*/ 1058149 w 5745097"/>
              <a:gd name="connsiteY1" fmla="*/ 143082 h 5625173"/>
              <a:gd name="connsiteX2" fmla="*/ 5374654 w 5745097"/>
              <a:gd name="connsiteY2" fmla="*/ 1568194 h 5625173"/>
              <a:gd name="connsiteX3" fmla="*/ 5368892 w 5745097"/>
              <a:gd name="connsiteY3" fmla="*/ 5154616 h 5625173"/>
              <a:gd name="connsiteX4" fmla="*/ 316117 w 5745097"/>
              <a:gd name="connsiteY4" fmla="*/ 5035789 h 5625173"/>
              <a:gd name="connsiteX0" fmla="*/ 316117 w 5439005"/>
              <a:gd name="connsiteY0" fmla="*/ 5035789 h 5872726"/>
              <a:gd name="connsiteX1" fmla="*/ 1058149 w 5439005"/>
              <a:gd name="connsiteY1" fmla="*/ 143082 h 5872726"/>
              <a:gd name="connsiteX2" fmla="*/ 5374654 w 5439005"/>
              <a:gd name="connsiteY2" fmla="*/ 1568194 h 5872726"/>
              <a:gd name="connsiteX3" fmla="*/ 5368892 w 5439005"/>
              <a:gd name="connsiteY3" fmla="*/ 5154616 h 5872726"/>
              <a:gd name="connsiteX4" fmla="*/ 316117 w 5439005"/>
              <a:gd name="connsiteY4" fmla="*/ 5035789 h 5872726"/>
              <a:gd name="connsiteX0" fmla="*/ 316117 w 5745098"/>
              <a:gd name="connsiteY0" fmla="*/ 5200377 h 5840238"/>
              <a:gd name="connsiteX1" fmla="*/ 1058149 w 5745098"/>
              <a:gd name="connsiteY1" fmla="*/ 307670 h 5840238"/>
              <a:gd name="connsiteX2" fmla="*/ 5374654 w 5745098"/>
              <a:gd name="connsiteY2" fmla="*/ 937136 h 5840238"/>
              <a:gd name="connsiteX3" fmla="*/ 5368892 w 5745098"/>
              <a:gd name="connsiteY3" fmla="*/ 5319204 h 5840238"/>
              <a:gd name="connsiteX4" fmla="*/ 316117 w 5745098"/>
              <a:gd name="connsiteY4" fmla="*/ 5200377 h 5840238"/>
              <a:gd name="connsiteX0" fmla="*/ 316117 w 5745098"/>
              <a:gd name="connsiteY0" fmla="*/ 5193520 h 5833381"/>
              <a:gd name="connsiteX1" fmla="*/ 1058149 w 5745098"/>
              <a:gd name="connsiteY1" fmla="*/ 300813 h 5833381"/>
              <a:gd name="connsiteX2" fmla="*/ 5374654 w 5745098"/>
              <a:gd name="connsiteY2" fmla="*/ 930279 h 5833381"/>
              <a:gd name="connsiteX3" fmla="*/ 5368892 w 5745098"/>
              <a:gd name="connsiteY3" fmla="*/ 5312347 h 5833381"/>
              <a:gd name="connsiteX4" fmla="*/ 316117 w 5745098"/>
              <a:gd name="connsiteY4" fmla="*/ 5193520 h 5833381"/>
              <a:gd name="connsiteX0" fmla="*/ 316117 w 5648721"/>
              <a:gd name="connsiteY0" fmla="*/ 5193520 h 5833381"/>
              <a:gd name="connsiteX1" fmla="*/ 1058149 w 5648721"/>
              <a:gd name="connsiteY1" fmla="*/ 300813 h 5833381"/>
              <a:gd name="connsiteX2" fmla="*/ 5374654 w 5648721"/>
              <a:gd name="connsiteY2" fmla="*/ 930279 h 5833381"/>
              <a:gd name="connsiteX3" fmla="*/ 5368892 w 5648721"/>
              <a:gd name="connsiteY3" fmla="*/ 5312347 h 5833381"/>
              <a:gd name="connsiteX4" fmla="*/ 316117 w 5648721"/>
              <a:gd name="connsiteY4" fmla="*/ 5193520 h 5833381"/>
              <a:gd name="connsiteX0" fmla="*/ 316117 w 5634786"/>
              <a:gd name="connsiteY0" fmla="*/ 5193520 h 5833381"/>
              <a:gd name="connsiteX1" fmla="*/ 1058149 w 5634786"/>
              <a:gd name="connsiteY1" fmla="*/ 300813 h 5833381"/>
              <a:gd name="connsiteX2" fmla="*/ 5374654 w 5634786"/>
              <a:gd name="connsiteY2" fmla="*/ 930279 h 5833381"/>
              <a:gd name="connsiteX3" fmla="*/ 5368892 w 5634786"/>
              <a:gd name="connsiteY3" fmla="*/ 5312347 h 5833381"/>
              <a:gd name="connsiteX4" fmla="*/ 316117 w 5634786"/>
              <a:gd name="connsiteY4" fmla="*/ 5193520 h 5833381"/>
              <a:gd name="connsiteX0" fmla="*/ 316117 w 5634786"/>
              <a:gd name="connsiteY0" fmla="*/ 5207452 h 5847313"/>
              <a:gd name="connsiteX1" fmla="*/ 1058149 w 5634786"/>
              <a:gd name="connsiteY1" fmla="*/ 314745 h 5847313"/>
              <a:gd name="connsiteX2" fmla="*/ 5374654 w 5634786"/>
              <a:gd name="connsiteY2" fmla="*/ 944211 h 5847313"/>
              <a:gd name="connsiteX3" fmla="*/ 5368892 w 5634786"/>
              <a:gd name="connsiteY3" fmla="*/ 5326279 h 5847313"/>
              <a:gd name="connsiteX4" fmla="*/ 316117 w 5634786"/>
              <a:gd name="connsiteY4" fmla="*/ 5207452 h 5847313"/>
              <a:gd name="connsiteX0" fmla="*/ 312570 w 5631239"/>
              <a:gd name="connsiteY0" fmla="*/ 4784006 h 5384789"/>
              <a:gd name="connsiteX1" fmla="*/ 1066478 w 5631239"/>
              <a:gd name="connsiteY1" fmla="*/ 556317 h 5384789"/>
              <a:gd name="connsiteX2" fmla="*/ 5371107 w 5631239"/>
              <a:gd name="connsiteY2" fmla="*/ 520765 h 5384789"/>
              <a:gd name="connsiteX3" fmla="*/ 5365345 w 5631239"/>
              <a:gd name="connsiteY3" fmla="*/ 4902833 h 5384789"/>
              <a:gd name="connsiteX4" fmla="*/ 312570 w 5631239"/>
              <a:gd name="connsiteY4" fmla="*/ 4784006 h 5384789"/>
              <a:gd name="connsiteX0" fmla="*/ 252936 w 5571605"/>
              <a:gd name="connsiteY0" fmla="*/ 4940044 h 5540827"/>
              <a:gd name="connsiteX1" fmla="*/ 1006844 w 5571605"/>
              <a:gd name="connsiteY1" fmla="*/ 712355 h 5540827"/>
              <a:gd name="connsiteX2" fmla="*/ 5311473 w 5571605"/>
              <a:gd name="connsiteY2" fmla="*/ 676803 h 5540827"/>
              <a:gd name="connsiteX3" fmla="*/ 5305711 w 5571605"/>
              <a:gd name="connsiteY3" fmla="*/ 5058871 h 5540827"/>
              <a:gd name="connsiteX4" fmla="*/ 252936 w 5571605"/>
              <a:gd name="connsiteY4" fmla="*/ 4940044 h 5540827"/>
              <a:gd name="connsiteX0" fmla="*/ 312955 w 5634077"/>
              <a:gd name="connsiteY0" fmla="*/ 4750174 h 5346986"/>
              <a:gd name="connsiteX1" fmla="*/ 1066863 w 5634077"/>
              <a:gd name="connsiteY1" fmla="*/ 522485 h 5346986"/>
              <a:gd name="connsiteX2" fmla="*/ 5383368 w 5634077"/>
              <a:gd name="connsiteY2" fmla="*/ 546310 h 5346986"/>
              <a:gd name="connsiteX3" fmla="*/ 5365730 w 5634077"/>
              <a:gd name="connsiteY3" fmla="*/ 4869001 h 5346986"/>
              <a:gd name="connsiteX4" fmla="*/ 312955 w 5634077"/>
              <a:gd name="connsiteY4" fmla="*/ 4750174 h 5346986"/>
              <a:gd name="connsiteX0" fmla="*/ 312955 w 5998729"/>
              <a:gd name="connsiteY0" fmla="*/ 4750174 h 5346986"/>
              <a:gd name="connsiteX1" fmla="*/ 1066863 w 5998729"/>
              <a:gd name="connsiteY1" fmla="*/ 522485 h 5346986"/>
              <a:gd name="connsiteX2" fmla="*/ 5383368 w 5998729"/>
              <a:gd name="connsiteY2" fmla="*/ 546310 h 5346986"/>
              <a:gd name="connsiteX3" fmla="*/ 5365730 w 5998729"/>
              <a:gd name="connsiteY3" fmla="*/ 4869001 h 5346986"/>
              <a:gd name="connsiteX4" fmla="*/ 312955 w 5998729"/>
              <a:gd name="connsiteY4" fmla="*/ 4750174 h 5346986"/>
              <a:gd name="connsiteX0" fmla="*/ 312955 w 5998729"/>
              <a:gd name="connsiteY0" fmla="*/ 5229731 h 5826543"/>
              <a:gd name="connsiteX1" fmla="*/ 1066863 w 5998729"/>
              <a:gd name="connsiteY1" fmla="*/ 1002042 h 5826543"/>
              <a:gd name="connsiteX2" fmla="*/ 5383368 w 5998729"/>
              <a:gd name="connsiteY2" fmla="*/ 1025867 h 5826543"/>
              <a:gd name="connsiteX3" fmla="*/ 5365730 w 5998729"/>
              <a:gd name="connsiteY3" fmla="*/ 5348558 h 5826543"/>
              <a:gd name="connsiteX4" fmla="*/ 312955 w 5998729"/>
              <a:gd name="connsiteY4" fmla="*/ 5229731 h 5826543"/>
              <a:gd name="connsiteX0" fmla="*/ 312955 w 5686866"/>
              <a:gd name="connsiteY0" fmla="*/ 5229731 h 5826543"/>
              <a:gd name="connsiteX1" fmla="*/ 1066863 w 5686866"/>
              <a:gd name="connsiteY1" fmla="*/ 1002042 h 5826543"/>
              <a:gd name="connsiteX2" fmla="*/ 5383368 w 5686866"/>
              <a:gd name="connsiteY2" fmla="*/ 1025867 h 5826543"/>
              <a:gd name="connsiteX3" fmla="*/ 5365730 w 5686866"/>
              <a:gd name="connsiteY3" fmla="*/ 5348558 h 5826543"/>
              <a:gd name="connsiteX4" fmla="*/ 312955 w 5686866"/>
              <a:gd name="connsiteY4" fmla="*/ 5229731 h 5826543"/>
              <a:gd name="connsiteX0" fmla="*/ 310697 w 5697348"/>
              <a:gd name="connsiteY0" fmla="*/ 5316895 h 5874584"/>
              <a:gd name="connsiteX1" fmla="*/ 1076480 w 5697348"/>
              <a:gd name="connsiteY1" fmla="*/ 1006078 h 5874584"/>
              <a:gd name="connsiteX2" fmla="*/ 5392985 w 5697348"/>
              <a:gd name="connsiteY2" fmla="*/ 1029903 h 5874584"/>
              <a:gd name="connsiteX3" fmla="*/ 5375347 w 5697348"/>
              <a:gd name="connsiteY3" fmla="*/ 5352594 h 5874584"/>
              <a:gd name="connsiteX4" fmla="*/ 310697 w 5697348"/>
              <a:gd name="connsiteY4" fmla="*/ 5316895 h 5874584"/>
              <a:gd name="connsiteX0" fmla="*/ 247809 w 5634460"/>
              <a:gd name="connsiteY0" fmla="*/ 5316895 h 5887740"/>
              <a:gd name="connsiteX1" fmla="*/ 1013592 w 5634460"/>
              <a:gd name="connsiteY1" fmla="*/ 1006078 h 5887740"/>
              <a:gd name="connsiteX2" fmla="*/ 5330097 w 5634460"/>
              <a:gd name="connsiteY2" fmla="*/ 1029903 h 5887740"/>
              <a:gd name="connsiteX3" fmla="*/ 5312459 w 5634460"/>
              <a:gd name="connsiteY3" fmla="*/ 5352594 h 5887740"/>
              <a:gd name="connsiteX4" fmla="*/ 247809 w 5634460"/>
              <a:gd name="connsiteY4" fmla="*/ 5316895 h 5887740"/>
              <a:gd name="connsiteX0" fmla="*/ 314217 w 5700868"/>
              <a:gd name="connsiteY0" fmla="*/ 5304278 h 5859792"/>
              <a:gd name="connsiteX1" fmla="*/ 1068124 w 5700868"/>
              <a:gd name="connsiteY1" fmla="*/ 1029087 h 5859792"/>
              <a:gd name="connsiteX2" fmla="*/ 5396505 w 5700868"/>
              <a:gd name="connsiteY2" fmla="*/ 1017286 h 5859792"/>
              <a:gd name="connsiteX3" fmla="*/ 5378867 w 5700868"/>
              <a:gd name="connsiteY3" fmla="*/ 5339977 h 5859792"/>
              <a:gd name="connsiteX4" fmla="*/ 314217 w 5700868"/>
              <a:gd name="connsiteY4" fmla="*/ 5304278 h 5859792"/>
              <a:gd name="connsiteX0" fmla="*/ 323691 w 5710342"/>
              <a:gd name="connsiteY0" fmla="*/ 5251442 h 5806956"/>
              <a:gd name="connsiteX1" fmla="*/ 1077598 w 5710342"/>
              <a:gd name="connsiteY1" fmla="*/ 976251 h 5806956"/>
              <a:gd name="connsiteX2" fmla="*/ 5405979 w 5710342"/>
              <a:gd name="connsiteY2" fmla="*/ 964450 h 5806956"/>
              <a:gd name="connsiteX3" fmla="*/ 5388341 w 5710342"/>
              <a:gd name="connsiteY3" fmla="*/ 5287141 h 5806956"/>
              <a:gd name="connsiteX4" fmla="*/ 323691 w 5710342"/>
              <a:gd name="connsiteY4" fmla="*/ 5251442 h 5806956"/>
              <a:gd name="connsiteX0" fmla="*/ 309620 w 5696271"/>
              <a:gd name="connsiteY0" fmla="*/ 5307691 h 5863205"/>
              <a:gd name="connsiteX1" fmla="*/ 1063527 w 5696271"/>
              <a:gd name="connsiteY1" fmla="*/ 1032500 h 5863205"/>
              <a:gd name="connsiteX2" fmla="*/ 5391908 w 5696271"/>
              <a:gd name="connsiteY2" fmla="*/ 1020699 h 5863205"/>
              <a:gd name="connsiteX3" fmla="*/ 5374270 w 5696271"/>
              <a:gd name="connsiteY3" fmla="*/ 5343390 h 5863205"/>
              <a:gd name="connsiteX4" fmla="*/ 309620 w 5696271"/>
              <a:gd name="connsiteY4" fmla="*/ 5307691 h 5863205"/>
              <a:gd name="connsiteX0" fmla="*/ 272236 w 5658887"/>
              <a:gd name="connsiteY0" fmla="*/ 5290752 h 5846266"/>
              <a:gd name="connsiteX1" fmla="*/ 1026143 w 5658887"/>
              <a:gd name="connsiteY1" fmla="*/ 1015561 h 5846266"/>
              <a:gd name="connsiteX2" fmla="*/ 5354524 w 5658887"/>
              <a:gd name="connsiteY2" fmla="*/ 1003760 h 5846266"/>
              <a:gd name="connsiteX3" fmla="*/ 5336886 w 5658887"/>
              <a:gd name="connsiteY3" fmla="*/ 5326451 h 5846266"/>
              <a:gd name="connsiteX4" fmla="*/ 272236 w 5658887"/>
              <a:gd name="connsiteY4" fmla="*/ 5290752 h 5846266"/>
              <a:gd name="connsiteX0" fmla="*/ 323691 w 5710342"/>
              <a:gd name="connsiteY0" fmla="*/ 5367708 h 5923222"/>
              <a:gd name="connsiteX1" fmla="*/ 1077598 w 5710342"/>
              <a:gd name="connsiteY1" fmla="*/ 1092517 h 5923222"/>
              <a:gd name="connsiteX2" fmla="*/ 5405979 w 5710342"/>
              <a:gd name="connsiteY2" fmla="*/ 1080716 h 5923222"/>
              <a:gd name="connsiteX3" fmla="*/ 5388341 w 5710342"/>
              <a:gd name="connsiteY3" fmla="*/ 5403407 h 5923222"/>
              <a:gd name="connsiteX4" fmla="*/ 323691 w 5710342"/>
              <a:gd name="connsiteY4" fmla="*/ 5367708 h 5923222"/>
              <a:gd name="connsiteX0" fmla="*/ 320182 w 5668940"/>
              <a:gd name="connsiteY0" fmla="*/ 5367708 h 5621071"/>
              <a:gd name="connsiteX1" fmla="*/ 1074089 w 5668940"/>
              <a:gd name="connsiteY1" fmla="*/ 1092517 h 5621071"/>
              <a:gd name="connsiteX2" fmla="*/ 5402470 w 5668940"/>
              <a:gd name="connsiteY2" fmla="*/ 1080716 h 5621071"/>
              <a:gd name="connsiteX3" fmla="*/ 5337331 w 5668940"/>
              <a:gd name="connsiteY3" fmla="*/ 4690887 h 5621071"/>
              <a:gd name="connsiteX4" fmla="*/ 320182 w 5668940"/>
              <a:gd name="connsiteY4" fmla="*/ 5367708 h 5621071"/>
              <a:gd name="connsiteX0" fmla="*/ 320182 w 5632436"/>
              <a:gd name="connsiteY0" fmla="*/ 5367708 h 5644430"/>
              <a:gd name="connsiteX1" fmla="*/ 1074089 w 5632436"/>
              <a:gd name="connsiteY1" fmla="*/ 1092517 h 5644430"/>
              <a:gd name="connsiteX2" fmla="*/ 5402470 w 5632436"/>
              <a:gd name="connsiteY2" fmla="*/ 1080716 h 5644430"/>
              <a:gd name="connsiteX3" fmla="*/ 5337331 w 5632436"/>
              <a:gd name="connsiteY3" fmla="*/ 4690887 h 5644430"/>
              <a:gd name="connsiteX4" fmla="*/ 320182 w 5632436"/>
              <a:gd name="connsiteY4" fmla="*/ 5367708 h 5644430"/>
              <a:gd name="connsiteX0" fmla="*/ 325446 w 5695150"/>
              <a:gd name="connsiteY0" fmla="*/ 5367708 h 5640715"/>
              <a:gd name="connsiteX1" fmla="*/ 1079353 w 5695150"/>
              <a:gd name="connsiteY1" fmla="*/ 1092517 h 5640715"/>
              <a:gd name="connsiteX2" fmla="*/ 5407734 w 5695150"/>
              <a:gd name="connsiteY2" fmla="*/ 1080716 h 5640715"/>
              <a:gd name="connsiteX3" fmla="*/ 5413847 w 5695150"/>
              <a:gd name="connsiteY3" fmla="*/ 4679012 h 5640715"/>
              <a:gd name="connsiteX4" fmla="*/ 325446 w 5695150"/>
              <a:gd name="connsiteY4" fmla="*/ 5367708 h 5640715"/>
              <a:gd name="connsiteX0" fmla="*/ 325446 w 5746772"/>
              <a:gd name="connsiteY0" fmla="*/ 5367708 h 5827579"/>
              <a:gd name="connsiteX1" fmla="*/ 1079353 w 5746772"/>
              <a:gd name="connsiteY1" fmla="*/ 1092517 h 5827579"/>
              <a:gd name="connsiteX2" fmla="*/ 5407734 w 5746772"/>
              <a:gd name="connsiteY2" fmla="*/ 1080716 h 5827579"/>
              <a:gd name="connsiteX3" fmla="*/ 5413847 w 5746772"/>
              <a:gd name="connsiteY3" fmla="*/ 4679012 h 5827579"/>
              <a:gd name="connsiteX4" fmla="*/ 325446 w 5746772"/>
              <a:gd name="connsiteY4" fmla="*/ 5367708 h 5827579"/>
              <a:gd name="connsiteX0" fmla="*/ 325446 w 5649004"/>
              <a:gd name="connsiteY0" fmla="*/ 5367708 h 5859444"/>
              <a:gd name="connsiteX1" fmla="*/ 1079353 w 5649004"/>
              <a:gd name="connsiteY1" fmla="*/ 1092517 h 5859444"/>
              <a:gd name="connsiteX2" fmla="*/ 5407734 w 5649004"/>
              <a:gd name="connsiteY2" fmla="*/ 1080716 h 5859444"/>
              <a:gd name="connsiteX3" fmla="*/ 5413847 w 5649004"/>
              <a:gd name="connsiteY3" fmla="*/ 4679012 h 5859444"/>
              <a:gd name="connsiteX4" fmla="*/ 325446 w 5649004"/>
              <a:gd name="connsiteY4" fmla="*/ 5367708 h 5859444"/>
              <a:gd name="connsiteX0" fmla="*/ 315969 w 5721778"/>
              <a:gd name="connsiteY0" fmla="*/ 4993736 h 5229879"/>
              <a:gd name="connsiteX1" fmla="*/ 1069876 w 5721778"/>
              <a:gd name="connsiteY1" fmla="*/ 718545 h 5229879"/>
              <a:gd name="connsiteX2" fmla="*/ 5398257 w 5721778"/>
              <a:gd name="connsiteY2" fmla="*/ 1181757 h 5229879"/>
              <a:gd name="connsiteX3" fmla="*/ 5404370 w 5721778"/>
              <a:gd name="connsiteY3" fmla="*/ 4305040 h 5229879"/>
              <a:gd name="connsiteX4" fmla="*/ 315969 w 5721778"/>
              <a:gd name="connsiteY4" fmla="*/ 4993736 h 5229879"/>
              <a:gd name="connsiteX0" fmla="*/ 315969 w 5721778"/>
              <a:gd name="connsiteY0" fmla="*/ 5036433 h 5272576"/>
              <a:gd name="connsiteX1" fmla="*/ 1069876 w 5721778"/>
              <a:gd name="connsiteY1" fmla="*/ 761242 h 5272576"/>
              <a:gd name="connsiteX2" fmla="*/ 5398257 w 5721778"/>
              <a:gd name="connsiteY2" fmla="*/ 1224454 h 5272576"/>
              <a:gd name="connsiteX3" fmla="*/ 5404370 w 5721778"/>
              <a:gd name="connsiteY3" fmla="*/ 4347737 h 5272576"/>
              <a:gd name="connsiteX4" fmla="*/ 315969 w 5721778"/>
              <a:gd name="connsiteY4" fmla="*/ 5036433 h 5272576"/>
              <a:gd name="connsiteX0" fmla="*/ 295424 w 5701233"/>
              <a:gd name="connsiteY0" fmla="*/ 4961804 h 5185044"/>
              <a:gd name="connsiteX1" fmla="*/ 1120583 w 5701233"/>
              <a:gd name="connsiteY1" fmla="*/ 864743 h 5185044"/>
              <a:gd name="connsiteX2" fmla="*/ 5377712 w 5701233"/>
              <a:gd name="connsiteY2" fmla="*/ 1149825 h 5185044"/>
              <a:gd name="connsiteX3" fmla="*/ 5383825 w 5701233"/>
              <a:gd name="connsiteY3" fmla="*/ 4273108 h 5185044"/>
              <a:gd name="connsiteX4" fmla="*/ 295424 w 5701233"/>
              <a:gd name="connsiteY4" fmla="*/ 4961804 h 5185044"/>
              <a:gd name="connsiteX0" fmla="*/ 227944 w 6156019"/>
              <a:gd name="connsiteY0" fmla="*/ 4249685 h 4653160"/>
              <a:gd name="connsiteX1" fmla="*/ 1539991 w 6156019"/>
              <a:gd name="connsiteY1" fmla="*/ 829518 h 4653160"/>
              <a:gd name="connsiteX2" fmla="*/ 5797120 w 6156019"/>
              <a:gd name="connsiteY2" fmla="*/ 1114600 h 4653160"/>
              <a:gd name="connsiteX3" fmla="*/ 5803233 w 6156019"/>
              <a:gd name="connsiteY3" fmla="*/ 4237883 h 4653160"/>
              <a:gd name="connsiteX4" fmla="*/ 227944 w 6156019"/>
              <a:gd name="connsiteY4" fmla="*/ 4249685 h 4653160"/>
              <a:gd name="connsiteX0" fmla="*/ 2254 w 5930329"/>
              <a:gd name="connsiteY0" fmla="*/ 4249685 h 4728827"/>
              <a:gd name="connsiteX1" fmla="*/ 1314301 w 5930329"/>
              <a:gd name="connsiteY1" fmla="*/ 829518 h 4728827"/>
              <a:gd name="connsiteX2" fmla="*/ 5571430 w 5930329"/>
              <a:gd name="connsiteY2" fmla="*/ 1114600 h 4728827"/>
              <a:gd name="connsiteX3" fmla="*/ 5577543 w 5930329"/>
              <a:gd name="connsiteY3" fmla="*/ 4237883 h 4728827"/>
              <a:gd name="connsiteX4" fmla="*/ 2254 w 5930329"/>
              <a:gd name="connsiteY4" fmla="*/ 4249685 h 4728827"/>
              <a:gd name="connsiteX0" fmla="*/ 2203 w 6070417"/>
              <a:gd name="connsiteY0" fmla="*/ 3625988 h 4413820"/>
              <a:gd name="connsiteX1" fmla="*/ 1444879 w 6070417"/>
              <a:gd name="connsiteY1" fmla="*/ 799587 h 4413820"/>
              <a:gd name="connsiteX2" fmla="*/ 5702008 w 6070417"/>
              <a:gd name="connsiteY2" fmla="*/ 1084669 h 4413820"/>
              <a:gd name="connsiteX3" fmla="*/ 5708121 w 6070417"/>
              <a:gd name="connsiteY3" fmla="*/ 4207952 h 4413820"/>
              <a:gd name="connsiteX4" fmla="*/ 2203 w 6070417"/>
              <a:gd name="connsiteY4" fmla="*/ 3625988 h 4413820"/>
              <a:gd name="connsiteX0" fmla="*/ 53060 w 6121274"/>
              <a:gd name="connsiteY0" fmla="*/ 3625988 h 4456797"/>
              <a:gd name="connsiteX1" fmla="*/ 1495736 w 6121274"/>
              <a:gd name="connsiteY1" fmla="*/ 799587 h 4456797"/>
              <a:gd name="connsiteX2" fmla="*/ 5752865 w 6121274"/>
              <a:gd name="connsiteY2" fmla="*/ 1084669 h 4456797"/>
              <a:gd name="connsiteX3" fmla="*/ 5758978 w 6121274"/>
              <a:gd name="connsiteY3" fmla="*/ 4207952 h 4456797"/>
              <a:gd name="connsiteX4" fmla="*/ 53060 w 6121274"/>
              <a:gd name="connsiteY4" fmla="*/ 3625988 h 4456797"/>
              <a:gd name="connsiteX0" fmla="*/ 193599 w 6018185"/>
              <a:gd name="connsiteY0" fmla="*/ 3625988 h 4743687"/>
              <a:gd name="connsiteX1" fmla="*/ 1636275 w 6018185"/>
              <a:gd name="connsiteY1" fmla="*/ 799587 h 4743687"/>
              <a:gd name="connsiteX2" fmla="*/ 5893404 w 6018185"/>
              <a:gd name="connsiteY2" fmla="*/ 1084669 h 4743687"/>
              <a:gd name="connsiteX3" fmla="*/ 5578883 w 6018185"/>
              <a:gd name="connsiteY3" fmla="*/ 4623588 h 4743687"/>
              <a:gd name="connsiteX4" fmla="*/ 193599 w 6018185"/>
              <a:gd name="connsiteY4" fmla="*/ 3625988 h 4743687"/>
              <a:gd name="connsiteX0" fmla="*/ 193599 w 6018185"/>
              <a:gd name="connsiteY0" fmla="*/ 3625988 h 4915691"/>
              <a:gd name="connsiteX1" fmla="*/ 1636275 w 6018185"/>
              <a:gd name="connsiteY1" fmla="*/ 799587 h 4915691"/>
              <a:gd name="connsiteX2" fmla="*/ 5893404 w 6018185"/>
              <a:gd name="connsiteY2" fmla="*/ 1084669 h 4915691"/>
              <a:gd name="connsiteX3" fmla="*/ 5578883 w 6018185"/>
              <a:gd name="connsiteY3" fmla="*/ 4623588 h 4915691"/>
              <a:gd name="connsiteX4" fmla="*/ 3091886 w 6018185"/>
              <a:gd name="connsiteY4" fmla="*/ 4595458 h 4915691"/>
              <a:gd name="connsiteX5" fmla="*/ 193599 w 6018185"/>
              <a:gd name="connsiteY5" fmla="*/ 3625988 h 4915691"/>
              <a:gd name="connsiteX0" fmla="*/ 29539 w 5759925"/>
              <a:gd name="connsiteY0" fmla="*/ 3625988 h 5631302"/>
              <a:gd name="connsiteX1" fmla="*/ 1472215 w 5759925"/>
              <a:gd name="connsiteY1" fmla="*/ 799587 h 5631302"/>
              <a:gd name="connsiteX2" fmla="*/ 5729344 w 5759925"/>
              <a:gd name="connsiteY2" fmla="*/ 1084669 h 5631302"/>
              <a:gd name="connsiteX3" fmla="*/ 5414823 w 5759925"/>
              <a:gd name="connsiteY3" fmla="*/ 4623588 h 5631302"/>
              <a:gd name="connsiteX4" fmla="*/ 2559691 w 5759925"/>
              <a:gd name="connsiteY4" fmla="*/ 5592986 h 5631302"/>
              <a:gd name="connsiteX5" fmla="*/ 29539 w 5759925"/>
              <a:gd name="connsiteY5" fmla="*/ 3625988 h 5631302"/>
              <a:gd name="connsiteX0" fmla="*/ 27945 w 5817782"/>
              <a:gd name="connsiteY0" fmla="*/ 3937721 h 5646152"/>
              <a:gd name="connsiteX1" fmla="*/ 1529998 w 5817782"/>
              <a:gd name="connsiteY1" fmla="*/ 814437 h 5646152"/>
              <a:gd name="connsiteX2" fmla="*/ 5787127 w 5817782"/>
              <a:gd name="connsiteY2" fmla="*/ 1099519 h 5646152"/>
              <a:gd name="connsiteX3" fmla="*/ 5472606 w 5817782"/>
              <a:gd name="connsiteY3" fmla="*/ 4638438 h 5646152"/>
              <a:gd name="connsiteX4" fmla="*/ 2617474 w 5817782"/>
              <a:gd name="connsiteY4" fmla="*/ 5607836 h 5646152"/>
              <a:gd name="connsiteX5" fmla="*/ 27945 w 5817782"/>
              <a:gd name="connsiteY5" fmla="*/ 3937721 h 5646152"/>
              <a:gd name="connsiteX0" fmla="*/ 27066 w 5852574"/>
              <a:gd name="connsiteY0" fmla="*/ 4000095 h 5649150"/>
              <a:gd name="connsiteX1" fmla="*/ 1564745 w 5852574"/>
              <a:gd name="connsiteY1" fmla="*/ 817435 h 5649150"/>
              <a:gd name="connsiteX2" fmla="*/ 5821874 w 5852574"/>
              <a:gd name="connsiteY2" fmla="*/ 1102517 h 5649150"/>
              <a:gd name="connsiteX3" fmla="*/ 5507353 w 5852574"/>
              <a:gd name="connsiteY3" fmla="*/ 4641436 h 5649150"/>
              <a:gd name="connsiteX4" fmla="*/ 2652221 w 5852574"/>
              <a:gd name="connsiteY4" fmla="*/ 5610834 h 5649150"/>
              <a:gd name="connsiteX5" fmla="*/ 27066 w 5852574"/>
              <a:gd name="connsiteY5" fmla="*/ 4000095 h 5649150"/>
              <a:gd name="connsiteX0" fmla="*/ 39943 w 5865451"/>
              <a:gd name="connsiteY0" fmla="*/ 4000095 h 5785122"/>
              <a:gd name="connsiteX1" fmla="*/ 1577622 w 5865451"/>
              <a:gd name="connsiteY1" fmla="*/ 817435 h 5785122"/>
              <a:gd name="connsiteX2" fmla="*/ 5834751 w 5865451"/>
              <a:gd name="connsiteY2" fmla="*/ 1102517 h 5785122"/>
              <a:gd name="connsiteX3" fmla="*/ 5520230 w 5865451"/>
              <a:gd name="connsiteY3" fmla="*/ 4641436 h 5785122"/>
              <a:gd name="connsiteX4" fmla="*/ 2961981 w 5865451"/>
              <a:gd name="connsiteY4" fmla="*/ 5753338 h 5785122"/>
              <a:gd name="connsiteX5" fmla="*/ 39943 w 5865451"/>
              <a:gd name="connsiteY5" fmla="*/ 4000095 h 5785122"/>
              <a:gd name="connsiteX0" fmla="*/ 39943 w 7000658"/>
              <a:gd name="connsiteY0" fmla="*/ 4000095 h 5820006"/>
              <a:gd name="connsiteX1" fmla="*/ 1577622 w 7000658"/>
              <a:gd name="connsiteY1" fmla="*/ 817435 h 5820006"/>
              <a:gd name="connsiteX2" fmla="*/ 5834751 w 7000658"/>
              <a:gd name="connsiteY2" fmla="*/ 1102517 h 5820006"/>
              <a:gd name="connsiteX3" fmla="*/ 6921518 w 7000658"/>
              <a:gd name="connsiteY3" fmla="*/ 5033321 h 5820006"/>
              <a:gd name="connsiteX4" fmla="*/ 2961981 w 7000658"/>
              <a:gd name="connsiteY4" fmla="*/ 5753338 h 5820006"/>
              <a:gd name="connsiteX5" fmla="*/ 39943 w 7000658"/>
              <a:gd name="connsiteY5" fmla="*/ 4000095 h 5820006"/>
              <a:gd name="connsiteX0" fmla="*/ 39943 w 7324239"/>
              <a:gd name="connsiteY0" fmla="*/ 4000095 h 5770571"/>
              <a:gd name="connsiteX1" fmla="*/ 1577622 w 7324239"/>
              <a:gd name="connsiteY1" fmla="*/ 817435 h 5770571"/>
              <a:gd name="connsiteX2" fmla="*/ 5834751 w 7324239"/>
              <a:gd name="connsiteY2" fmla="*/ 1102517 h 5770571"/>
              <a:gd name="connsiteX3" fmla="*/ 6921518 w 7324239"/>
              <a:gd name="connsiteY3" fmla="*/ 5033321 h 5770571"/>
              <a:gd name="connsiteX4" fmla="*/ 2961981 w 7324239"/>
              <a:gd name="connsiteY4" fmla="*/ 5753338 h 5770571"/>
              <a:gd name="connsiteX5" fmla="*/ 39943 w 7324239"/>
              <a:gd name="connsiteY5" fmla="*/ 4000095 h 5770571"/>
              <a:gd name="connsiteX0" fmla="*/ 39943 w 6939952"/>
              <a:gd name="connsiteY0" fmla="*/ 4000095 h 5770571"/>
              <a:gd name="connsiteX1" fmla="*/ 1577622 w 6939952"/>
              <a:gd name="connsiteY1" fmla="*/ 817435 h 5770571"/>
              <a:gd name="connsiteX2" fmla="*/ 5834751 w 6939952"/>
              <a:gd name="connsiteY2" fmla="*/ 1102517 h 5770571"/>
              <a:gd name="connsiteX3" fmla="*/ 6921518 w 6939952"/>
              <a:gd name="connsiteY3" fmla="*/ 5033321 h 5770571"/>
              <a:gd name="connsiteX4" fmla="*/ 2961981 w 6939952"/>
              <a:gd name="connsiteY4" fmla="*/ 5753338 h 5770571"/>
              <a:gd name="connsiteX5" fmla="*/ 39943 w 6939952"/>
              <a:gd name="connsiteY5" fmla="*/ 4000095 h 5770571"/>
              <a:gd name="connsiteX0" fmla="*/ 39943 w 6939952"/>
              <a:gd name="connsiteY0" fmla="*/ 4000095 h 5774179"/>
              <a:gd name="connsiteX1" fmla="*/ 1577622 w 6939952"/>
              <a:gd name="connsiteY1" fmla="*/ 817435 h 5774179"/>
              <a:gd name="connsiteX2" fmla="*/ 5834751 w 6939952"/>
              <a:gd name="connsiteY2" fmla="*/ 1102517 h 5774179"/>
              <a:gd name="connsiteX3" fmla="*/ 6921518 w 6939952"/>
              <a:gd name="connsiteY3" fmla="*/ 5033321 h 5774179"/>
              <a:gd name="connsiteX4" fmla="*/ 2961981 w 6939952"/>
              <a:gd name="connsiteY4" fmla="*/ 5753338 h 5774179"/>
              <a:gd name="connsiteX5" fmla="*/ 39943 w 6939952"/>
              <a:gd name="connsiteY5" fmla="*/ 4000095 h 5774179"/>
              <a:gd name="connsiteX0" fmla="*/ 62517 w 6962526"/>
              <a:gd name="connsiteY0" fmla="*/ 4000095 h 5914074"/>
              <a:gd name="connsiteX1" fmla="*/ 1600196 w 6962526"/>
              <a:gd name="connsiteY1" fmla="*/ 817435 h 5914074"/>
              <a:gd name="connsiteX2" fmla="*/ 5857325 w 6962526"/>
              <a:gd name="connsiteY2" fmla="*/ 1102517 h 5914074"/>
              <a:gd name="connsiteX3" fmla="*/ 6944092 w 6962526"/>
              <a:gd name="connsiteY3" fmla="*/ 5033321 h 5914074"/>
              <a:gd name="connsiteX4" fmla="*/ 3447693 w 6962526"/>
              <a:gd name="connsiteY4" fmla="*/ 5895842 h 5914074"/>
              <a:gd name="connsiteX5" fmla="*/ 62517 w 6962526"/>
              <a:gd name="connsiteY5" fmla="*/ 4000095 h 5914074"/>
              <a:gd name="connsiteX0" fmla="*/ 62517 w 6962526"/>
              <a:gd name="connsiteY0" fmla="*/ 4000095 h 5909063"/>
              <a:gd name="connsiteX1" fmla="*/ 1600196 w 6962526"/>
              <a:gd name="connsiteY1" fmla="*/ 817435 h 5909063"/>
              <a:gd name="connsiteX2" fmla="*/ 5857325 w 6962526"/>
              <a:gd name="connsiteY2" fmla="*/ 1102517 h 5909063"/>
              <a:gd name="connsiteX3" fmla="*/ 6944092 w 6962526"/>
              <a:gd name="connsiteY3" fmla="*/ 5033321 h 5909063"/>
              <a:gd name="connsiteX4" fmla="*/ 3447693 w 6962526"/>
              <a:gd name="connsiteY4" fmla="*/ 5895842 h 5909063"/>
              <a:gd name="connsiteX5" fmla="*/ 62517 w 6962526"/>
              <a:gd name="connsiteY5" fmla="*/ 4000095 h 5909063"/>
              <a:gd name="connsiteX0" fmla="*/ 72715 w 7004788"/>
              <a:gd name="connsiteY0" fmla="*/ 4473865 h 6382833"/>
              <a:gd name="connsiteX1" fmla="*/ 1610394 w 7004788"/>
              <a:gd name="connsiteY1" fmla="*/ 1291205 h 6382833"/>
              <a:gd name="connsiteX2" fmla="*/ 6948178 w 7004788"/>
              <a:gd name="connsiteY2" fmla="*/ 923144 h 6382833"/>
              <a:gd name="connsiteX3" fmla="*/ 6954290 w 7004788"/>
              <a:gd name="connsiteY3" fmla="*/ 5507091 h 6382833"/>
              <a:gd name="connsiteX4" fmla="*/ 3457891 w 7004788"/>
              <a:gd name="connsiteY4" fmla="*/ 6369612 h 6382833"/>
              <a:gd name="connsiteX5" fmla="*/ 72715 w 7004788"/>
              <a:gd name="connsiteY5" fmla="*/ 4473865 h 6382833"/>
              <a:gd name="connsiteX0" fmla="*/ 106881 w 7038954"/>
              <a:gd name="connsiteY0" fmla="*/ 4547924 h 6456892"/>
              <a:gd name="connsiteX1" fmla="*/ 1415960 w 7038954"/>
              <a:gd name="connsiteY1" fmla="*/ 1109770 h 6456892"/>
              <a:gd name="connsiteX2" fmla="*/ 6982344 w 7038954"/>
              <a:gd name="connsiteY2" fmla="*/ 997203 h 6456892"/>
              <a:gd name="connsiteX3" fmla="*/ 6988456 w 7038954"/>
              <a:gd name="connsiteY3" fmla="*/ 5581150 h 6456892"/>
              <a:gd name="connsiteX4" fmla="*/ 3492057 w 7038954"/>
              <a:gd name="connsiteY4" fmla="*/ 6443671 h 6456892"/>
              <a:gd name="connsiteX5" fmla="*/ 106881 w 7038954"/>
              <a:gd name="connsiteY5" fmla="*/ 4547924 h 6456892"/>
              <a:gd name="connsiteX0" fmla="*/ 107112 w 7040332"/>
              <a:gd name="connsiteY0" fmla="*/ 4975368 h 6884336"/>
              <a:gd name="connsiteX1" fmla="*/ 1416191 w 7040332"/>
              <a:gd name="connsiteY1" fmla="*/ 1537214 h 6884336"/>
              <a:gd name="connsiteX2" fmla="*/ 6996022 w 7040332"/>
              <a:gd name="connsiteY2" fmla="*/ 866594 h 6884336"/>
              <a:gd name="connsiteX3" fmla="*/ 6988687 w 7040332"/>
              <a:gd name="connsiteY3" fmla="*/ 6008594 h 6884336"/>
              <a:gd name="connsiteX4" fmla="*/ 3492288 w 7040332"/>
              <a:gd name="connsiteY4" fmla="*/ 6871115 h 6884336"/>
              <a:gd name="connsiteX5" fmla="*/ 107112 w 7040332"/>
              <a:gd name="connsiteY5" fmla="*/ 4975368 h 6884336"/>
              <a:gd name="connsiteX0" fmla="*/ 125032 w 7058252"/>
              <a:gd name="connsiteY0" fmla="*/ 5026174 h 6935142"/>
              <a:gd name="connsiteX1" fmla="*/ 1339981 w 7058252"/>
              <a:gd name="connsiteY1" fmla="*/ 1386314 h 6935142"/>
              <a:gd name="connsiteX2" fmla="*/ 7013942 w 7058252"/>
              <a:gd name="connsiteY2" fmla="*/ 917400 h 6935142"/>
              <a:gd name="connsiteX3" fmla="*/ 7006607 w 7058252"/>
              <a:gd name="connsiteY3" fmla="*/ 6059400 h 6935142"/>
              <a:gd name="connsiteX4" fmla="*/ 3510208 w 7058252"/>
              <a:gd name="connsiteY4" fmla="*/ 6921921 h 6935142"/>
              <a:gd name="connsiteX5" fmla="*/ 125032 w 7058252"/>
              <a:gd name="connsiteY5" fmla="*/ 5026174 h 6935142"/>
              <a:gd name="connsiteX0" fmla="*/ 96994 w 7030214"/>
              <a:gd name="connsiteY0" fmla="*/ 5112058 h 7021026"/>
              <a:gd name="connsiteX1" fmla="*/ 1311943 w 7030214"/>
              <a:gd name="connsiteY1" fmla="*/ 1472198 h 7021026"/>
              <a:gd name="connsiteX2" fmla="*/ 6985904 w 7030214"/>
              <a:gd name="connsiteY2" fmla="*/ 1003284 h 7021026"/>
              <a:gd name="connsiteX3" fmla="*/ 6978569 w 7030214"/>
              <a:gd name="connsiteY3" fmla="*/ 6145284 h 7021026"/>
              <a:gd name="connsiteX4" fmla="*/ 3482170 w 7030214"/>
              <a:gd name="connsiteY4" fmla="*/ 7007805 h 7021026"/>
              <a:gd name="connsiteX5" fmla="*/ 96994 w 7030214"/>
              <a:gd name="connsiteY5" fmla="*/ 5112058 h 7021026"/>
              <a:gd name="connsiteX0" fmla="*/ 165399 w 7098619"/>
              <a:gd name="connsiteY0" fmla="*/ 5137158 h 7046126"/>
              <a:gd name="connsiteX1" fmla="*/ 1030724 w 7098619"/>
              <a:gd name="connsiteY1" fmla="*/ 1416616 h 7046126"/>
              <a:gd name="connsiteX2" fmla="*/ 7054309 w 7098619"/>
              <a:gd name="connsiteY2" fmla="*/ 1028384 h 7046126"/>
              <a:gd name="connsiteX3" fmla="*/ 7046974 w 7098619"/>
              <a:gd name="connsiteY3" fmla="*/ 6170384 h 7046126"/>
              <a:gd name="connsiteX4" fmla="*/ 3550575 w 7098619"/>
              <a:gd name="connsiteY4" fmla="*/ 7032905 h 7046126"/>
              <a:gd name="connsiteX5" fmla="*/ 165399 w 7098619"/>
              <a:gd name="connsiteY5" fmla="*/ 5137158 h 7046126"/>
              <a:gd name="connsiteX0" fmla="*/ 175351 w 7108571"/>
              <a:gd name="connsiteY0" fmla="*/ 5226784 h 7135752"/>
              <a:gd name="connsiteX1" fmla="*/ 1040676 w 7108571"/>
              <a:gd name="connsiteY1" fmla="*/ 1506242 h 7135752"/>
              <a:gd name="connsiteX2" fmla="*/ 7064261 w 7108571"/>
              <a:gd name="connsiteY2" fmla="*/ 1118010 h 7135752"/>
              <a:gd name="connsiteX3" fmla="*/ 7056926 w 7108571"/>
              <a:gd name="connsiteY3" fmla="*/ 6260010 h 7135752"/>
              <a:gd name="connsiteX4" fmla="*/ 3560527 w 7108571"/>
              <a:gd name="connsiteY4" fmla="*/ 7122531 h 7135752"/>
              <a:gd name="connsiteX5" fmla="*/ 175351 w 7108571"/>
              <a:gd name="connsiteY5" fmla="*/ 5226784 h 7135752"/>
              <a:gd name="connsiteX0" fmla="*/ 175351 w 7108571"/>
              <a:gd name="connsiteY0" fmla="*/ 5226784 h 7127573"/>
              <a:gd name="connsiteX1" fmla="*/ 1040676 w 7108571"/>
              <a:gd name="connsiteY1" fmla="*/ 1506242 h 7127573"/>
              <a:gd name="connsiteX2" fmla="*/ 7064261 w 7108571"/>
              <a:gd name="connsiteY2" fmla="*/ 1118010 h 7127573"/>
              <a:gd name="connsiteX3" fmla="*/ 7056926 w 7108571"/>
              <a:gd name="connsiteY3" fmla="*/ 6260010 h 7127573"/>
              <a:gd name="connsiteX4" fmla="*/ 3560527 w 7108571"/>
              <a:gd name="connsiteY4" fmla="*/ 7122531 h 7127573"/>
              <a:gd name="connsiteX5" fmla="*/ 175351 w 7108571"/>
              <a:gd name="connsiteY5" fmla="*/ 5226784 h 7127573"/>
              <a:gd name="connsiteX0" fmla="*/ 175351 w 7170557"/>
              <a:gd name="connsiteY0" fmla="*/ 5226784 h 7154795"/>
              <a:gd name="connsiteX1" fmla="*/ 1040676 w 7170557"/>
              <a:gd name="connsiteY1" fmla="*/ 1506242 h 7154795"/>
              <a:gd name="connsiteX2" fmla="*/ 7064261 w 7170557"/>
              <a:gd name="connsiteY2" fmla="*/ 1118010 h 7154795"/>
              <a:gd name="connsiteX3" fmla="*/ 7124161 w 7170557"/>
              <a:gd name="connsiteY3" fmla="*/ 6643252 h 7154795"/>
              <a:gd name="connsiteX4" fmla="*/ 3560527 w 7170557"/>
              <a:gd name="connsiteY4" fmla="*/ 7122531 h 7154795"/>
              <a:gd name="connsiteX5" fmla="*/ 175351 w 7170557"/>
              <a:gd name="connsiteY5" fmla="*/ 5226784 h 7154795"/>
              <a:gd name="connsiteX0" fmla="*/ 175351 w 7170557"/>
              <a:gd name="connsiteY0" fmla="*/ 5226784 h 7135754"/>
              <a:gd name="connsiteX1" fmla="*/ 1040676 w 7170557"/>
              <a:gd name="connsiteY1" fmla="*/ 1506242 h 7135754"/>
              <a:gd name="connsiteX2" fmla="*/ 7064261 w 7170557"/>
              <a:gd name="connsiteY2" fmla="*/ 1118010 h 7135754"/>
              <a:gd name="connsiteX3" fmla="*/ 7124161 w 7170557"/>
              <a:gd name="connsiteY3" fmla="*/ 6643252 h 7135754"/>
              <a:gd name="connsiteX4" fmla="*/ 3560527 w 7170557"/>
              <a:gd name="connsiteY4" fmla="*/ 7122531 h 7135754"/>
              <a:gd name="connsiteX5" fmla="*/ 175351 w 7170557"/>
              <a:gd name="connsiteY5" fmla="*/ 5226784 h 7135754"/>
              <a:gd name="connsiteX0" fmla="*/ 192451 w 7187657"/>
              <a:gd name="connsiteY0" fmla="*/ 5278777 h 7187747"/>
              <a:gd name="connsiteX1" fmla="*/ 1057776 w 7187657"/>
              <a:gd name="connsiteY1" fmla="*/ 1558235 h 7187747"/>
              <a:gd name="connsiteX2" fmla="*/ 7081361 w 7187657"/>
              <a:gd name="connsiteY2" fmla="*/ 1170003 h 7187747"/>
              <a:gd name="connsiteX3" fmla="*/ 7141261 w 7187657"/>
              <a:gd name="connsiteY3" fmla="*/ 6695245 h 7187747"/>
              <a:gd name="connsiteX4" fmla="*/ 3577627 w 7187657"/>
              <a:gd name="connsiteY4" fmla="*/ 7174524 h 7187747"/>
              <a:gd name="connsiteX5" fmla="*/ 192451 w 7187657"/>
              <a:gd name="connsiteY5" fmla="*/ 5278777 h 7187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657" h="7187747">
                <a:moveTo>
                  <a:pt x="192451" y="5278777"/>
                </a:moveTo>
                <a:cubicBezTo>
                  <a:pt x="-227524" y="4342729"/>
                  <a:pt x="30647" y="3096919"/>
                  <a:pt x="1057776" y="1558235"/>
                </a:cubicBezTo>
                <a:cubicBezTo>
                  <a:pt x="2084905" y="19551"/>
                  <a:pt x="7485122" y="-824972"/>
                  <a:pt x="7081361" y="1170003"/>
                </a:cubicBezTo>
                <a:cubicBezTo>
                  <a:pt x="6784478" y="3343107"/>
                  <a:pt x="7346924" y="6703879"/>
                  <a:pt x="7141261" y="6695245"/>
                </a:cubicBezTo>
                <a:cubicBezTo>
                  <a:pt x="5534310" y="6259098"/>
                  <a:pt x="4823168" y="7316473"/>
                  <a:pt x="3577627" y="7174524"/>
                </a:cubicBezTo>
                <a:cubicBezTo>
                  <a:pt x="2332086" y="7032575"/>
                  <a:pt x="612426" y="6214825"/>
                  <a:pt x="192451" y="527877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1E99A95-D090-6491-7751-205E09F97B77}"/>
              </a:ext>
            </a:extLst>
          </p:cNvPr>
          <p:cNvSpPr/>
          <p:nvPr userDrawn="1"/>
        </p:nvSpPr>
        <p:spPr>
          <a:xfrm>
            <a:off x="5663376" y="-127747"/>
            <a:ext cx="6949964" cy="6703159"/>
          </a:xfrm>
          <a:custGeom>
            <a:avLst/>
            <a:gdLst>
              <a:gd name="connsiteX0" fmla="*/ 2287518 w 6940200"/>
              <a:gd name="connsiteY0" fmla="*/ 0 h 6651654"/>
              <a:gd name="connsiteX1" fmla="*/ 1023494 w 6940200"/>
              <a:gd name="connsiteY1" fmla="*/ 766482 h 6651654"/>
              <a:gd name="connsiteX2" fmla="*/ 21688 w 6940200"/>
              <a:gd name="connsiteY2" fmla="*/ 2413747 h 6651654"/>
              <a:gd name="connsiteX3" fmla="*/ 344418 w 6940200"/>
              <a:gd name="connsiteY3" fmla="*/ 4417359 h 6651654"/>
              <a:gd name="connsiteX4" fmla="*/ 458718 w 6940200"/>
              <a:gd name="connsiteY4" fmla="*/ 5681382 h 6651654"/>
              <a:gd name="connsiteX5" fmla="*/ 2482500 w 6940200"/>
              <a:gd name="connsiteY5" fmla="*/ 6642847 h 6651654"/>
              <a:gd name="connsiteX6" fmla="*/ 5467747 w 6940200"/>
              <a:gd name="connsiteY6" fmla="*/ 6165476 h 6651654"/>
              <a:gd name="connsiteX7" fmla="*/ 6940200 w 6940200"/>
              <a:gd name="connsiteY7" fmla="*/ 6286500 h 6651654"/>
              <a:gd name="connsiteX0" fmla="*/ 2287518 w 6940200"/>
              <a:gd name="connsiteY0" fmla="*/ 0 h 6651654"/>
              <a:gd name="connsiteX1" fmla="*/ 1023494 w 6940200"/>
              <a:gd name="connsiteY1" fmla="*/ 766482 h 6651654"/>
              <a:gd name="connsiteX2" fmla="*/ 21688 w 6940200"/>
              <a:gd name="connsiteY2" fmla="*/ 2413747 h 6651654"/>
              <a:gd name="connsiteX3" fmla="*/ 344418 w 6940200"/>
              <a:gd name="connsiteY3" fmla="*/ 4417359 h 6651654"/>
              <a:gd name="connsiteX4" fmla="*/ 458718 w 6940200"/>
              <a:gd name="connsiteY4" fmla="*/ 5681382 h 6651654"/>
              <a:gd name="connsiteX5" fmla="*/ 2482500 w 6940200"/>
              <a:gd name="connsiteY5" fmla="*/ 6642847 h 6651654"/>
              <a:gd name="connsiteX6" fmla="*/ 5467747 w 6940200"/>
              <a:gd name="connsiteY6" fmla="*/ 6165476 h 6651654"/>
              <a:gd name="connsiteX7" fmla="*/ 6940200 w 6940200"/>
              <a:gd name="connsiteY7" fmla="*/ 6286500 h 6651654"/>
              <a:gd name="connsiteX0" fmla="*/ 2288319 w 6941001"/>
              <a:gd name="connsiteY0" fmla="*/ 0 h 6652975"/>
              <a:gd name="connsiteX1" fmla="*/ 1024295 w 6941001"/>
              <a:gd name="connsiteY1" fmla="*/ 766482 h 6652975"/>
              <a:gd name="connsiteX2" fmla="*/ 22489 w 6941001"/>
              <a:gd name="connsiteY2" fmla="*/ 2413747 h 6652975"/>
              <a:gd name="connsiteX3" fmla="*/ 345219 w 6941001"/>
              <a:gd name="connsiteY3" fmla="*/ 4417359 h 6652975"/>
              <a:gd name="connsiteX4" fmla="*/ 560372 w 6941001"/>
              <a:gd name="connsiteY4" fmla="*/ 5641041 h 6652975"/>
              <a:gd name="connsiteX5" fmla="*/ 2483301 w 6941001"/>
              <a:gd name="connsiteY5" fmla="*/ 6642847 h 6652975"/>
              <a:gd name="connsiteX6" fmla="*/ 5468548 w 6941001"/>
              <a:gd name="connsiteY6" fmla="*/ 6165476 h 6652975"/>
              <a:gd name="connsiteX7" fmla="*/ 6941001 w 6941001"/>
              <a:gd name="connsiteY7" fmla="*/ 6286500 h 6652975"/>
              <a:gd name="connsiteX0" fmla="*/ 2290490 w 6943172"/>
              <a:gd name="connsiteY0" fmla="*/ 0 h 6652975"/>
              <a:gd name="connsiteX1" fmla="*/ 1026466 w 6943172"/>
              <a:gd name="connsiteY1" fmla="*/ 766482 h 6652975"/>
              <a:gd name="connsiteX2" fmla="*/ 24660 w 6943172"/>
              <a:gd name="connsiteY2" fmla="*/ 2413747 h 6652975"/>
              <a:gd name="connsiteX3" fmla="*/ 327220 w 6943172"/>
              <a:gd name="connsiteY3" fmla="*/ 4350124 h 6652975"/>
              <a:gd name="connsiteX4" fmla="*/ 562543 w 6943172"/>
              <a:gd name="connsiteY4" fmla="*/ 5641041 h 6652975"/>
              <a:gd name="connsiteX5" fmla="*/ 2485472 w 6943172"/>
              <a:gd name="connsiteY5" fmla="*/ 6642847 h 6652975"/>
              <a:gd name="connsiteX6" fmla="*/ 5470719 w 6943172"/>
              <a:gd name="connsiteY6" fmla="*/ 6165476 h 6652975"/>
              <a:gd name="connsiteX7" fmla="*/ 6943172 w 6943172"/>
              <a:gd name="connsiteY7" fmla="*/ 6286500 h 6652975"/>
              <a:gd name="connsiteX0" fmla="*/ 2290490 w 6943172"/>
              <a:gd name="connsiteY0" fmla="*/ 0 h 6606825"/>
              <a:gd name="connsiteX1" fmla="*/ 1026466 w 6943172"/>
              <a:gd name="connsiteY1" fmla="*/ 766482 h 6606825"/>
              <a:gd name="connsiteX2" fmla="*/ 24660 w 6943172"/>
              <a:gd name="connsiteY2" fmla="*/ 2413747 h 6606825"/>
              <a:gd name="connsiteX3" fmla="*/ 327220 w 6943172"/>
              <a:gd name="connsiteY3" fmla="*/ 4350124 h 6606825"/>
              <a:gd name="connsiteX4" fmla="*/ 562543 w 6943172"/>
              <a:gd name="connsiteY4" fmla="*/ 5641041 h 6606825"/>
              <a:gd name="connsiteX5" fmla="*/ 2572877 w 6943172"/>
              <a:gd name="connsiteY5" fmla="*/ 6595782 h 6606825"/>
              <a:gd name="connsiteX6" fmla="*/ 5470719 w 6943172"/>
              <a:gd name="connsiteY6" fmla="*/ 6165476 h 6606825"/>
              <a:gd name="connsiteX7" fmla="*/ 6943172 w 6943172"/>
              <a:gd name="connsiteY7" fmla="*/ 6286500 h 6606825"/>
              <a:gd name="connsiteX0" fmla="*/ 2290490 w 6943172"/>
              <a:gd name="connsiteY0" fmla="*/ 0 h 6705887"/>
              <a:gd name="connsiteX1" fmla="*/ 1026466 w 6943172"/>
              <a:gd name="connsiteY1" fmla="*/ 766482 h 6705887"/>
              <a:gd name="connsiteX2" fmla="*/ 24660 w 6943172"/>
              <a:gd name="connsiteY2" fmla="*/ 2413747 h 6705887"/>
              <a:gd name="connsiteX3" fmla="*/ 327220 w 6943172"/>
              <a:gd name="connsiteY3" fmla="*/ 4350124 h 6705887"/>
              <a:gd name="connsiteX4" fmla="*/ 562543 w 6943172"/>
              <a:gd name="connsiteY4" fmla="*/ 5641041 h 6705887"/>
              <a:gd name="connsiteX5" fmla="*/ 2868712 w 6943172"/>
              <a:gd name="connsiteY5" fmla="*/ 6696635 h 6705887"/>
              <a:gd name="connsiteX6" fmla="*/ 5470719 w 6943172"/>
              <a:gd name="connsiteY6" fmla="*/ 6165476 h 6705887"/>
              <a:gd name="connsiteX7" fmla="*/ 6943172 w 6943172"/>
              <a:gd name="connsiteY7" fmla="*/ 6286500 h 6705887"/>
              <a:gd name="connsiteX0" fmla="*/ 2297282 w 6949964"/>
              <a:gd name="connsiteY0" fmla="*/ 0 h 6705887"/>
              <a:gd name="connsiteX1" fmla="*/ 1033258 w 6949964"/>
              <a:gd name="connsiteY1" fmla="*/ 766482 h 6705887"/>
              <a:gd name="connsiteX2" fmla="*/ 31452 w 6949964"/>
              <a:gd name="connsiteY2" fmla="*/ 2413747 h 6705887"/>
              <a:gd name="connsiteX3" fmla="*/ 280224 w 6949964"/>
              <a:gd name="connsiteY3" fmla="*/ 4262719 h 6705887"/>
              <a:gd name="connsiteX4" fmla="*/ 569335 w 6949964"/>
              <a:gd name="connsiteY4" fmla="*/ 5641041 h 6705887"/>
              <a:gd name="connsiteX5" fmla="*/ 2875504 w 6949964"/>
              <a:gd name="connsiteY5" fmla="*/ 6696635 h 6705887"/>
              <a:gd name="connsiteX6" fmla="*/ 5477511 w 6949964"/>
              <a:gd name="connsiteY6" fmla="*/ 6165476 h 6705887"/>
              <a:gd name="connsiteX7" fmla="*/ 6949964 w 6949964"/>
              <a:gd name="connsiteY7" fmla="*/ 6286500 h 6705887"/>
              <a:gd name="connsiteX0" fmla="*/ 2297282 w 6949964"/>
              <a:gd name="connsiteY0" fmla="*/ 0 h 6705887"/>
              <a:gd name="connsiteX1" fmla="*/ 1033258 w 6949964"/>
              <a:gd name="connsiteY1" fmla="*/ 726141 h 6705887"/>
              <a:gd name="connsiteX2" fmla="*/ 31452 w 6949964"/>
              <a:gd name="connsiteY2" fmla="*/ 2413747 h 6705887"/>
              <a:gd name="connsiteX3" fmla="*/ 280224 w 6949964"/>
              <a:gd name="connsiteY3" fmla="*/ 4262719 h 6705887"/>
              <a:gd name="connsiteX4" fmla="*/ 569335 w 6949964"/>
              <a:gd name="connsiteY4" fmla="*/ 5641041 h 6705887"/>
              <a:gd name="connsiteX5" fmla="*/ 2875504 w 6949964"/>
              <a:gd name="connsiteY5" fmla="*/ 6696635 h 6705887"/>
              <a:gd name="connsiteX6" fmla="*/ 5477511 w 6949964"/>
              <a:gd name="connsiteY6" fmla="*/ 6165476 h 6705887"/>
              <a:gd name="connsiteX7" fmla="*/ 6949964 w 6949964"/>
              <a:gd name="connsiteY7" fmla="*/ 6286500 h 6705887"/>
              <a:gd name="connsiteX0" fmla="*/ 2297282 w 6949964"/>
              <a:gd name="connsiteY0" fmla="*/ 0 h 6703159"/>
              <a:gd name="connsiteX1" fmla="*/ 1033258 w 6949964"/>
              <a:gd name="connsiteY1" fmla="*/ 726141 h 6703159"/>
              <a:gd name="connsiteX2" fmla="*/ 31452 w 6949964"/>
              <a:gd name="connsiteY2" fmla="*/ 2413747 h 6703159"/>
              <a:gd name="connsiteX3" fmla="*/ 280224 w 6949964"/>
              <a:gd name="connsiteY3" fmla="*/ 4262719 h 6703159"/>
              <a:gd name="connsiteX4" fmla="*/ 569335 w 6949964"/>
              <a:gd name="connsiteY4" fmla="*/ 5641041 h 6703159"/>
              <a:gd name="connsiteX5" fmla="*/ 2875504 w 6949964"/>
              <a:gd name="connsiteY5" fmla="*/ 6696635 h 6703159"/>
              <a:gd name="connsiteX6" fmla="*/ 5524575 w 6949964"/>
              <a:gd name="connsiteY6" fmla="*/ 6098241 h 6703159"/>
              <a:gd name="connsiteX7" fmla="*/ 6949964 w 6949964"/>
              <a:gd name="connsiteY7" fmla="*/ 6286500 h 670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49964" h="6703159">
                <a:moveTo>
                  <a:pt x="2297282" y="0"/>
                </a:moveTo>
                <a:cubicBezTo>
                  <a:pt x="1854089" y="182095"/>
                  <a:pt x="1410896" y="323850"/>
                  <a:pt x="1033258" y="726141"/>
                </a:cubicBezTo>
                <a:cubicBezTo>
                  <a:pt x="655620" y="1128432"/>
                  <a:pt x="156958" y="1824317"/>
                  <a:pt x="31452" y="2413747"/>
                </a:cubicBezTo>
                <a:cubicBezTo>
                  <a:pt x="-94054" y="3003177"/>
                  <a:pt x="190577" y="3724837"/>
                  <a:pt x="280224" y="4262719"/>
                </a:cubicBezTo>
                <a:cubicBezTo>
                  <a:pt x="369871" y="4800601"/>
                  <a:pt x="136788" y="5235388"/>
                  <a:pt x="569335" y="5641041"/>
                </a:cubicBezTo>
                <a:cubicBezTo>
                  <a:pt x="1001882" y="6046694"/>
                  <a:pt x="2049631" y="6620435"/>
                  <a:pt x="2875504" y="6696635"/>
                </a:cubicBezTo>
                <a:cubicBezTo>
                  <a:pt x="3701377" y="6772835"/>
                  <a:pt x="4781625" y="6157632"/>
                  <a:pt x="5524575" y="6098241"/>
                </a:cubicBezTo>
                <a:cubicBezTo>
                  <a:pt x="6277611" y="6044452"/>
                  <a:pt x="6459146" y="6246159"/>
                  <a:pt x="6949964" y="6286500"/>
                </a:cubicBezTo>
              </a:path>
            </a:pathLst>
          </a:custGeom>
          <a:noFill/>
          <a:ln w="9525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n w="6350"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8DF588C8-369E-32F8-C716-E600A66D78CE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080703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4941C-0D99-DD82-FDA2-1F82C4CFB6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39996" y="-688115"/>
            <a:ext cx="7081747" cy="7864474"/>
          </a:xfrm>
          <a:custGeom>
            <a:avLst/>
            <a:gdLst>
              <a:gd name="connsiteX0" fmla="*/ 0 w 2576594"/>
              <a:gd name="connsiteY0" fmla="*/ 1246982 h 2493963"/>
              <a:gd name="connsiteX1" fmla="*/ 1288297 w 2576594"/>
              <a:gd name="connsiteY1" fmla="*/ 0 h 2493963"/>
              <a:gd name="connsiteX2" fmla="*/ 2576594 w 2576594"/>
              <a:gd name="connsiteY2" fmla="*/ 1246982 h 2493963"/>
              <a:gd name="connsiteX3" fmla="*/ 1288297 w 2576594"/>
              <a:gd name="connsiteY3" fmla="*/ 2493964 h 2493963"/>
              <a:gd name="connsiteX4" fmla="*/ 0 w 2576594"/>
              <a:gd name="connsiteY4" fmla="*/ 1246982 h 2493963"/>
              <a:gd name="connsiteX0" fmla="*/ 0 w 3455368"/>
              <a:gd name="connsiteY0" fmla="*/ 3526848 h 3727854"/>
              <a:gd name="connsiteX1" fmla="*/ 2167071 w 3455368"/>
              <a:gd name="connsiteY1" fmla="*/ 82931 h 3727854"/>
              <a:gd name="connsiteX2" fmla="*/ 3455368 w 3455368"/>
              <a:gd name="connsiteY2" fmla="*/ 1329913 h 3727854"/>
              <a:gd name="connsiteX3" fmla="*/ 2167071 w 3455368"/>
              <a:gd name="connsiteY3" fmla="*/ 2576895 h 3727854"/>
              <a:gd name="connsiteX4" fmla="*/ 0 w 3455368"/>
              <a:gd name="connsiteY4" fmla="*/ 3526848 h 3727854"/>
              <a:gd name="connsiteX0" fmla="*/ 69316 w 3524684"/>
              <a:gd name="connsiteY0" fmla="*/ 4930853 h 5119588"/>
              <a:gd name="connsiteX1" fmla="*/ 811348 w 3524684"/>
              <a:gd name="connsiteY1" fmla="*/ 38146 h 5119588"/>
              <a:gd name="connsiteX2" fmla="*/ 3524684 w 3524684"/>
              <a:gd name="connsiteY2" fmla="*/ 2733918 h 5119588"/>
              <a:gd name="connsiteX3" fmla="*/ 2236387 w 3524684"/>
              <a:gd name="connsiteY3" fmla="*/ 3980900 h 5119588"/>
              <a:gd name="connsiteX4" fmla="*/ 69316 w 3524684"/>
              <a:gd name="connsiteY4" fmla="*/ 4930853 h 5119588"/>
              <a:gd name="connsiteX0" fmla="*/ 374922 w 3830290"/>
              <a:gd name="connsiteY0" fmla="*/ 4901976 h 5090711"/>
              <a:gd name="connsiteX1" fmla="*/ 1116954 w 3830290"/>
              <a:gd name="connsiteY1" fmla="*/ 9269 h 5090711"/>
              <a:gd name="connsiteX2" fmla="*/ 3830290 w 3830290"/>
              <a:gd name="connsiteY2" fmla="*/ 2705041 h 5090711"/>
              <a:gd name="connsiteX3" fmla="*/ 2541993 w 3830290"/>
              <a:gd name="connsiteY3" fmla="*/ 3952023 h 5090711"/>
              <a:gd name="connsiteX4" fmla="*/ 374922 w 3830290"/>
              <a:gd name="connsiteY4" fmla="*/ 4901976 h 5090711"/>
              <a:gd name="connsiteX0" fmla="*/ 104255 w 5162792"/>
              <a:gd name="connsiteY0" fmla="*/ 5035789 h 5247620"/>
              <a:gd name="connsiteX1" fmla="*/ 846287 w 5162792"/>
              <a:gd name="connsiteY1" fmla="*/ 143082 h 5247620"/>
              <a:gd name="connsiteX2" fmla="*/ 5162792 w 5162792"/>
              <a:gd name="connsiteY2" fmla="*/ 1568194 h 5247620"/>
              <a:gd name="connsiteX3" fmla="*/ 2271326 w 5162792"/>
              <a:gd name="connsiteY3" fmla="*/ 4085836 h 5247620"/>
              <a:gd name="connsiteX4" fmla="*/ 104255 w 5162792"/>
              <a:gd name="connsiteY4" fmla="*/ 5035789 h 5247620"/>
              <a:gd name="connsiteX0" fmla="*/ 316117 w 5745097"/>
              <a:gd name="connsiteY0" fmla="*/ 5035789 h 5625173"/>
              <a:gd name="connsiteX1" fmla="*/ 1058149 w 5745097"/>
              <a:gd name="connsiteY1" fmla="*/ 143082 h 5625173"/>
              <a:gd name="connsiteX2" fmla="*/ 5374654 w 5745097"/>
              <a:gd name="connsiteY2" fmla="*/ 1568194 h 5625173"/>
              <a:gd name="connsiteX3" fmla="*/ 5368892 w 5745097"/>
              <a:gd name="connsiteY3" fmla="*/ 5154616 h 5625173"/>
              <a:gd name="connsiteX4" fmla="*/ 316117 w 5745097"/>
              <a:gd name="connsiteY4" fmla="*/ 5035789 h 5625173"/>
              <a:gd name="connsiteX0" fmla="*/ 316117 w 5439005"/>
              <a:gd name="connsiteY0" fmla="*/ 5035789 h 5872726"/>
              <a:gd name="connsiteX1" fmla="*/ 1058149 w 5439005"/>
              <a:gd name="connsiteY1" fmla="*/ 143082 h 5872726"/>
              <a:gd name="connsiteX2" fmla="*/ 5374654 w 5439005"/>
              <a:gd name="connsiteY2" fmla="*/ 1568194 h 5872726"/>
              <a:gd name="connsiteX3" fmla="*/ 5368892 w 5439005"/>
              <a:gd name="connsiteY3" fmla="*/ 5154616 h 5872726"/>
              <a:gd name="connsiteX4" fmla="*/ 316117 w 5439005"/>
              <a:gd name="connsiteY4" fmla="*/ 5035789 h 5872726"/>
              <a:gd name="connsiteX0" fmla="*/ 316117 w 5745098"/>
              <a:gd name="connsiteY0" fmla="*/ 5200377 h 5840238"/>
              <a:gd name="connsiteX1" fmla="*/ 1058149 w 5745098"/>
              <a:gd name="connsiteY1" fmla="*/ 307670 h 5840238"/>
              <a:gd name="connsiteX2" fmla="*/ 5374654 w 5745098"/>
              <a:gd name="connsiteY2" fmla="*/ 937136 h 5840238"/>
              <a:gd name="connsiteX3" fmla="*/ 5368892 w 5745098"/>
              <a:gd name="connsiteY3" fmla="*/ 5319204 h 5840238"/>
              <a:gd name="connsiteX4" fmla="*/ 316117 w 5745098"/>
              <a:gd name="connsiteY4" fmla="*/ 5200377 h 5840238"/>
              <a:gd name="connsiteX0" fmla="*/ 316117 w 5745098"/>
              <a:gd name="connsiteY0" fmla="*/ 5193520 h 5833381"/>
              <a:gd name="connsiteX1" fmla="*/ 1058149 w 5745098"/>
              <a:gd name="connsiteY1" fmla="*/ 300813 h 5833381"/>
              <a:gd name="connsiteX2" fmla="*/ 5374654 w 5745098"/>
              <a:gd name="connsiteY2" fmla="*/ 930279 h 5833381"/>
              <a:gd name="connsiteX3" fmla="*/ 5368892 w 5745098"/>
              <a:gd name="connsiteY3" fmla="*/ 5312347 h 5833381"/>
              <a:gd name="connsiteX4" fmla="*/ 316117 w 5745098"/>
              <a:gd name="connsiteY4" fmla="*/ 5193520 h 5833381"/>
              <a:gd name="connsiteX0" fmla="*/ 316117 w 5648721"/>
              <a:gd name="connsiteY0" fmla="*/ 5193520 h 5833381"/>
              <a:gd name="connsiteX1" fmla="*/ 1058149 w 5648721"/>
              <a:gd name="connsiteY1" fmla="*/ 300813 h 5833381"/>
              <a:gd name="connsiteX2" fmla="*/ 5374654 w 5648721"/>
              <a:gd name="connsiteY2" fmla="*/ 930279 h 5833381"/>
              <a:gd name="connsiteX3" fmla="*/ 5368892 w 5648721"/>
              <a:gd name="connsiteY3" fmla="*/ 5312347 h 5833381"/>
              <a:gd name="connsiteX4" fmla="*/ 316117 w 5648721"/>
              <a:gd name="connsiteY4" fmla="*/ 5193520 h 5833381"/>
              <a:gd name="connsiteX0" fmla="*/ 316117 w 5634786"/>
              <a:gd name="connsiteY0" fmla="*/ 5193520 h 5833381"/>
              <a:gd name="connsiteX1" fmla="*/ 1058149 w 5634786"/>
              <a:gd name="connsiteY1" fmla="*/ 300813 h 5833381"/>
              <a:gd name="connsiteX2" fmla="*/ 5374654 w 5634786"/>
              <a:gd name="connsiteY2" fmla="*/ 930279 h 5833381"/>
              <a:gd name="connsiteX3" fmla="*/ 5368892 w 5634786"/>
              <a:gd name="connsiteY3" fmla="*/ 5312347 h 5833381"/>
              <a:gd name="connsiteX4" fmla="*/ 316117 w 5634786"/>
              <a:gd name="connsiteY4" fmla="*/ 5193520 h 5833381"/>
              <a:gd name="connsiteX0" fmla="*/ 316117 w 5634786"/>
              <a:gd name="connsiteY0" fmla="*/ 5207452 h 5847313"/>
              <a:gd name="connsiteX1" fmla="*/ 1058149 w 5634786"/>
              <a:gd name="connsiteY1" fmla="*/ 314745 h 5847313"/>
              <a:gd name="connsiteX2" fmla="*/ 5374654 w 5634786"/>
              <a:gd name="connsiteY2" fmla="*/ 944211 h 5847313"/>
              <a:gd name="connsiteX3" fmla="*/ 5368892 w 5634786"/>
              <a:gd name="connsiteY3" fmla="*/ 5326279 h 5847313"/>
              <a:gd name="connsiteX4" fmla="*/ 316117 w 5634786"/>
              <a:gd name="connsiteY4" fmla="*/ 5207452 h 5847313"/>
              <a:gd name="connsiteX0" fmla="*/ 312570 w 5631239"/>
              <a:gd name="connsiteY0" fmla="*/ 4784006 h 5384789"/>
              <a:gd name="connsiteX1" fmla="*/ 1066478 w 5631239"/>
              <a:gd name="connsiteY1" fmla="*/ 556317 h 5384789"/>
              <a:gd name="connsiteX2" fmla="*/ 5371107 w 5631239"/>
              <a:gd name="connsiteY2" fmla="*/ 520765 h 5384789"/>
              <a:gd name="connsiteX3" fmla="*/ 5365345 w 5631239"/>
              <a:gd name="connsiteY3" fmla="*/ 4902833 h 5384789"/>
              <a:gd name="connsiteX4" fmla="*/ 312570 w 5631239"/>
              <a:gd name="connsiteY4" fmla="*/ 4784006 h 5384789"/>
              <a:gd name="connsiteX0" fmla="*/ 252936 w 5571605"/>
              <a:gd name="connsiteY0" fmla="*/ 4940044 h 5540827"/>
              <a:gd name="connsiteX1" fmla="*/ 1006844 w 5571605"/>
              <a:gd name="connsiteY1" fmla="*/ 712355 h 5540827"/>
              <a:gd name="connsiteX2" fmla="*/ 5311473 w 5571605"/>
              <a:gd name="connsiteY2" fmla="*/ 676803 h 5540827"/>
              <a:gd name="connsiteX3" fmla="*/ 5305711 w 5571605"/>
              <a:gd name="connsiteY3" fmla="*/ 5058871 h 5540827"/>
              <a:gd name="connsiteX4" fmla="*/ 252936 w 5571605"/>
              <a:gd name="connsiteY4" fmla="*/ 4940044 h 5540827"/>
              <a:gd name="connsiteX0" fmla="*/ 312955 w 5634077"/>
              <a:gd name="connsiteY0" fmla="*/ 4750174 h 5346986"/>
              <a:gd name="connsiteX1" fmla="*/ 1066863 w 5634077"/>
              <a:gd name="connsiteY1" fmla="*/ 522485 h 5346986"/>
              <a:gd name="connsiteX2" fmla="*/ 5383368 w 5634077"/>
              <a:gd name="connsiteY2" fmla="*/ 546310 h 5346986"/>
              <a:gd name="connsiteX3" fmla="*/ 5365730 w 5634077"/>
              <a:gd name="connsiteY3" fmla="*/ 4869001 h 5346986"/>
              <a:gd name="connsiteX4" fmla="*/ 312955 w 5634077"/>
              <a:gd name="connsiteY4" fmla="*/ 4750174 h 5346986"/>
              <a:gd name="connsiteX0" fmla="*/ 312955 w 5998729"/>
              <a:gd name="connsiteY0" fmla="*/ 4750174 h 5346986"/>
              <a:gd name="connsiteX1" fmla="*/ 1066863 w 5998729"/>
              <a:gd name="connsiteY1" fmla="*/ 522485 h 5346986"/>
              <a:gd name="connsiteX2" fmla="*/ 5383368 w 5998729"/>
              <a:gd name="connsiteY2" fmla="*/ 546310 h 5346986"/>
              <a:gd name="connsiteX3" fmla="*/ 5365730 w 5998729"/>
              <a:gd name="connsiteY3" fmla="*/ 4869001 h 5346986"/>
              <a:gd name="connsiteX4" fmla="*/ 312955 w 5998729"/>
              <a:gd name="connsiteY4" fmla="*/ 4750174 h 5346986"/>
              <a:gd name="connsiteX0" fmla="*/ 312955 w 5998729"/>
              <a:gd name="connsiteY0" fmla="*/ 5229731 h 5826543"/>
              <a:gd name="connsiteX1" fmla="*/ 1066863 w 5998729"/>
              <a:gd name="connsiteY1" fmla="*/ 1002042 h 5826543"/>
              <a:gd name="connsiteX2" fmla="*/ 5383368 w 5998729"/>
              <a:gd name="connsiteY2" fmla="*/ 1025867 h 5826543"/>
              <a:gd name="connsiteX3" fmla="*/ 5365730 w 5998729"/>
              <a:gd name="connsiteY3" fmla="*/ 5348558 h 5826543"/>
              <a:gd name="connsiteX4" fmla="*/ 312955 w 5998729"/>
              <a:gd name="connsiteY4" fmla="*/ 5229731 h 5826543"/>
              <a:gd name="connsiteX0" fmla="*/ 312955 w 5686866"/>
              <a:gd name="connsiteY0" fmla="*/ 5229731 h 5826543"/>
              <a:gd name="connsiteX1" fmla="*/ 1066863 w 5686866"/>
              <a:gd name="connsiteY1" fmla="*/ 1002042 h 5826543"/>
              <a:gd name="connsiteX2" fmla="*/ 5383368 w 5686866"/>
              <a:gd name="connsiteY2" fmla="*/ 1025867 h 5826543"/>
              <a:gd name="connsiteX3" fmla="*/ 5365730 w 5686866"/>
              <a:gd name="connsiteY3" fmla="*/ 5348558 h 5826543"/>
              <a:gd name="connsiteX4" fmla="*/ 312955 w 5686866"/>
              <a:gd name="connsiteY4" fmla="*/ 5229731 h 5826543"/>
              <a:gd name="connsiteX0" fmla="*/ 310697 w 5697348"/>
              <a:gd name="connsiteY0" fmla="*/ 5316895 h 5874584"/>
              <a:gd name="connsiteX1" fmla="*/ 1076480 w 5697348"/>
              <a:gd name="connsiteY1" fmla="*/ 1006078 h 5874584"/>
              <a:gd name="connsiteX2" fmla="*/ 5392985 w 5697348"/>
              <a:gd name="connsiteY2" fmla="*/ 1029903 h 5874584"/>
              <a:gd name="connsiteX3" fmla="*/ 5375347 w 5697348"/>
              <a:gd name="connsiteY3" fmla="*/ 5352594 h 5874584"/>
              <a:gd name="connsiteX4" fmla="*/ 310697 w 5697348"/>
              <a:gd name="connsiteY4" fmla="*/ 5316895 h 5874584"/>
              <a:gd name="connsiteX0" fmla="*/ 247809 w 5634460"/>
              <a:gd name="connsiteY0" fmla="*/ 5316895 h 5887740"/>
              <a:gd name="connsiteX1" fmla="*/ 1013592 w 5634460"/>
              <a:gd name="connsiteY1" fmla="*/ 1006078 h 5887740"/>
              <a:gd name="connsiteX2" fmla="*/ 5330097 w 5634460"/>
              <a:gd name="connsiteY2" fmla="*/ 1029903 h 5887740"/>
              <a:gd name="connsiteX3" fmla="*/ 5312459 w 5634460"/>
              <a:gd name="connsiteY3" fmla="*/ 5352594 h 5887740"/>
              <a:gd name="connsiteX4" fmla="*/ 247809 w 5634460"/>
              <a:gd name="connsiteY4" fmla="*/ 5316895 h 5887740"/>
              <a:gd name="connsiteX0" fmla="*/ 314217 w 5700868"/>
              <a:gd name="connsiteY0" fmla="*/ 5304278 h 5859792"/>
              <a:gd name="connsiteX1" fmla="*/ 1068124 w 5700868"/>
              <a:gd name="connsiteY1" fmla="*/ 1029087 h 5859792"/>
              <a:gd name="connsiteX2" fmla="*/ 5396505 w 5700868"/>
              <a:gd name="connsiteY2" fmla="*/ 1017286 h 5859792"/>
              <a:gd name="connsiteX3" fmla="*/ 5378867 w 5700868"/>
              <a:gd name="connsiteY3" fmla="*/ 5339977 h 5859792"/>
              <a:gd name="connsiteX4" fmla="*/ 314217 w 5700868"/>
              <a:gd name="connsiteY4" fmla="*/ 5304278 h 5859792"/>
              <a:gd name="connsiteX0" fmla="*/ 323691 w 5710342"/>
              <a:gd name="connsiteY0" fmla="*/ 5251442 h 5806956"/>
              <a:gd name="connsiteX1" fmla="*/ 1077598 w 5710342"/>
              <a:gd name="connsiteY1" fmla="*/ 976251 h 5806956"/>
              <a:gd name="connsiteX2" fmla="*/ 5405979 w 5710342"/>
              <a:gd name="connsiteY2" fmla="*/ 964450 h 5806956"/>
              <a:gd name="connsiteX3" fmla="*/ 5388341 w 5710342"/>
              <a:gd name="connsiteY3" fmla="*/ 5287141 h 5806956"/>
              <a:gd name="connsiteX4" fmla="*/ 323691 w 5710342"/>
              <a:gd name="connsiteY4" fmla="*/ 5251442 h 5806956"/>
              <a:gd name="connsiteX0" fmla="*/ 309620 w 5696271"/>
              <a:gd name="connsiteY0" fmla="*/ 5307691 h 5863205"/>
              <a:gd name="connsiteX1" fmla="*/ 1063527 w 5696271"/>
              <a:gd name="connsiteY1" fmla="*/ 1032500 h 5863205"/>
              <a:gd name="connsiteX2" fmla="*/ 5391908 w 5696271"/>
              <a:gd name="connsiteY2" fmla="*/ 1020699 h 5863205"/>
              <a:gd name="connsiteX3" fmla="*/ 5374270 w 5696271"/>
              <a:gd name="connsiteY3" fmla="*/ 5343390 h 5863205"/>
              <a:gd name="connsiteX4" fmla="*/ 309620 w 5696271"/>
              <a:gd name="connsiteY4" fmla="*/ 5307691 h 5863205"/>
              <a:gd name="connsiteX0" fmla="*/ 272236 w 5658887"/>
              <a:gd name="connsiteY0" fmla="*/ 5290752 h 5846266"/>
              <a:gd name="connsiteX1" fmla="*/ 1026143 w 5658887"/>
              <a:gd name="connsiteY1" fmla="*/ 1015561 h 5846266"/>
              <a:gd name="connsiteX2" fmla="*/ 5354524 w 5658887"/>
              <a:gd name="connsiteY2" fmla="*/ 1003760 h 5846266"/>
              <a:gd name="connsiteX3" fmla="*/ 5336886 w 5658887"/>
              <a:gd name="connsiteY3" fmla="*/ 5326451 h 5846266"/>
              <a:gd name="connsiteX4" fmla="*/ 272236 w 5658887"/>
              <a:gd name="connsiteY4" fmla="*/ 5290752 h 5846266"/>
              <a:gd name="connsiteX0" fmla="*/ 323691 w 5710342"/>
              <a:gd name="connsiteY0" fmla="*/ 5367708 h 5923222"/>
              <a:gd name="connsiteX1" fmla="*/ 1077598 w 5710342"/>
              <a:gd name="connsiteY1" fmla="*/ 1092517 h 5923222"/>
              <a:gd name="connsiteX2" fmla="*/ 5405979 w 5710342"/>
              <a:gd name="connsiteY2" fmla="*/ 1080716 h 5923222"/>
              <a:gd name="connsiteX3" fmla="*/ 5388341 w 5710342"/>
              <a:gd name="connsiteY3" fmla="*/ 5403407 h 5923222"/>
              <a:gd name="connsiteX4" fmla="*/ 323691 w 5710342"/>
              <a:gd name="connsiteY4" fmla="*/ 5367708 h 5923222"/>
              <a:gd name="connsiteX0" fmla="*/ 320182 w 5668940"/>
              <a:gd name="connsiteY0" fmla="*/ 5367708 h 5621071"/>
              <a:gd name="connsiteX1" fmla="*/ 1074089 w 5668940"/>
              <a:gd name="connsiteY1" fmla="*/ 1092517 h 5621071"/>
              <a:gd name="connsiteX2" fmla="*/ 5402470 w 5668940"/>
              <a:gd name="connsiteY2" fmla="*/ 1080716 h 5621071"/>
              <a:gd name="connsiteX3" fmla="*/ 5337331 w 5668940"/>
              <a:gd name="connsiteY3" fmla="*/ 4690887 h 5621071"/>
              <a:gd name="connsiteX4" fmla="*/ 320182 w 5668940"/>
              <a:gd name="connsiteY4" fmla="*/ 5367708 h 5621071"/>
              <a:gd name="connsiteX0" fmla="*/ 320182 w 5632436"/>
              <a:gd name="connsiteY0" fmla="*/ 5367708 h 5644430"/>
              <a:gd name="connsiteX1" fmla="*/ 1074089 w 5632436"/>
              <a:gd name="connsiteY1" fmla="*/ 1092517 h 5644430"/>
              <a:gd name="connsiteX2" fmla="*/ 5402470 w 5632436"/>
              <a:gd name="connsiteY2" fmla="*/ 1080716 h 5644430"/>
              <a:gd name="connsiteX3" fmla="*/ 5337331 w 5632436"/>
              <a:gd name="connsiteY3" fmla="*/ 4690887 h 5644430"/>
              <a:gd name="connsiteX4" fmla="*/ 320182 w 5632436"/>
              <a:gd name="connsiteY4" fmla="*/ 5367708 h 5644430"/>
              <a:gd name="connsiteX0" fmla="*/ 325446 w 5695150"/>
              <a:gd name="connsiteY0" fmla="*/ 5367708 h 5640715"/>
              <a:gd name="connsiteX1" fmla="*/ 1079353 w 5695150"/>
              <a:gd name="connsiteY1" fmla="*/ 1092517 h 5640715"/>
              <a:gd name="connsiteX2" fmla="*/ 5407734 w 5695150"/>
              <a:gd name="connsiteY2" fmla="*/ 1080716 h 5640715"/>
              <a:gd name="connsiteX3" fmla="*/ 5413847 w 5695150"/>
              <a:gd name="connsiteY3" fmla="*/ 4679012 h 5640715"/>
              <a:gd name="connsiteX4" fmla="*/ 325446 w 5695150"/>
              <a:gd name="connsiteY4" fmla="*/ 5367708 h 5640715"/>
              <a:gd name="connsiteX0" fmla="*/ 325446 w 5746772"/>
              <a:gd name="connsiteY0" fmla="*/ 5367708 h 5827579"/>
              <a:gd name="connsiteX1" fmla="*/ 1079353 w 5746772"/>
              <a:gd name="connsiteY1" fmla="*/ 1092517 h 5827579"/>
              <a:gd name="connsiteX2" fmla="*/ 5407734 w 5746772"/>
              <a:gd name="connsiteY2" fmla="*/ 1080716 h 5827579"/>
              <a:gd name="connsiteX3" fmla="*/ 5413847 w 5746772"/>
              <a:gd name="connsiteY3" fmla="*/ 4679012 h 5827579"/>
              <a:gd name="connsiteX4" fmla="*/ 325446 w 5746772"/>
              <a:gd name="connsiteY4" fmla="*/ 5367708 h 5827579"/>
              <a:gd name="connsiteX0" fmla="*/ 325446 w 5649004"/>
              <a:gd name="connsiteY0" fmla="*/ 5367708 h 5859444"/>
              <a:gd name="connsiteX1" fmla="*/ 1079353 w 5649004"/>
              <a:gd name="connsiteY1" fmla="*/ 1092517 h 5859444"/>
              <a:gd name="connsiteX2" fmla="*/ 5407734 w 5649004"/>
              <a:gd name="connsiteY2" fmla="*/ 1080716 h 5859444"/>
              <a:gd name="connsiteX3" fmla="*/ 5413847 w 5649004"/>
              <a:gd name="connsiteY3" fmla="*/ 4679012 h 5859444"/>
              <a:gd name="connsiteX4" fmla="*/ 325446 w 5649004"/>
              <a:gd name="connsiteY4" fmla="*/ 5367708 h 5859444"/>
              <a:gd name="connsiteX0" fmla="*/ 315969 w 5721778"/>
              <a:gd name="connsiteY0" fmla="*/ 4993736 h 5229879"/>
              <a:gd name="connsiteX1" fmla="*/ 1069876 w 5721778"/>
              <a:gd name="connsiteY1" fmla="*/ 718545 h 5229879"/>
              <a:gd name="connsiteX2" fmla="*/ 5398257 w 5721778"/>
              <a:gd name="connsiteY2" fmla="*/ 1181757 h 5229879"/>
              <a:gd name="connsiteX3" fmla="*/ 5404370 w 5721778"/>
              <a:gd name="connsiteY3" fmla="*/ 4305040 h 5229879"/>
              <a:gd name="connsiteX4" fmla="*/ 315969 w 5721778"/>
              <a:gd name="connsiteY4" fmla="*/ 4993736 h 5229879"/>
              <a:gd name="connsiteX0" fmla="*/ 315969 w 5721778"/>
              <a:gd name="connsiteY0" fmla="*/ 5036433 h 5272576"/>
              <a:gd name="connsiteX1" fmla="*/ 1069876 w 5721778"/>
              <a:gd name="connsiteY1" fmla="*/ 761242 h 5272576"/>
              <a:gd name="connsiteX2" fmla="*/ 5398257 w 5721778"/>
              <a:gd name="connsiteY2" fmla="*/ 1224454 h 5272576"/>
              <a:gd name="connsiteX3" fmla="*/ 5404370 w 5721778"/>
              <a:gd name="connsiteY3" fmla="*/ 4347737 h 5272576"/>
              <a:gd name="connsiteX4" fmla="*/ 315969 w 5721778"/>
              <a:gd name="connsiteY4" fmla="*/ 5036433 h 5272576"/>
              <a:gd name="connsiteX0" fmla="*/ 295424 w 5701233"/>
              <a:gd name="connsiteY0" fmla="*/ 4961804 h 5185044"/>
              <a:gd name="connsiteX1" fmla="*/ 1120583 w 5701233"/>
              <a:gd name="connsiteY1" fmla="*/ 864743 h 5185044"/>
              <a:gd name="connsiteX2" fmla="*/ 5377712 w 5701233"/>
              <a:gd name="connsiteY2" fmla="*/ 1149825 h 5185044"/>
              <a:gd name="connsiteX3" fmla="*/ 5383825 w 5701233"/>
              <a:gd name="connsiteY3" fmla="*/ 4273108 h 5185044"/>
              <a:gd name="connsiteX4" fmla="*/ 295424 w 5701233"/>
              <a:gd name="connsiteY4" fmla="*/ 4961804 h 5185044"/>
              <a:gd name="connsiteX0" fmla="*/ 227944 w 6156019"/>
              <a:gd name="connsiteY0" fmla="*/ 4249685 h 4653160"/>
              <a:gd name="connsiteX1" fmla="*/ 1539991 w 6156019"/>
              <a:gd name="connsiteY1" fmla="*/ 829518 h 4653160"/>
              <a:gd name="connsiteX2" fmla="*/ 5797120 w 6156019"/>
              <a:gd name="connsiteY2" fmla="*/ 1114600 h 4653160"/>
              <a:gd name="connsiteX3" fmla="*/ 5803233 w 6156019"/>
              <a:gd name="connsiteY3" fmla="*/ 4237883 h 4653160"/>
              <a:gd name="connsiteX4" fmla="*/ 227944 w 6156019"/>
              <a:gd name="connsiteY4" fmla="*/ 4249685 h 4653160"/>
              <a:gd name="connsiteX0" fmla="*/ 2254 w 5930329"/>
              <a:gd name="connsiteY0" fmla="*/ 4249685 h 4728827"/>
              <a:gd name="connsiteX1" fmla="*/ 1314301 w 5930329"/>
              <a:gd name="connsiteY1" fmla="*/ 829518 h 4728827"/>
              <a:gd name="connsiteX2" fmla="*/ 5571430 w 5930329"/>
              <a:gd name="connsiteY2" fmla="*/ 1114600 h 4728827"/>
              <a:gd name="connsiteX3" fmla="*/ 5577543 w 5930329"/>
              <a:gd name="connsiteY3" fmla="*/ 4237883 h 4728827"/>
              <a:gd name="connsiteX4" fmla="*/ 2254 w 5930329"/>
              <a:gd name="connsiteY4" fmla="*/ 4249685 h 4728827"/>
              <a:gd name="connsiteX0" fmla="*/ 2203 w 6070417"/>
              <a:gd name="connsiteY0" fmla="*/ 3625988 h 4413820"/>
              <a:gd name="connsiteX1" fmla="*/ 1444879 w 6070417"/>
              <a:gd name="connsiteY1" fmla="*/ 799587 h 4413820"/>
              <a:gd name="connsiteX2" fmla="*/ 5702008 w 6070417"/>
              <a:gd name="connsiteY2" fmla="*/ 1084669 h 4413820"/>
              <a:gd name="connsiteX3" fmla="*/ 5708121 w 6070417"/>
              <a:gd name="connsiteY3" fmla="*/ 4207952 h 4413820"/>
              <a:gd name="connsiteX4" fmla="*/ 2203 w 6070417"/>
              <a:gd name="connsiteY4" fmla="*/ 3625988 h 4413820"/>
              <a:gd name="connsiteX0" fmla="*/ 53060 w 6121274"/>
              <a:gd name="connsiteY0" fmla="*/ 3625988 h 4456797"/>
              <a:gd name="connsiteX1" fmla="*/ 1495736 w 6121274"/>
              <a:gd name="connsiteY1" fmla="*/ 799587 h 4456797"/>
              <a:gd name="connsiteX2" fmla="*/ 5752865 w 6121274"/>
              <a:gd name="connsiteY2" fmla="*/ 1084669 h 4456797"/>
              <a:gd name="connsiteX3" fmla="*/ 5758978 w 6121274"/>
              <a:gd name="connsiteY3" fmla="*/ 4207952 h 4456797"/>
              <a:gd name="connsiteX4" fmla="*/ 53060 w 6121274"/>
              <a:gd name="connsiteY4" fmla="*/ 3625988 h 4456797"/>
              <a:gd name="connsiteX0" fmla="*/ 193599 w 6018185"/>
              <a:gd name="connsiteY0" fmla="*/ 3625988 h 4743687"/>
              <a:gd name="connsiteX1" fmla="*/ 1636275 w 6018185"/>
              <a:gd name="connsiteY1" fmla="*/ 799587 h 4743687"/>
              <a:gd name="connsiteX2" fmla="*/ 5893404 w 6018185"/>
              <a:gd name="connsiteY2" fmla="*/ 1084669 h 4743687"/>
              <a:gd name="connsiteX3" fmla="*/ 5578883 w 6018185"/>
              <a:gd name="connsiteY3" fmla="*/ 4623588 h 4743687"/>
              <a:gd name="connsiteX4" fmla="*/ 193599 w 6018185"/>
              <a:gd name="connsiteY4" fmla="*/ 3625988 h 4743687"/>
              <a:gd name="connsiteX0" fmla="*/ 193599 w 6018185"/>
              <a:gd name="connsiteY0" fmla="*/ 3625988 h 4915691"/>
              <a:gd name="connsiteX1" fmla="*/ 1636275 w 6018185"/>
              <a:gd name="connsiteY1" fmla="*/ 799587 h 4915691"/>
              <a:gd name="connsiteX2" fmla="*/ 5893404 w 6018185"/>
              <a:gd name="connsiteY2" fmla="*/ 1084669 h 4915691"/>
              <a:gd name="connsiteX3" fmla="*/ 5578883 w 6018185"/>
              <a:gd name="connsiteY3" fmla="*/ 4623588 h 4915691"/>
              <a:gd name="connsiteX4" fmla="*/ 3091886 w 6018185"/>
              <a:gd name="connsiteY4" fmla="*/ 4595458 h 4915691"/>
              <a:gd name="connsiteX5" fmla="*/ 193599 w 6018185"/>
              <a:gd name="connsiteY5" fmla="*/ 3625988 h 4915691"/>
              <a:gd name="connsiteX0" fmla="*/ 29539 w 5759925"/>
              <a:gd name="connsiteY0" fmla="*/ 3625988 h 5631302"/>
              <a:gd name="connsiteX1" fmla="*/ 1472215 w 5759925"/>
              <a:gd name="connsiteY1" fmla="*/ 799587 h 5631302"/>
              <a:gd name="connsiteX2" fmla="*/ 5729344 w 5759925"/>
              <a:gd name="connsiteY2" fmla="*/ 1084669 h 5631302"/>
              <a:gd name="connsiteX3" fmla="*/ 5414823 w 5759925"/>
              <a:gd name="connsiteY3" fmla="*/ 4623588 h 5631302"/>
              <a:gd name="connsiteX4" fmla="*/ 2559691 w 5759925"/>
              <a:gd name="connsiteY4" fmla="*/ 5592986 h 5631302"/>
              <a:gd name="connsiteX5" fmla="*/ 29539 w 5759925"/>
              <a:gd name="connsiteY5" fmla="*/ 3625988 h 5631302"/>
              <a:gd name="connsiteX0" fmla="*/ 27945 w 5817782"/>
              <a:gd name="connsiteY0" fmla="*/ 3937721 h 5646152"/>
              <a:gd name="connsiteX1" fmla="*/ 1529998 w 5817782"/>
              <a:gd name="connsiteY1" fmla="*/ 814437 h 5646152"/>
              <a:gd name="connsiteX2" fmla="*/ 5787127 w 5817782"/>
              <a:gd name="connsiteY2" fmla="*/ 1099519 h 5646152"/>
              <a:gd name="connsiteX3" fmla="*/ 5472606 w 5817782"/>
              <a:gd name="connsiteY3" fmla="*/ 4638438 h 5646152"/>
              <a:gd name="connsiteX4" fmla="*/ 2617474 w 5817782"/>
              <a:gd name="connsiteY4" fmla="*/ 5607836 h 5646152"/>
              <a:gd name="connsiteX5" fmla="*/ 27945 w 5817782"/>
              <a:gd name="connsiteY5" fmla="*/ 3937721 h 5646152"/>
              <a:gd name="connsiteX0" fmla="*/ 27066 w 5852574"/>
              <a:gd name="connsiteY0" fmla="*/ 4000095 h 5649150"/>
              <a:gd name="connsiteX1" fmla="*/ 1564745 w 5852574"/>
              <a:gd name="connsiteY1" fmla="*/ 817435 h 5649150"/>
              <a:gd name="connsiteX2" fmla="*/ 5821874 w 5852574"/>
              <a:gd name="connsiteY2" fmla="*/ 1102517 h 5649150"/>
              <a:gd name="connsiteX3" fmla="*/ 5507353 w 5852574"/>
              <a:gd name="connsiteY3" fmla="*/ 4641436 h 5649150"/>
              <a:gd name="connsiteX4" fmla="*/ 2652221 w 5852574"/>
              <a:gd name="connsiteY4" fmla="*/ 5610834 h 5649150"/>
              <a:gd name="connsiteX5" fmla="*/ 27066 w 5852574"/>
              <a:gd name="connsiteY5" fmla="*/ 4000095 h 5649150"/>
              <a:gd name="connsiteX0" fmla="*/ 39943 w 5865451"/>
              <a:gd name="connsiteY0" fmla="*/ 4000095 h 5785122"/>
              <a:gd name="connsiteX1" fmla="*/ 1577622 w 5865451"/>
              <a:gd name="connsiteY1" fmla="*/ 817435 h 5785122"/>
              <a:gd name="connsiteX2" fmla="*/ 5834751 w 5865451"/>
              <a:gd name="connsiteY2" fmla="*/ 1102517 h 5785122"/>
              <a:gd name="connsiteX3" fmla="*/ 5520230 w 5865451"/>
              <a:gd name="connsiteY3" fmla="*/ 4641436 h 5785122"/>
              <a:gd name="connsiteX4" fmla="*/ 2961981 w 5865451"/>
              <a:gd name="connsiteY4" fmla="*/ 5753338 h 5785122"/>
              <a:gd name="connsiteX5" fmla="*/ 39943 w 5865451"/>
              <a:gd name="connsiteY5" fmla="*/ 4000095 h 5785122"/>
              <a:gd name="connsiteX0" fmla="*/ 39943 w 7000658"/>
              <a:gd name="connsiteY0" fmla="*/ 4000095 h 5820006"/>
              <a:gd name="connsiteX1" fmla="*/ 1577622 w 7000658"/>
              <a:gd name="connsiteY1" fmla="*/ 817435 h 5820006"/>
              <a:gd name="connsiteX2" fmla="*/ 5834751 w 7000658"/>
              <a:gd name="connsiteY2" fmla="*/ 1102517 h 5820006"/>
              <a:gd name="connsiteX3" fmla="*/ 6921518 w 7000658"/>
              <a:gd name="connsiteY3" fmla="*/ 5033321 h 5820006"/>
              <a:gd name="connsiteX4" fmla="*/ 2961981 w 7000658"/>
              <a:gd name="connsiteY4" fmla="*/ 5753338 h 5820006"/>
              <a:gd name="connsiteX5" fmla="*/ 39943 w 7000658"/>
              <a:gd name="connsiteY5" fmla="*/ 4000095 h 5820006"/>
              <a:gd name="connsiteX0" fmla="*/ 39943 w 7324239"/>
              <a:gd name="connsiteY0" fmla="*/ 4000095 h 5770571"/>
              <a:gd name="connsiteX1" fmla="*/ 1577622 w 7324239"/>
              <a:gd name="connsiteY1" fmla="*/ 817435 h 5770571"/>
              <a:gd name="connsiteX2" fmla="*/ 5834751 w 7324239"/>
              <a:gd name="connsiteY2" fmla="*/ 1102517 h 5770571"/>
              <a:gd name="connsiteX3" fmla="*/ 6921518 w 7324239"/>
              <a:gd name="connsiteY3" fmla="*/ 5033321 h 5770571"/>
              <a:gd name="connsiteX4" fmla="*/ 2961981 w 7324239"/>
              <a:gd name="connsiteY4" fmla="*/ 5753338 h 5770571"/>
              <a:gd name="connsiteX5" fmla="*/ 39943 w 7324239"/>
              <a:gd name="connsiteY5" fmla="*/ 4000095 h 5770571"/>
              <a:gd name="connsiteX0" fmla="*/ 39943 w 6939952"/>
              <a:gd name="connsiteY0" fmla="*/ 4000095 h 5770571"/>
              <a:gd name="connsiteX1" fmla="*/ 1577622 w 6939952"/>
              <a:gd name="connsiteY1" fmla="*/ 817435 h 5770571"/>
              <a:gd name="connsiteX2" fmla="*/ 5834751 w 6939952"/>
              <a:gd name="connsiteY2" fmla="*/ 1102517 h 5770571"/>
              <a:gd name="connsiteX3" fmla="*/ 6921518 w 6939952"/>
              <a:gd name="connsiteY3" fmla="*/ 5033321 h 5770571"/>
              <a:gd name="connsiteX4" fmla="*/ 2961981 w 6939952"/>
              <a:gd name="connsiteY4" fmla="*/ 5753338 h 5770571"/>
              <a:gd name="connsiteX5" fmla="*/ 39943 w 6939952"/>
              <a:gd name="connsiteY5" fmla="*/ 4000095 h 5770571"/>
              <a:gd name="connsiteX0" fmla="*/ 39943 w 6939952"/>
              <a:gd name="connsiteY0" fmla="*/ 4000095 h 5774179"/>
              <a:gd name="connsiteX1" fmla="*/ 1577622 w 6939952"/>
              <a:gd name="connsiteY1" fmla="*/ 817435 h 5774179"/>
              <a:gd name="connsiteX2" fmla="*/ 5834751 w 6939952"/>
              <a:gd name="connsiteY2" fmla="*/ 1102517 h 5774179"/>
              <a:gd name="connsiteX3" fmla="*/ 6921518 w 6939952"/>
              <a:gd name="connsiteY3" fmla="*/ 5033321 h 5774179"/>
              <a:gd name="connsiteX4" fmla="*/ 2961981 w 6939952"/>
              <a:gd name="connsiteY4" fmla="*/ 5753338 h 5774179"/>
              <a:gd name="connsiteX5" fmla="*/ 39943 w 6939952"/>
              <a:gd name="connsiteY5" fmla="*/ 4000095 h 5774179"/>
              <a:gd name="connsiteX0" fmla="*/ 62517 w 6962526"/>
              <a:gd name="connsiteY0" fmla="*/ 4000095 h 5914074"/>
              <a:gd name="connsiteX1" fmla="*/ 1600196 w 6962526"/>
              <a:gd name="connsiteY1" fmla="*/ 817435 h 5914074"/>
              <a:gd name="connsiteX2" fmla="*/ 5857325 w 6962526"/>
              <a:gd name="connsiteY2" fmla="*/ 1102517 h 5914074"/>
              <a:gd name="connsiteX3" fmla="*/ 6944092 w 6962526"/>
              <a:gd name="connsiteY3" fmla="*/ 5033321 h 5914074"/>
              <a:gd name="connsiteX4" fmla="*/ 3447693 w 6962526"/>
              <a:gd name="connsiteY4" fmla="*/ 5895842 h 5914074"/>
              <a:gd name="connsiteX5" fmla="*/ 62517 w 6962526"/>
              <a:gd name="connsiteY5" fmla="*/ 4000095 h 5914074"/>
              <a:gd name="connsiteX0" fmla="*/ 62517 w 6962526"/>
              <a:gd name="connsiteY0" fmla="*/ 4000095 h 5909063"/>
              <a:gd name="connsiteX1" fmla="*/ 1600196 w 6962526"/>
              <a:gd name="connsiteY1" fmla="*/ 817435 h 5909063"/>
              <a:gd name="connsiteX2" fmla="*/ 5857325 w 6962526"/>
              <a:gd name="connsiteY2" fmla="*/ 1102517 h 5909063"/>
              <a:gd name="connsiteX3" fmla="*/ 6944092 w 6962526"/>
              <a:gd name="connsiteY3" fmla="*/ 5033321 h 5909063"/>
              <a:gd name="connsiteX4" fmla="*/ 3447693 w 6962526"/>
              <a:gd name="connsiteY4" fmla="*/ 5895842 h 5909063"/>
              <a:gd name="connsiteX5" fmla="*/ 62517 w 6962526"/>
              <a:gd name="connsiteY5" fmla="*/ 4000095 h 5909063"/>
              <a:gd name="connsiteX0" fmla="*/ 72715 w 7004788"/>
              <a:gd name="connsiteY0" fmla="*/ 4473865 h 6382833"/>
              <a:gd name="connsiteX1" fmla="*/ 1610394 w 7004788"/>
              <a:gd name="connsiteY1" fmla="*/ 1291205 h 6382833"/>
              <a:gd name="connsiteX2" fmla="*/ 6948178 w 7004788"/>
              <a:gd name="connsiteY2" fmla="*/ 923144 h 6382833"/>
              <a:gd name="connsiteX3" fmla="*/ 6954290 w 7004788"/>
              <a:gd name="connsiteY3" fmla="*/ 5507091 h 6382833"/>
              <a:gd name="connsiteX4" fmla="*/ 3457891 w 7004788"/>
              <a:gd name="connsiteY4" fmla="*/ 6369612 h 6382833"/>
              <a:gd name="connsiteX5" fmla="*/ 72715 w 7004788"/>
              <a:gd name="connsiteY5" fmla="*/ 4473865 h 6382833"/>
              <a:gd name="connsiteX0" fmla="*/ 106881 w 7038954"/>
              <a:gd name="connsiteY0" fmla="*/ 4547924 h 6456892"/>
              <a:gd name="connsiteX1" fmla="*/ 1415960 w 7038954"/>
              <a:gd name="connsiteY1" fmla="*/ 1109770 h 6456892"/>
              <a:gd name="connsiteX2" fmla="*/ 6982344 w 7038954"/>
              <a:gd name="connsiteY2" fmla="*/ 997203 h 6456892"/>
              <a:gd name="connsiteX3" fmla="*/ 6988456 w 7038954"/>
              <a:gd name="connsiteY3" fmla="*/ 5581150 h 6456892"/>
              <a:gd name="connsiteX4" fmla="*/ 3492057 w 7038954"/>
              <a:gd name="connsiteY4" fmla="*/ 6443671 h 6456892"/>
              <a:gd name="connsiteX5" fmla="*/ 106881 w 7038954"/>
              <a:gd name="connsiteY5" fmla="*/ 4547924 h 6456892"/>
              <a:gd name="connsiteX0" fmla="*/ 107112 w 7040332"/>
              <a:gd name="connsiteY0" fmla="*/ 4975368 h 6884336"/>
              <a:gd name="connsiteX1" fmla="*/ 1416191 w 7040332"/>
              <a:gd name="connsiteY1" fmla="*/ 1537214 h 6884336"/>
              <a:gd name="connsiteX2" fmla="*/ 6996022 w 7040332"/>
              <a:gd name="connsiteY2" fmla="*/ 866594 h 6884336"/>
              <a:gd name="connsiteX3" fmla="*/ 6988687 w 7040332"/>
              <a:gd name="connsiteY3" fmla="*/ 6008594 h 6884336"/>
              <a:gd name="connsiteX4" fmla="*/ 3492288 w 7040332"/>
              <a:gd name="connsiteY4" fmla="*/ 6871115 h 6884336"/>
              <a:gd name="connsiteX5" fmla="*/ 107112 w 7040332"/>
              <a:gd name="connsiteY5" fmla="*/ 4975368 h 6884336"/>
              <a:gd name="connsiteX0" fmla="*/ 125032 w 7058252"/>
              <a:gd name="connsiteY0" fmla="*/ 5026174 h 6935142"/>
              <a:gd name="connsiteX1" fmla="*/ 1339981 w 7058252"/>
              <a:gd name="connsiteY1" fmla="*/ 1386314 h 6935142"/>
              <a:gd name="connsiteX2" fmla="*/ 7013942 w 7058252"/>
              <a:gd name="connsiteY2" fmla="*/ 917400 h 6935142"/>
              <a:gd name="connsiteX3" fmla="*/ 7006607 w 7058252"/>
              <a:gd name="connsiteY3" fmla="*/ 6059400 h 6935142"/>
              <a:gd name="connsiteX4" fmla="*/ 3510208 w 7058252"/>
              <a:gd name="connsiteY4" fmla="*/ 6921921 h 6935142"/>
              <a:gd name="connsiteX5" fmla="*/ 125032 w 7058252"/>
              <a:gd name="connsiteY5" fmla="*/ 5026174 h 6935142"/>
              <a:gd name="connsiteX0" fmla="*/ 96994 w 7030214"/>
              <a:gd name="connsiteY0" fmla="*/ 5112058 h 7021026"/>
              <a:gd name="connsiteX1" fmla="*/ 1311943 w 7030214"/>
              <a:gd name="connsiteY1" fmla="*/ 1472198 h 7021026"/>
              <a:gd name="connsiteX2" fmla="*/ 6985904 w 7030214"/>
              <a:gd name="connsiteY2" fmla="*/ 1003284 h 7021026"/>
              <a:gd name="connsiteX3" fmla="*/ 6978569 w 7030214"/>
              <a:gd name="connsiteY3" fmla="*/ 6145284 h 7021026"/>
              <a:gd name="connsiteX4" fmla="*/ 3482170 w 7030214"/>
              <a:gd name="connsiteY4" fmla="*/ 7007805 h 7021026"/>
              <a:gd name="connsiteX5" fmla="*/ 96994 w 7030214"/>
              <a:gd name="connsiteY5" fmla="*/ 5112058 h 7021026"/>
              <a:gd name="connsiteX0" fmla="*/ 165399 w 7098619"/>
              <a:gd name="connsiteY0" fmla="*/ 5137158 h 7046126"/>
              <a:gd name="connsiteX1" fmla="*/ 1030724 w 7098619"/>
              <a:gd name="connsiteY1" fmla="*/ 1416616 h 7046126"/>
              <a:gd name="connsiteX2" fmla="*/ 7054309 w 7098619"/>
              <a:gd name="connsiteY2" fmla="*/ 1028384 h 7046126"/>
              <a:gd name="connsiteX3" fmla="*/ 7046974 w 7098619"/>
              <a:gd name="connsiteY3" fmla="*/ 6170384 h 7046126"/>
              <a:gd name="connsiteX4" fmla="*/ 3550575 w 7098619"/>
              <a:gd name="connsiteY4" fmla="*/ 7032905 h 7046126"/>
              <a:gd name="connsiteX5" fmla="*/ 165399 w 7098619"/>
              <a:gd name="connsiteY5" fmla="*/ 5137158 h 7046126"/>
              <a:gd name="connsiteX0" fmla="*/ 175351 w 7108571"/>
              <a:gd name="connsiteY0" fmla="*/ 5226784 h 7135752"/>
              <a:gd name="connsiteX1" fmla="*/ 1040676 w 7108571"/>
              <a:gd name="connsiteY1" fmla="*/ 1506242 h 7135752"/>
              <a:gd name="connsiteX2" fmla="*/ 7064261 w 7108571"/>
              <a:gd name="connsiteY2" fmla="*/ 1118010 h 7135752"/>
              <a:gd name="connsiteX3" fmla="*/ 7056926 w 7108571"/>
              <a:gd name="connsiteY3" fmla="*/ 6260010 h 7135752"/>
              <a:gd name="connsiteX4" fmla="*/ 3560527 w 7108571"/>
              <a:gd name="connsiteY4" fmla="*/ 7122531 h 7135752"/>
              <a:gd name="connsiteX5" fmla="*/ 175351 w 7108571"/>
              <a:gd name="connsiteY5" fmla="*/ 5226784 h 7135752"/>
              <a:gd name="connsiteX0" fmla="*/ 175351 w 7108571"/>
              <a:gd name="connsiteY0" fmla="*/ 5226784 h 7127573"/>
              <a:gd name="connsiteX1" fmla="*/ 1040676 w 7108571"/>
              <a:gd name="connsiteY1" fmla="*/ 1506242 h 7127573"/>
              <a:gd name="connsiteX2" fmla="*/ 7064261 w 7108571"/>
              <a:gd name="connsiteY2" fmla="*/ 1118010 h 7127573"/>
              <a:gd name="connsiteX3" fmla="*/ 7056926 w 7108571"/>
              <a:gd name="connsiteY3" fmla="*/ 6260010 h 7127573"/>
              <a:gd name="connsiteX4" fmla="*/ 3560527 w 7108571"/>
              <a:gd name="connsiteY4" fmla="*/ 7122531 h 7127573"/>
              <a:gd name="connsiteX5" fmla="*/ 175351 w 7108571"/>
              <a:gd name="connsiteY5" fmla="*/ 5226784 h 7127573"/>
              <a:gd name="connsiteX0" fmla="*/ 175351 w 7170557"/>
              <a:gd name="connsiteY0" fmla="*/ 5226784 h 7154795"/>
              <a:gd name="connsiteX1" fmla="*/ 1040676 w 7170557"/>
              <a:gd name="connsiteY1" fmla="*/ 1506242 h 7154795"/>
              <a:gd name="connsiteX2" fmla="*/ 7064261 w 7170557"/>
              <a:gd name="connsiteY2" fmla="*/ 1118010 h 7154795"/>
              <a:gd name="connsiteX3" fmla="*/ 7124161 w 7170557"/>
              <a:gd name="connsiteY3" fmla="*/ 6643252 h 7154795"/>
              <a:gd name="connsiteX4" fmla="*/ 3560527 w 7170557"/>
              <a:gd name="connsiteY4" fmla="*/ 7122531 h 7154795"/>
              <a:gd name="connsiteX5" fmla="*/ 175351 w 7170557"/>
              <a:gd name="connsiteY5" fmla="*/ 5226784 h 7154795"/>
              <a:gd name="connsiteX0" fmla="*/ 175351 w 7170557"/>
              <a:gd name="connsiteY0" fmla="*/ 5226784 h 7135754"/>
              <a:gd name="connsiteX1" fmla="*/ 1040676 w 7170557"/>
              <a:gd name="connsiteY1" fmla="*/ 1506242 h 7135754"/>
              <a:gd name="connsiteX2" fmla="*/ 7064261 w 7170557"/>
              <a:gd name="connsiteY2" fmla="*/ 1118010 h 7135754"/>
              <a:gd name="connsiteX3" fmla="*/ 7124161 w 7170557"/>
              <a:gd name="connsiteY3" fmla="*/ 6643252 h 7135754"/>
              <a:gd name="connsiteX4" fmla="*/ 3560527 w 7170557"/>
              <a:gd name="connsiteY4" fmla="*/ 7122531 h 7135754"/>
              <a:gd name="connsiteX5" fmla="*/ 175351 w 7170557"/>
              <a:gd name="connsiteY5" fmla="*/ 5226784 h 7135754"/>
              <a:gd name="connsiteX0" fmla="*/ 192451 w 7187657"/>
              <a:gd name="connsiteY0" fmla="*/ 5278777 h 7187747"/>
              <a:gd name="connsiteX1" fmla="*/ 1057776 w 7187657"/>
              <a:gd name="connsiteY1" fmla="*/ 1558235 h 7187747"/>
              <a:gd name="connsiteX2" fmla="*/ 7081361 w 7187657"/>
              <a:gd name="connsiteY2" fmla="*/ 1170003 h 7187747"/>
              <a:gd name="connsiteX3" fmla="*/ 7141261 w 7187657"/>
              <a:gd name="connsiteY3" fmla="*/ 6695245 h 7187747"/>
              <a:gd name="connsiteX4" fmla="*/ 3577627 w 7187657"/>
              <a:gd name="connsiteY4" fmla="*/ 7174524 h 7187747"/>
              <a:gd name="connsiteX5" fmla="*/ 192451 w 7187657"/>
              <a:gd name="connsiteY5" fmla="*/ 5278777 h 7187747"/>
              <a:gd name="connsiteX0" fmla="*/ 2866 w 6998072"/>
              <a:gd name="connsiteY0" fmla="*/ 5197304 h 7106274"/>
              <a:gd name="connsiteX1" fmla="*/ 2865079 w 6998072"/>
              <a:gd name="connsiteY1" fmla="*/ 1705362 h 7106274"/>
              <a:gd name="connsiteX2" fmla="*/ 6891776 w 6998072"/>
              <a:gd name="connsiteY2" fmla="*/ 1088530 h 7106274"/>
              <a:gd name="connsiteX3" fmla="*/ 6951676 w 6998072"/>
              <a:gd name="connsiteY3" fmla="*/ 6613772 h 7106274"/>
              <a:gd name="connsiteX4" fmla="*/ 3388042 w 6998072"/>
              <a:gd name="connsiteY4" fmla="*/ 7093051 h 7106274"/>
              <a:gd name="connsiteX5" fmla="*/ 2866 w 6998072"/>
              <a:gd name="connsiteY5" fmla="*/ 5197304 h 7106274"/>
              <a:gd name="connsiteX0" fmla="*/ 1495 w 6996701"/>
              <a:gd name="connsiteY0" fmla="*/ 5204802 h 7113772"/>
              <a:gd name="connsiteX1" fmla="*/ 2863708 w 6996701"/>
              <a:gd name="connsiteY1" fmla="*/ 1712860 h 7113772"/>
              <a:gd name="connsiteX2" fmla="*/ 6890405 w 6996701"/>
              <a:gd name="connsiteY2" fmla="*/ 1096028 h 7113772"/>
              <a:gd name="connsiteX3" fmla="*/ 6950305 w 6996701"/>
              <a:gd name="connsiteY3" fmla="*/ 6621270 h 7113772"/>
              <a:gd name="connsiteX4" fmla="*/ 3386671 w 6996701"/>
              <a:gd name="connsiteY4" fmla="*/ 7100549 h 7113772"/>
              <a:gd name="connsiteX5" fmla="*/ 1495 w 6996701"/>
              <a:gd name="connsiteY5" fmla="*/ 5204802 h 7113772"/>
              <a:gd name="connsiteX0" fmla="*/ 114146 w 7109352"/>
              <a:gd name="connsiteY0" fmla="*/ 5149953 h 7058923"/>
              <a:gd name="connsiteX1" fmla="*/ 313842 w 7109352"/>
              <a:gd name="connsiteY1" fmla="*/ 1826099 h 7058923"/>
              <a:gd name="connsiteX2" fmla="*/ 7003056 w 7109352"/>
              <a:gd name="connsiteY2" fmla="*/ 1041179 h 7058923"/>
              <a:gd name="connsiteX3" fmla="*/ 7062956 w 7109352"/>
              <a:gd name="connsiteY3" fmla="*/ 6566421 h 7058923"/>
              <a:gd name="connsiteX4" fmla="*/ 3499322 w 7109352"/>
              <a:gd name="connsiteY4" fmla="*/ 7045700 h 7058923"/>
              <a:gd name="connsiteX5" fmla="*/ 114146 w 7109352"/>
              <a:gd name="connsiteY5" fmla="*/ 5149953 h 7058923"/>
              <a:gd name="connsiteX0" fmla="*/ 1888574 w 6996922"/>
              <a:gd name="connsiteY0" fmla="*/ 5308702 h 6875893"/>
              <a:gd name="connsiteX1" fmla="*/ 201412 w 6996922"/>
              <a:gd name="connsiteY1" fmla="*/ 1636505 h 6875893"/>
              <a:gd name="connsiteX2" fmla="*/ 6890626 w 6996922"/>
              <a:gd name="connsiteY2" fmla="*/ 851585 h 6875893"/>
              <a:gd name="connsiteX3" fmla="*/ 6950526 w 6996922"/>
              <a:gd name="connsiteY3" fmla="*/ 6376827 h 6875893"/>
              <a:gd name="connsiteX4" fmla="*/ 3386892 w 6996922"/>
              <a:gd name="connsiteY4" fmla="*/ 6856106 h 6875893"/>
              <a:gd name="connsiteX5" fmla="*/ 1888574 w 6996922"/>
              <a:gd name="connsiteY5" fmla="*/ 5308702 h 6875893"/>
              <a:gd name="connsiteX0" fmla="*/ 1847876 w 6956224"/>
              <a:gd name="connsiteY0" fmla="*/ 5388719 h 6955910"/>
              <a:gd name="connsiteX1" fmla="*/ 204257 w 6956224"/>
              <a:gd name="connsiteY1" fmla="*/ 1397208 h 6955910"/>
              <a:gd name="connsiteX2" fmla="*/ 6849928 w 6956224"/>
              <a:gd name="connsiteY2" fmla="*/ 931602 h 6955910"/>
              <a:gd name="connsiteX3" fmla="*/ 6909828 w 6956224"/>
              <a:gd name="connsiteY3" fmla="*/ 6456844 h 6955910"/>
              <a:gd name="connsiteX4" fmla="*/ 3346194 w 6956224"/>
              <a:gd name="connsiteY4" fmla="*/ 6936123 h 6955910"/>
              <a:gd name="connsiteX5" fmla="*/ 1847876 w 6956224"/>
              <a:gd name="connsiteY5" fmla="*/ 5388719 h 6955910"/>
              <a:gd name="connsiteX0" fmla="*/ 1680737 w 6789085"/>
              <a:gd name="connsiteY0" fmla="*/ 5908231 h 7475422"/>
              <a:gd name="connsiteX1" fmla="*/ 37118 w 6789085"/>
              <a:gd name="connsiteY1" fmla="*/ 1916720 h 7475422"/>
              <a:gd name="connsiteX2" fmla="*/ 6682789 w 6789085"/>
              <a:gd name="connsiteY2" fmla="*/ 1451114 h 7475422"/>
              <a:gd name="connsiteX3" fmla="*/ 6742689 w 6789085"/>
              <a:gd name="connsiteY3" fmla="*/ 6976356 h 7475422"/>
              <a:gd name="connsiteX4" fmla="*/ 3179055 w 6789085"/>
              <a:gd name="connsiteY4" fmla="*/ 7455635 h 7475422"/>
              <a:gd name="connsiteX5" fmla="*/ 1680737 w 6789085"/>
              <a:gd name="connsiteY5" fmla="*/ 5908231 h 7475422"/>
              <a:gd name="connsiteX0" fmla="*/ 1673043 w 6781391"/>
              <a:gd name="connsiteY0" fmla="*/ 5908231 h 7009974"/>
              <a:gd name="connsiteX1" fmla="*/ 29424 w 6781391"/>
              <a:gd name="connsiteY1" fmla="*/ 1916720 h 7009974"/>
              <a:gd name="connsiteX2" fmla="*/ 6675095 w 6781391"/>
              <a:gd name="connsiteY2" fmla="*/ 1451114 h 7009974"/>
              <a:gd name="connsiteX3" fmla="*/ 6734995 w 6781391"/>
              <a:gd name="connsiteY3" fmla="*/ 6976356 h 7009974"/>
              <a:gd name="connsiteX4" fmla="*/ 558790 w 6781391"/>
              <a:gd name="connsiteY4" fmla="*/ 6976663 h 7009974"/>
              <a:gd name="connsiteX5" fmla="*/ 1673043 w 6781391"/>
              <a:gd name="connsiteY5" fmla="*/ 5908231 h 7009974"/>
              <a:gd name="connsiteX0" fmla="*/ 965292 w 7089640"/>
              <a:gd name="connsiteY0" fmla="*/ 5087314 h 6494621"/>
              <a:gd name="connsiteX1" fmla="*/ 337673 w 7089640"/>
              <a:gd name="connsiteY1" fmla="*/ 1386088 h 6494621"/>
              <a:gd name="connsiteX2" fmla="*/ 6983344 w 7089640"/>
              <a:gd name="connsiteY2" fmla="*/ 920482 h 6494621"/>
              <a:gd name="connsiteX3" fmla="*/ 7043244 w 7089640"/>
              <a:gd name="connsiteY3" fmla="*/ 6445724 h 6494621"/>
              <a:gd name="connsiteX4" fmla="*/ 867039 w 7089640"/>
              <a:gd name="connsiteY4" fmla="*/ 6446031 h 6494621"/>
              <a:gd name="connsiteX5" fmla="*/ 965292 w 7089640"/>
              <a:gd name="connsiteY5" fmla="*/ 5087314 h 6494621"/>
              <a:gd name="connsiteX0" fmla="*/ 864572 w 6988920"/>
              <a:gd name="connsiteY0" fmla="*/ 5157762 h 6565069"/>
              <a:gd name="connsiteX1" fmla="*/ 353067 w 6988920"/>
              <a:gd name="connsiteY1" fmla="*/ 1209793 h 6565069"/>
              <a:gd name="connsiteX2" fmla="*/ 6882624 w 6988920"/>
              <a:gd name="connsiteY2" fmla="*/ 990930 h 6565069"/>
              <a:gd name="connsiteX3" fmla="*/ 6942524 w 6988920"/>
              <a:gd name="connsiteY3" fmla="*/ 6516172 h 6565069"/>
              <a:gd name="connsiteX4" fmla="*/ 766319 w 6988920"/>
              <a:gd name="connsiteY4" fmla="*/ 6516479 h 6565069"/>
              <a:gd name="connsiteX5" fmla="*/ 864572 w 6988920"/>
              <a:gd name="connsiteY5" fmla="*/ 5157762 h 6565069"/>
              <a:gd name="connsiteX0" fmla="*/ 803231 w 6927579"/>
              <a:gd name="connsiteY0" fmla="*/ 5499440 h 6906747"/>
              <a:gd name="connsiteX1" fmla="*/ 291726 w 6927579"/>
              <a:gd name="connsiteY1" fmla="*/ 1551471 h 6906747"/>
              <a:gd name="connsiteX2" fmla="*/ 6821283 w 6927579"/>
              <a:gd name="connsiteY2" fmla="*/ 1332608 h 6906747"/>
              <a:gd name="connsiteX3" fmla="*/ 6881183 w 6927579"/>
              <a:gd name="connsiteY3" fmla="*/ 6857850 h 6906747"/>
              <a:gd name="connsiteX4" fmla="*/ 704978 w 6927579"/>
              <a:gd name="connsiteY4" fmla="*/ 6858157 h 6906747"/>
              <a:gd name="connsiteX5" fmla="*/ 803231 w 6927579"/>
              <a:gd name="connsiteY5" fmla="*/ 5499440 h 6906747"/>
              <a:gd name="connsiteX0" fmla="*/ 865520 w 6989868"/>
              <a:gd name="connsiteY0" fmla="*/ 5499440 h 7044175"/>
              <a:gd name="connsiteX1" fmla="*/ 354015 w 6989868"/>
              <a:gd name="connsiteY1" fmla="*/ 1551471 h 7044175"/>
              <a:gd name="connsiteX2" fmla="*/ 6883572 w 6989868"/>
              <a:gd name="connsiteY2" fmla="*/ 1332608 h 7044175"/>
              <a:gd name="connsiteX3" fmla="*/ 6943472 w 6989868"/>
              <a:gd name="connsiteY3" fmla="*/ 6857850 h 7044175"/>
              <a:gd name="connsiteX4" fmla="*/ 3089552 w 6989868"/>
              <a:gd name="connsiteY4" fmla="*/ 7003300 h 7044175"/>
              <a:gd name="connsiteX5" fmla="*/ 865520 w 6989868"/>
              <a:gd name="connsiteY5" fmla="*/ 5499440 h 7044175"/>
              <a:gd name="connsiteX0" fmla="*/ 878793 w 7075712"/>
              <a:gd name="connsiteY0" fmla="*/ 5596827 h 6701896"/>
              <a:gd name="connsiteX1" fmla="*/ 439859 w 7075712"/>
              <a:gd name="connsiteY1" fmla="*/ 1227944 h 6701896"/>
              <a:gd name="connsiteX2" fmla="*/ 6969416 w 7075712"/>
              <a:gd name="connsiteY2" fmla="*/ 1009081 h 6701896"/>
              <a:gd name="connsiteX3" fmla="*/ 7029316 w 7075712"/>
              <a:gd name="connsiteY3" fmla="*/ 6534323 h 6701896"/>
              <a:gd name="connsiteX4" fmla="*/ 3175396 w 7075712"/>
              <a:gd name="connsiteY4" fmla="*/ 6679773 h 6701896"/>
              <a:gd name="connsiteX5" fmla="*/ 878793 w 7075712"/>
              <a:gd name="connsiteY5" fmla="*/ 5596827 h 6701896"/>
              <a:gd name="connsiteX0" fmla="*/ 817906 w 7014825"/>
              <a:gd name="connsiteY0" fmla="*/ 5596827 h 6701896"/>
              <a:gd name="connsiteX1" fmla="*/ 378972 w 7014825"/>
              <a:gd name="connsiteY1" fmla="*/ 1227944 h 6701896"/>
              <a:gd name="connsiteX2" fmla="*/ 6908529 w 7014825"/>
              <a:gd name="connsiteY2" fmla="*/ 1009081 h 6701896"/>
              <a:gd name="connsiteX3" fmla="*/ 6968429 w 7014825"/>
              <a:gd name="connsiteY3" fmla="*/ 6534323 h 6701896"/>
              <a:gd name="connsiteX4" fmla="*/ 3114509 w 7014825"/>
              <a:gd name="connsiteY4" fmla="*/ 6679773 h 6701896"/>
              <a:gd name="connsiteX5" fmla="*/ 817906 w 7014825"/>
              <a:gd name="connsiteY5" fmla="*/ 5596827 h 6701896"/>
              <a:gd name="connsiteX0" fmla="*/ 893966 w 7090885"/>
              <a:gd name="connsiteY0" fmla="*/ 5596827 h 6701896"/>
              <a:gd name="connsiteX1" fmla="*/ 455032 w 7090885"/>
              <a:gd name="connsiteY1" fmla="*/ 1227944 h 6701896"/>
              <a:gd name="connsiteX2" fmla="*/ 6984589 w 7090885"/>
              <a:gd name="connsiteY2" fmla="*/ 1009081 h 6701896"/>
              <a:gd name="connsiteX3" fmla="*/ 7044489 w 7090885"/>
              <a:gd name="connsiteY3" fmla="*/ 6534323 h 6701896"/>
              <a:gd name="connsiteX4" fmla="*/ 3190569 w 7090885"/>
              <a:gd name="connsiteY4" fmla="*/ 6679773 h 6701896"/>
              <a:gd name="connsiteX5" fmla="*/ 893966 w 7090885"/>
              <a:gd name="connsiteY5" fmla="*/ 5596827 h 6701896"/>
              <a:gd name="connsiteX0" fmla="*/ 773381 w 6970300"/>
              <a:gd name="connsiteY0" fmla="*/ 5596827 h 6701896"/>
              <a:gd name="connsiteX1" fmla="*/ 334447 w 6970300"/>
              <a:gd name="connsiteY1" fmla="*/ 1227944 h 6701896"/>
              <a:gd name="connsiteX2" fmla="*/ 6864004 w 6970300"/>
              <a:gd name="connsiteY2" fmla="*/ 1009081 h 6701896"/>
              <a:gd name="connsiteX3" fmla="*/ 6923904 w 6970300"/>
              <a:gd name="connsiteY3" fmla="*/ 6534323 h 6701896"/>
              <a:gd name="connsiteX4" fmla="*/ 3069984 w 6970300"/>
              <a:gd name="connsiteY4" fmla="*/ 6679773 h 6701896"/>
              <a:gd name="connsiteX5" fmla="*/ 773381 w 6970300"/>
              <a:gd name="connsiteY5" fmla="*/ 5596827 h 6701896"/>
              <a:gd name="connsiteX0" fmla="*/ 795529 w 6992448"/>
              <a:gd name="connsiteY0" fmla="*/ 5596827 h 6701896"/>
              <a:gd name="connsiteX1" fmla="*/ 356595 w 6992448"/>
              <a:gd name="connsiteY1" fmla="*/ 1227944 h 6701896"/>
              <a:gd name="connsiteX2" fmla="*/ 6886152 w 6992448"/>
              <a:gd name="connsiteY2" fmla="*/ 1009081 h 6701896"/>
              <a:gd name="connsiteX3" fmla="*/ 6946052 w 6992448"/>
              <a:gd name="connsiteY3" fmla="*/ 6534323 h 6701896"/>
              <a:gd name="connsiteX4" fmla="*/ 3092132 w 6992448"/>
              <a:gd name="connsiteY4" fmla="*/ 6679773 h 6701896"/>
              <a:gd name="connsiteX5" fmla="*/ 795529 w 6992448"/>
              <a:gd name="connsiteY5" fmla="*/ 5596827 h 6701896"/>
              <a:gd name="connsiteX0" fmla="*/ 893966 w 7090885"/>
              <a:gd name="connsiteY0" fmla="*/ 5596827 h 6534339"/>
              <a:gd name="connsiteX1" fmla="*/ 455032 w 7090885"/>
              <a:gd name="connsiteY1" fmla="*/ 1227944 h 6534339"/>
              <a:gd name="connsiteX2" fmla="*/ 6984589 w 7090885"/>
              <a:gd name="connsiteY2" fmla="*/ 1009081 h 6534339"/>
              <a:gd name="connsiteX3" fmla="*/ 7044489 w 7090885"/>
              <a:gd name="connsiteY3" fmla="*/ 6534323 h 6534339"/>
              <a:gd name="connsiteX4" fmla="*/ 3625997 w 7090885"/>
              <a:gd name="connsiteY4" fmla="*/ 6302402 h 6534339"/>
              <a:gd name="connsiteX5" fmla="*/ 893966 w 7090885"/>
              <a:gd name="connsiteY5" fmla="*/ 5596827 h 6534339"/>
              <a:gd name="connsiteX0" fmla="*/ 893966 w 7117974"/>
              <a:gd name="connsiteY0" fmla="*/ 5596827 h 7622907"/>
              <a:gd name="connsiteX1" fmla="*/ 455032 w 7117974"/>
              <a:gd name="connsiteY1" fmla="*/ 1227944 h 7622907"/>
              <a:gd name="connsiteX2" fmla="*/ 6984589 w 7117974"/>
              <a:gd name="connsiteY2" fmla="*/ 1009081 h 7622907"/>
              <a:gd name="connsiteX3" fmla="*/ 7073517 w 7117974"/>
              <a:gd name="connsiteY3" fmla="*/ 7622895 h 7622907"/>
              <a:gd name="connsiteX4" fmla="*/ 3625997 w 7117974"/>
              <a:gd name="connsiteY4" fmla="*/ 6302402 h 7622907"/>
              <a:gd name="connsiteX5" fmla="*/ 893966 w 7117974"/>
              <a:gd name="connsiteY5" fmla="*/ 5596827 h 7622907"/>
              <a:gd name="connsiteX0" fmla="*/ 893966 w 7117974"/>
              <a:gd name="connsiteY0" fmla="*/ 5596827 h 7622907"/>
              <a:gd name="connsiteX1" fmla="*/ 455032 w 7117974"/>
              <a:gd name="connsiteY1" fmla="*/ 1227944 h 7622907"/>
              <a:gd name="connsiteX2" fmla="*/ 6984589 w 7117974"/>
              <a:gd name="connsiteY2" fmla="*/ 1009081 h 7622907"/>
              <a:gd name="connsiteX3" fmla="*/ 7073517 w 7117974"/>
              <a:gd name="connsiteY3" fmla="*/ 7622895 h 7622907"/>
              <a:gd name="connsiteX4" fmla="*/ 3625997 w 7117974"/>
              <a:gd name="connsiteY4" fmla="*/ 6302402 h 7622907"/>
              <a:gd name="connsiteX5" fmla="*/ 893966 w 7117974"/>
              <a:gd name="connsiteY5" fmla="*/ 5596827 h 7622907"/>
              <a:gd name="connsiteX0" fmla="*/ 845471 w 7142051"/>
              <a:gd name="connsiteY0" fmla="*/ 5808938 h 7631818"/>
              <a:gd name="connsiteX1" fmla="*/ 479109 w 7142051"/>
              <a:gd name="connsiteY1" fmla="*/ 1236855 h 7631818"/>
              <a:gd name="connsiteX2" fmla="*/ 7008666 w 7142051"/>
              <a:gd name="connsiteY2" fmla="*/ 1017992 h 7631818"/>
              <a:gd name="connsiteX3" fmla="*/ 7097594 w 7142051"/>
              <a:gd name="connsiteY3" fmla="*/ 7631806 h 7631818"/>
              <a:gd name="connsiteX4" fmla="*/ 3650074 w 7142051"/>
              <a:gd name="connsiteY4" fmla="*/ 6311313 h 7631818"/>
              <a:gd name="connsiteX5" fmla="*/ 845471 w 7142051"/>
              <a:gd name="connsiteY5" fmla="*/ 5808938 h 7631818"/>
              <a:gd name="connsiteX0" fmla="*/ 862410 w 7158990"/>
              <a:gd name="connsiteY0" fmla="*/ 5808938 h 7631818"/>
              <a:gd name="connsiteX1" fmla="*/ 496048 w 7158990"/>
              <a:gd name="connsiteY1" fmla="*/ 1236855 h 7631818"/>
              <a:gd name="connsiteX2" fmla="*/ 7025605 w 7158990"/>
              <a:gd name="connsiteY2" fmla="*/ 1017992 h 7631818"/>
              <a:gd name="connsiteX3" fmla="*/ 7114533 w 7158990"/>
              <a:gd name="connsiteY3" fmla="*/ 7631806 h 7631818"/>
              <a:gd name="connsiteX4" fmla="*/ 4102441 w 7158990"/>
              <a:gd name="connsiteY4" fmla="*/ 6311313 h 7631818"/>
              <a:gd name="connsiteX5" fmla="*/ 862410 w 7158990"/>
              <a:gd name="connsiteY5" fmla="*/ 5808938 h 7631818"/>
              <a:gd name="connsiteX0" fmla="*/ 862410 w 7158990"/>
              <a:gd name="connsiteY0" fmla="*/ 5808938 h 7631818"/>
              <a:gd name="connsiteX1" fmla="*/ 496048 w 7158990"/>
              <a:gd name="connsiteY1" fmla="*/ 1236855 h 7631818"/>
              <a:gd name="connsiteX2" fmla="*/ 7025605 w 7158990"/>
              <a:gd name="connsiteY2" fmla="*/ 1017992 h 7631818"/>
              <a:gd name="connsiteX3" fmla="*/ 7114533 w 7158990"/>
              <a:gd name="connsiteY3" fmla="*/ 7631806 h 7631818"/>
              <a:gd name="connsiteX4" fmla="*/ 4102441 w 7158990"/>
              <a:gd name="connsiteY4" fmla="*/ 6311313 h 7631818"/>
              <a:gd name="connsiteX5" fmla="*/ 862410 w 7158990"/>
              <a:gd name="connsiteY5" fmla="*/ 5808938 h 7631818"/>
              <a:gd name="connsiteX0" fmla="*/ 836657 w 7133237"/>
              <a:gd name="connsiteY0" fmla="*/ 5999472 h 7822352"/>
              <a:gd name="connsiteX1" fmla="*/ 470295 w 7133237"/>
              <a:gd name="connsiteY1" fmla="*/ 1427389 h 7822352"/>
              <a:gd name="connsiteX2" fmla="*/ 6999852 w 7133237"/>
              <a:gd name="connsiteY2" fmla="*/ 1208526 h 7822352"/>
              <a:gd name="connsiteX3" fmla="*/ 7088780 w 7133237"/>
              <a:gd name="connsiteY3" fmla="*/ 7822340 h 7822352"/>
              <a:gd name="connsiteX4" fmla="*/ 4076688 w 7133237"/>
              <a:gd name="connsiteY4" fmla="*/ 6501847 h 7822352"/>
              <a:gd name="connsiteX5" fmla="*/ 836657 w 7133237"/>
              <a:gd name="connsiteY5" fmla="*/ 5999472 h 7822352"/>
              <a:gd name="connsiteX0" fmla="*/ 785167 w 7081747"/>
              <a:gd name="connsiteY0" fmla="*/ 6041594 h 7864474"/>
              <a:gd name="connsiteX1" fmla="*/ 418805 w 7081747"/>
              <a:gd name="connsiteY1" fmla="*/ 1469511 h 7864474"/>
              <a:gd name="connsiteX2" fmla="*/ 6948362 w 7081747"/>
              <a:gd name="connsiteY2" fmla="*/ 1250648 h 7864474"/>
              <a:gd name="connsiteX3" fmla="*/ 7037290 w 7081747"/>
              <a:gd name="connsiteY3" fmla="*/ 7864462 h 7864474"/>
              <a:gd name="connsiteX4" fmla="*/ 4025198 w 7081747"/>
              <a:gd name="connsiteY4" fmla="*/ 6543969 h 7864474"/>
              <a:gd name="connsiteX5" fmla="*/ 785167 w 7081747"/>
              <a:gd name="connsiteY5" fmla="*/ 6041594 h 7864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81747" h="7864474">
                <a:moveTo>
                  <a:pt x="785167" y="6041594"/>
                </a:moveTo>
                <a:cubicBezTo>
                  <a:pt x="184102" y="5195851"/>
                  <a:pt x="-434223" y="3051773"/>
                  <a:pt x="418805" y="1469511"/>
                </a:cubicBezTo>
                <a:cubicBezTo>
                  <a:pt x="1271833" y="-112751"/>
                  <a:pt x="7352123" y="-744327"/>
                  <a:pt x="6948362" y="1250648"/>
                </a:cubicBezTo>
                <a:cubicBezTo>
                  <a:pt x="6651479" y="3423752"/>
                  <a:pt x="7242953" y="7873096"/>
                  <a:pt x="7037290" y="7864462"/>
                </a:cubicBezTo>
                <a:cubicBezTo>
                  <a:pt x="6446339" y="7152543"/>
                  <a:pt x="5430075" y="6572008"/>
                  <a:pt x="4025198" y="6543969"/>
                </a:cubicBezTo>
                <a:cubicBezTo>
                  <a:pt x="2620321" y="6515930"/>
                  <a:pt x="1386233" y="6887337"/>
                  <a:pt x="785167" y="604159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/>
          <a:lstStyle/>
          <a:p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A9836FC8-C54D-5481-A6D2-BF3EC5FF5238}"/>
              </a:ext>
            </a:extLst>
          </p:cNvPr>
          <p:cNvSpPr/>
          <p:nvPr userDrawn="1"/>
        </p:nvSpPr>
        <p:spPr>
          <a:xfrm>
            <a:off x="5926437" y="-217714"/>
            <a:ext cx="6570363" cy="6792685"/>
          </a:xfrm>
          <a:custGeom>
            <a:avLst/>
            <a:gdLst>
              <a:gd name="connsiteX0" fmla="*/ 1040420 w 6570363"/>
              <a:gd name="connsiteY0" fmla="*/ 0 h 6792685"/>
              <a:gd name="connsiteX1" fmla="*/ 24420 w 6570363"/>
              <a:gd name="connsiteY1" fmla="*/ 1712685 h 6792685"/>
              <a:gd name="connsiteX2" fmla="*/ 314706 w 6570363"/>
              <a:gd name="connsiteY2" fmla="*/ 3672114 h 6792685"/>
              <a:gd name="connsiteX3" fmla="*/ 300192 w 6570363"/>
              <a:gd name="connsiteY3" fmla="*/ 5602514 h 6792685"/>
              <a:gd name="connsiteX4" fmla="*/ 1998363 w 6570363"/>
              <a:gd name="connsiteY4" fmla="*/ 6328228 h 6792685"/>
              <a:gd name="connsiteX5" fmla="*/ 4233563 w 6570363"/>
              <a:gd name="connsiteY5" fmla="*/ 5950857 h 6792685"/>
              <a:gd name="connsiteX6" fmla="*/ 6570363 w 6570363"/>
              <a:gd name="connsiteY6" fmla="*/ 6792685 h 679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70363" h="6792685">
                <a:moveTo>
                  <a:pt x="1040420" y="0"/>
                </a:moveTo>
                <a:cubicBezTo>
                  <a:pt x="592896" y="550333"/>
                  <a:pt x="145372" y="1100666"/>
                  <a:pt x="24420" y="1712685"/>
                </a:cubicBezTo>
                <a:cubicBezTo>
                  <a:pt x="-96532" y="2324704"/>
                  <a:pt x="268744" y="3023809"/>
                  <a:pt x="314706" y="3672114"/>
                </a:cubicBezTo>
                <a:cubicBezTo>
                  <a:pt x="360668" y="4320419"/>
                  <a:pt x="19582" y="5159828"/>
                  <a:pt x="300192" y="5602514"/>
                </a:cubicBezTo>
                <a:cubicBezTo>
                  <a:pt x="580802" y="6045200"/>
                  <a:pt x="1342801" y="6270171"/>
                  <a:pt x="1998363" y="6328228"/>
                </a:cubicBezTo>
                <a:cubicBezTo>
                  <a:pt x="2653925" y="6386285"/>
                  <a:pt x="3471563" y="5873448"/>
                  <a:pt x="4233563" y="5950857"/>
                </a:cubicBezTo>
                <a:cubicBezTo>
                  <a:pt x="4995563" y="6028267"/>
                  <a:pt x="6144611" y="6545942"/>
                  <a:pt x="6570363" y="679268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412D05E-725F-0E27-FE98-49E493B036DA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450307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4941C-0D99-DD82-FDA2-1F82C4CFB6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68323" y="556593"/>
            <a:ext cx="6177004" cy="5600284"/>
          </a:xfrm>
          <a:custGeom>
            <a:avLst/>
            <a:gdLst>
              <a:gd name="connsiteX0" fmla="*/ 0 w 2576594"/>
              <a:gd name="connsiteY0" fmla="*/ 1246982 h 2493963"/>
              <a:gd name="connsiteX1" fmla="*/ 1288297 w 2576594"/>
              <a:gd name="connsiteY1" fmla="*/ 0 h 2493963"/>
              <a:gd name="connsiteX2" fmla="*/ 2576594 w 2576594"/>
              <a:gd name="connsiteY2" fmla="*/ 1246982 h 2493963"/>
              <a:gd name="connsiteX3" fmla="*/ 1288297 w 2576594"/>
              <a:gd name="connsiteY3" fmla="*/ 2493964 h 2493963"/>
              <a:gd name="connsiteX4" fmla="*/ 0 w 2576594"/>
              <a:gd name="connsiteY4" fmla="*/ 1246982 h 2493963"/>
              <a:gd name="connsiteX0" fmla="*/ 0 w 3455368"/>
              <a:gd name="connsiteY0" fmla="*/ 3526848 h 3727854"/>
              <a:gd name="connsiteX1" fmla="*/ 2167071 w 3455368"/>
              <a:gd name="connsiteY1" fmla="*/ 82931 h 3727854"/>
              <a:gd name="connsiteX2" fmla="*/ 3455368 w 3455368"/>
              <a:gd name="connsiteY2" fmla="*/ 1329913 h 3727854"/>
              <a:gd name="connsiteX3" fmla="*/ 2167071 w 3455368"/>
              <a:gd name="connsiteY3" fmla="*/ 2576895 h 3727854"/>
              <a:gd name="connsiteX4" fmla="*/ 0 w 3455368"/>
              <a:gd name="connsiteY4" fmla="*/ 3526848 h 3727854"/>
              <a:gd name="connsiteX0" fmla="*/ 69316 w 3524684"/>
              <a:gd name="connsiteY0" fmla="*/ 4930853 h 5119588"/>
              <a:gd name="connsiteX1" fmla="*/ 811348 w 3524684"/>
              <a:gd name="connsiteY1" fmla="*/ 38146 h 5119588"/>
              <a:gd name="connsiteX2" fmla="*/ 3524684 w 3524684"/>
              <a:gd name="connsiteY2" fmla="*/ 2733918 h 5119588"/>
              <a:gd name="connsiteX3" fmla="*/ 2236387 w 3524684"/>
              <a:gd name="connsiteY3" fmla="*/ 3980900 h 5119588"/>
              <a:gd name="connsiteX4" fmla="*/ 69316 w 3524684"/>
              <a:gd name="connsiteY4" fmla="*/ 4930853 h 5119588"/>
              <a:gd name="connsiteX0" fmla="*/ 374922 w 3830290"/>
              <a:gd name="connsiteY0" fmla="*/ 4901976 h 5090711"/>
              <a:gd name="connsiteX1" fmla="*/ 1116954 w 3830290"/>
              <a:gd name="connsiteY1" fmla="*/ 9269 h 5090711"/>
              <a:gd name="connsiteX2" fmla="*/ 3830290 w 3830290"/>
              <a:gd name="connsiteY2" fmla="*/ 2705041 h 5090711"/>
              <a:gd name="connsiteX3" fmla="*/ 2541993 w 3830290"/>
              <a:gd name="connsiteY3" fmla="*/ 3952023 h 5090711"/>
              <a:gd name="connsiteX4" fmla="*/ 374922 w 3830290"/>
              <a:gd name="connsiteY4" fmla="*/ 4901976 h 5090711"/>
              <a:gd name="connsiteX0" fmla="*/ 104255 w 5162792"/>
              <a:gd name="connsiteY0" fmla="*/ 5035789 h 5247620"/>
              <a:gd name="connsiteX1" fmla="*/ 846287 w 5162792"/>
              <a:gd name="connsiteY1" fmla="*/ 143082 h 5247620"/>
              <a:gd name="connsiteX2" fmla="*/ 5162792 w 5162792"/>
              <a:gd name="connsiteY2" fmla="*/ 1568194 h 5247620"/>
              <a:gd name="connsiteX3" fmla="*/ 2271326 w 5162792"/>
              <a:gd name="connsiteY3" fmla="*/ 4085836 h 5247620"/>
              <a:gd name="connsiteX4" fmla="*/ 104255 w 5162792"/>
              <a:gd name="connsiteY4" fmla="*/ 5035789 h 5247620"/>
              <a:gd name="connsiteX0" fmla="*/ 316117 w 5745097"/>
              <a:gd name="connsiteY0" fmla="*/ 5035789 h 5625173"/>
              <a:gd name="connsiteX1" fmla="*/ 1058149 w 5745097"/>
              <a:gd name="connsiteY1" fmla="*/ 143082 h 5625173"/>
              <a:gd name="connsiteX2" fmla="*/ 5374654 w 5745097"/>
              <a:gd name="connsiteY2" fmla="*/ 1568194 h 5625173"/>
              <a:gd name="connsiteX3" fmla="*/ 5368892 w 5745097"/>
              <a:gd name="connsiteY3" fmla="*/ 5154616 h 5625173"/>
              <a:gd name="connsiteX4" fmla="*/ 316117 w 5745097"/>
              <a:gd name="connsiteY4" fmla="*/ 5035789 h 5625173"/>
              <a:gd name="connsiteX0" fmla="*/ 316117 w 5439005"/>
              <a:gd name="connsiteY0" fmla="*/ 5035789 h 5872726"/>
              <a:gd name="connsiteX1" fmla="*/ 1058149 w 5439005"/>
              <a:gd name="connsiteY1" fmla="*/ 143082 h 5872726"/>
              <a:gd name="connsiteX2" fmla="*/ 5374654 w 5439005"/>
              <a:gd name="connsiteY2" fmla="*/ 1568194 h 5872726"/>
              <a:gd name="connsiteX3" fmla="*/ 5368892 w 5439005"/>
              <a:gd name="connsiteY3" fmla="*/ 5154616 h 5872726"/>
              <a:gd name="connsiteX4" fmla="*/ 316117 w 5439005"/>
              <a:gd name="connsiteY4" fmla="*/ 5035789 h 5872726"/>
              <a:gd name="connsiteX0" fmla="*/ 316117 w 5745098"/>
              <a:gd name="connsiteY0" fmla="*/ 5200377 h 5840238"/>
              <a:gd name="connsiteX1" fmla="*/ 1058149 w 5745098"/>
              <a:gd name="connsiteY1" fmla="*/ 307670 h 5840238"/>
              <a:gd name="connsiteX2" fmla="*/ 5374654 w 5745098"/>
              <a:gd name="connsiteY2" fmla="*/ 937136 h 5840238"/>
              <a:gd name="connsiteX3" fmla="*/ 5368892 w 5745098"/>
              <a:gd name="connsiteY3" fmla="*/ 5319204 h 5840238"/>
              <a:gd name="connsiteX4" fmla="*/ 316117 w 5745098"/>
              <a:gd name="connsiteY4" fmla="*/ 5200377 h 5840238"/>
              <a:gd name="connsiteX0" fmla="*/ 316117 w 5745098"/>
              <a:gd name="connsiteY0" fmla="*/ 5193520 h 5833381"/>
              <a:gd name="connsiteX1" fmla="*/ 1058149 w 5745098"/>
              <a:gd name="connsiteY1" fmla="*/ 300813 h 5833381"/>
              <a:gd name="connsiteX2" fmla="*/ 5374654 w 5745098"/>
              <a:gd name="connsiteY2" fmla="*/ 930279 h 5833381"/>
              <a:gd name="connsiteX3" fmla="*/ 5368892 w 5745098"/>
              <a:gd name="connsiteY3" fmla="*/ 5312347 h 5833381"/>
              <a:gd name="connsiteX4" fmla="*/ 316117 w 5745098"/>
              <a:gd name="connsiteY4" fmla="*/ 5193520 h 5833381"/>
              <a:gd name="connsiteX0" fmla="*/ 316117 w 5648721"/>
              <a:gd name="connsiteY0" fmla="*/ 5193520 h 5833381"/>
              <a:gd name="connsiteX1" fmla="*/ 1058149 w 5648721"/>
              <a:gd name="connsiteY1" fmla="*/ 300813 h 5833381"/>
              <a:gd name="connsiteX2" fmla="*/ 5374654 w 5648721"/>
              <a:gd name="connsiteY2" fmla="*/ 930279 h 5833381"/>
              <a:gd name="connsiteX3" fmla="*/ 5368892 w 5648721"/>
              <a:gd name="connsiteY3" fmla="*/ 5312347 h 5833381"/>
              <a:gd name="connsiteX4" fmla="*/ 316117 w 5648721"/>
              <a:gd name="connsiteY4" fmla="*/ 5193520 h 5833381"/>
              <a:gd name="connsiteX0" fmla="*/ 316117 w 5634786"/>
              <a:gd name="connsiteY0" fmla="*/ 5193520 h 5833381"/>
              <a:gd name="connsiteX1" fmla="*/ 1058149 w 5634786"/>
              <a:gd name="connsiteY1" fmla="*/ 300813 h 5833381"/>
              <a:gd name="connsiteX2" fmla="*/ 5374654 w 5634786"/>
              <a:gd name="connsiteY2" fmla="*/ 930279 h 5833381"/>
              <a:gd name="connsiteX3" fmla="*/ 5368892 w 5634786"/>
              <a:gd name="connsiteY3" fmla="*/ 5312347 h 5833381"/>
              <a:gd name="connsiteX4" fmla="*/ 316117 w 5634786"/>
              <a:gd name="connsiteY4" fmla="*/ 5193520 h 5833381"/>
              <a:gd name="connsiteX0" fmla="*/ 316117 w 5634786"/>
              <a:gd name="connsiteY0" fmla="*/ 5207452 h 5847313"/>
              <a:gd name="connsiteX1" fmla="*/ 1058149 w 5634786"/>
              <a:gd name="connsiteY1" fmla="*/ 314745 h 5847313"/>
              <a:gd name="connsiteX2" fmla="*/ 5374654 w 5634786"/>
              <a:gd name="connsiteY2" fmla="*/ 944211 h 5847313"/>
              <a:gd name="connsiteX3" fmla="*/ 5368892 w 5634786"/>
              <a:gd name="connsiteY3" fmla="*/ 5326279 h 5847313"/>
              <a:gd name="connsiteX4" fmla="*/ 316117 w 5634786"/>
              <a:gd name="connsiteY4" fmla="*/ 5207452 h 5847313"/>
              <a:gd name="connsiteX0" fmla="*/ 312570 w 5631239"/>
              <a:gd name="connsiteY0" fmla="*/ 4784006 h 5384789"/>
              <a:gd name="connsiteX1" fmla="*/ 1066478 w 5631239"/>
              <a:gd name="connsiteY1" fmla="*/ 556317 h 5384789"/>
              <a:gd name="connsiteX2" fmla="*/ 5371107 w 5631239"/>
              <a:gd name="connsiteY2" fmla="*/ 520765 h 5384789"/>
              <a:gd name="connsiteX3" fmla="*/ 5365345 w 5631239"/>
              <a:gd name="connsiteY3" fmla="*/ 4902833 h 5384789"/>
              <a:gd name="connsiteX4" fmla="*/ 312570 w 5631239"/>
              <a:gd name="connsiteY4" fmla="*/ 4784006 h 5384789"/>
              <a:gd name="connsiteX0" fmla="*/ 252936 w 5571605"/>
              <a:gd name="connsiteY0" fmla="*/ 4940044 h 5540827"/>
              <a:gd name="connsiteX1" fmla="*/ 1006844 w 5571605"/>
              <a:gd name="connsiteY1" fmla="*/ 712355 h 5540827"/>
              <a:gd name="connsiteX2" fmla="*/ 5311473 w 5571605"/>
              <a:gd name="connsiteY2" fmla="*/ 676803 h 5540827"/>
              <a:gd name="connsiteX3" fmla="*/ 5305711 w 5571605"/>
              <a:gd name="connsiteY3" fmla="*/ 5058871 h 5540827"/>
              <a:gd name="connsiteX4" fmla="*/ 252936 w 5571605"/>
              <a:gd name="connsiteY4" fmla="*/ 4940044 h 5540827"/>
              <a:gd name="connsiteX0" fmla="*/ 312955 w 5634077"/>
              <a:gd name="connsiteY0" fmla="*/ 4750174 h 5346986"/>
              <a:gd name="connsiteX1" fmla="*/ 1066863 w 5634077"/>
              <a:gd name="connsiteY1" fmla="*/ 522485 h 5346986"/>
              <a:gd name="connsiteX2" fmla="*/ 5383368 w 5634077"/>
              <a:gd name="connsiteY2" fmla="*/ 546310 h 5346986"/>
              <a:gd name="connsiteX3" fmla="*/ 5365730 w 5634077"/>
              <a:gd name="connsiteY3" fmla="*/ 4869001 h 5346986"/>
              <a:gd name="connsiteX4" fmla="*/ 312955 w 5634077"/>
              <a:gd name="connsiteY4" fmla="*/ 4750174 h 5346986"/>
              <a:gd name="connsiteX0" fmla="*/ 312955 w 5998729"/>
              <a:gd name="connsiteY0" fmla="*/ 4750174 h 5346986"/>
              <a:gd name="connsiteX1" fmla="*/ 1066863 w 5998729"/>
              <a:gd name="connsiteY1" fmla="*/ 522485 h 5346986"/>
              <a:gd name="connsiteX2" fmla="*/ 5383368 w 5998729"/>
              <a:gd name="connsiteY2" fmla="*/ 546310 h 5346986"/>
              <a:gd name="connsiteX3" fmla="*/ 5365730 w 5998729"/>
              <a:gd name="connsiteY3" fmla="*/ 4869001 h 5346986"/>
              <a:gd name="connsiteX4" fmla="*/ 312955 w 5998729"/>
              <a:gd name="connsiteY4" fmla="*/ 4750174 h 5346986"/>
              <a:gd name="connsiteX0" fmla="*/ 312955 w 5998729"/>
              <a:gd name="connsiteY0" fmla="*/ 5229731 h 5826543"/>
              <a:gd name="connsiteX1" fmla="*/ 1066863 w 5998729"/>
              <a:gd name="connsiteY1" fmla="*/ 1002042 h 5826543"/>
              <a:gd name="connsiteX2" fmla="*/ 5383368 w 5998729"/>
              <a:gd name="connsiteY2" fmla="*/ 1025867 h 5826543"/>
              <a:gd name="connsiteX3" fmla="*/ 5365730 w 5998729"/>
              <a:gd name="connsiteY3" fmla="*/ 5348558 h 5826543"/>
              <a:gd name="connsiteX4" fmla="*/ 312955 w 5998729"/>
              <a:gd name="connsiteY4" fmla="*/ 5229731 h 5826543"/>
              <a:gd name="connsiteX0" fmla="*/ 312955 w 5686866"/>
              <a:gd name="connsiteY0" fmla="*/ 5229731 h 5826543"/>
              <a:gd name="connsiteX1" fmla="*/ 1066863 w 5686866"/>
              <a:gd name="connsiteY1" fmla="*/ 1002042 h 5826543"/>
              <a:gd name="connsiteX2" fmla="*/ 5383368 w 5686866"/>
              <a:gd name="connsiteY2" fmla="*/ 1025867 h 5826543"/>
              <a:gd name="connsiteX3" fmla="*/ 5365730 w 5686866"/>
              <a:gd name="connsiteY3" fmla="*/ 5348558 h 5826543"/>
              <a:gd name="connsiteX4" fmla="*/ 312955 w 5686866"/>
              <a:gd name="connsiteY4" fmla="*/ 5229731 h 5826543"/>
              <a:gd name="connsiteX0" fmla="*/ 310697 w 5697348"/>
              <a:gd name="connsiteY0" fmla="*/ 5316895 h 5874584"/>
              <a:gd name="connsiteX1" fmla="*/ 1076480 w 5697348"/>
              <a:gd name="connsiteY1" fmla="*/ 1006078 h 5874584"/>
              <a:gd name="connsiteX2" fmla="*/ 5392985 w 5697348"/>
              <a:gd name="connsiteY2" fmla="*/ 1029903 h 5874584"/>
              <a:gd name="connsiteX3" fmla="*/ 5375347 w 5697348"/>
              <a:gd name="connsiteY3" fmla="*/ 5352594 h 5874584"/>
              <a:gd name="connsiteX4" fmla="*/ 310697 w 5697348"/>
              <a:gd name="connsiteY4" fmla="*/ 5316895 h 5874584"/>
              <a:gd name="connsiteX0" fmla="*/ 247809 w 5634460"/>
              <a:gd name="connsiteY0" fmla="*/ 5316895 h 5887740"/>
              <a:gd name="connsiteX1" fmla="*/ 1013592 w 5634460"/>
              <a:gd name="connsiteY1" fmla="*/ 1006078 h 5887740"/>
              <a:gd name="connsiteX2" fmla="*/ 5330097 w 5634460"/>
              <a:gd name="connsiteY2" fmla="*/ 1029903 h 5887740"/>
              <a:gd name="connsiteX3" fmla="*/ 5312459 w 5634460"/>
              <a:gd name="connsiteY3" fmla="*/ 5352594 h 5887740"/>
              <a:gd name="connsiteX4" fmla="*/ 247809 w 5634460"/>
              <a:gd name="connsiteY4" fmla="*/ 5316895 h 5887740"/>
              <a:gd name="connsiteX0" fmla="*/ 314217 w 5700868"/>
              <a:gd name="connsiteY0" fmla="*/ 5304278 h 5859792"/>
              <a:gd name="connsiteX1" fmla="*/ 1068124 w 5700868"/>
              <a:gd name="connsiteY1" fmla="*/ 1029087 h 5859792"/>
              <a:gd name="connsiteX2" fmla="*/ 5396505 w 5700868"/>
              <a:gd name="connsiteY2" fmla="*/ 1017286 h 5859792"/>
              <a:gd name="connsiteX3" fmla="*/ 5378867 w 5700868"/>
              <a:gd name="connsiteY3" fmla="*/ 5339977 h 5859792"/>
              <a:gd name="connsiteX4" fmla="*/ 314217 w 5700868"/>
              <a:gd name="connsiteY4" fmla="*/ 5304278 h 5859792"/>
              <a:gd name="connsiteX0" fmla="*/ 323691 w 5710342"/>
              <a:gd name="connsiteY0" fmla="*/ 5251442 h 5806956"/>
              <a:gd name="connsiteX1" fmla="*/ 1077598 w 5710342"/>
              <a:gd name="connsiteY1" fmla="*/ 976251 h 5806956"/>
              <a:gd name="connsiteX2" fmla="*/ 5405979 w 5710342"/>
              <a:gd name="connsiteY2" fmla="*/ 964450 h 5806956"/>
              <a:gd name="connsiteX3" fmla="*/ 5388341 w 5710342"/>
              <a:gd name="connsiteY3" fmla="*/ 5287141 h 5806956"/>
              <a:gd name="connsiteX4" fmla="*/ 323691 w 5710342"/>
              <a:gd name="connsiteY4" fmla="*/ 5251442 h 5806956"/>
              <a:gd name="connsiteX0" fmla="*/ 309620 w 5696271"/>
              <a:gd name="connsiteY0" fmla="*/ 5307691 h 5863205"/>
              <a:gd name="connsiteX1" fmla="*/ 1063527 w 5696271"/>
              <a:gd name="connsiteY1" fmla="*/ 1032500 h 5863205"/>
              <a:gd name="connsiteX2" fmla="*/ 5391908 w 5696271"/>
              <a:gd name="connsiteY2" fmla="*/ 1020699 h 5863205"/>
              <a:gd name="connsiteX3" fmla="*/ 5374270 w 5696271"/>
              <a:gd name="connsiteY3" fmla="*/ 5343390 h 5863205"/>
              <a:gd name="connsiteX4" fmla="*/ 309620 w 5696271"/>
              <a:gd name="connsiteY4" fmla="*/ 5307691 h 5863205"/>
              <a:gd name="connsiteX0" fmla="*/ 272236 w 5658887"/>
              <a:gd name="connsiteY0" fmla="*/ 5290752 h 5846266"/>
              <a:gd name="connsiteX1" fmla="*/ 1026143 w 5658887"/>
              <a:gd name="connsiteY1" fmla="*/ 1015561 h 5846266"/>
              <a:gd name="connsiteX2" fmla="*/ 5354524 w 5658887"/>
              <a:gd name="connsiteY2" fmla="*/ 1003760 h 5846266"/>
              <a:gd name="connsiteX3" fmla="*/ 5336886 w 5658887"/>
              <a:gd name="connsiteY3" fmla="*/ 5326451 h 5846266"/>
              <a:gd name="connsiteX4" fmla="*/ 272236 w 5658887"/>
              <a:gd name="connsiteY4" fmla="*/ 5290752 h 5846266"/>
              <a:gd name="connsiteX0" fmla="*/ 323691 w 5710342"/>
              <a:gd name="connsiteY0" fmla="*/ 5367708 h 5923222"/>
              <a:gd name="connsiteX1" fmla="*/ 1077598 w 5710342"/>
              <a:gd name="connsiteY1" fmla="*/ 1092517 h 5923222"/>
              <a:gd name="connsiteX2" fmla="*/ 5405979 w 5710342"/>
              <a:gd name="connsiteY2" fmla="*/ 1080716 h 5923222"/>
              <a:gd name="connsiteX3" fmla="*/ 5388341 w 5710342"/>
              <a:gd name="connsiteY3" fmla="*/ 5403407 h 5923222"/>
              <a:gd name="connsiteX4" fmla="*/ 323691 w 5710342"/>
              <a:gd name="connsiteY4" fmla="*/ 5367708 h 5923222"/>
              <a:gd name="connsiteX0" fmla="*/ 320182 w 5668940"/>
              <a:gd name="connsiteY0" fmla="*/ 5367708 h 5621071"/>
              <a:gd name="connsiteX1" fmla="*/ 1074089 w 5668940"/>
              <a:gd name="connsiteY1" fmla="*/ 1092517 h 5621071"/>
              <a:gd name="connsiteX2" fmla="*/ 5402470 w 5668940"/>
              <a:gd name="connsiteY2" fmla="*/ 1080716 h 5621071"/>
              <a:gd name="connsiteX3" fmla="*/ 5337331 w 5668940"/>
              <a:gd name="connsiteY3" fmla="*/ 4690887 h 5621071"/>
              <a:gd name="connsiteX4" fmla="*/ 320182 w 5668940"/>
              <a:gd name="connsiteY4" fmla="*/ 5367708 h 5621071"/>
              <a:gd name="connsiteX0" fmla="*/ 320182 w 5632436"/>
              <a:gd name="connsiteY0" fmla="*/ 5367708 h 5644430"/>
              <a:gd name="connsiteX1" fmla="*/ 1074089 w 5632436"/>
              <a:gd name="connsiteY1" fmla="*/ 1092517 h 5644430"/>
              <a:gd name="connsiteX2" fmla="*/ 5402470 w 5632436"/>
              <a:gd name="connsiteY2" fmla="*/ 1080716 h 5644430"/>
              <a:gd name="connsiteX3" fmla="*/ 5337331 w 5632436"/>
              <a:gd name="connsiteY3" fmla="*/ 4690887 h 5644430"/>
              <a:gd name="connsiteX4" fmla="*/ 320182 w 5632436"/>
              <a:gd name="connsiteY4" fmla="*/ 5367708 h 5644430"/>
              <a:gd name="connsiteX0" fmla="*/ 325446 w 5695150"/>
              <a:gd name="connsiteY0" fmla="*/ 5367708 h 5640715"/>
              <a:gd name="connsiteX1" fmla="*/ 1079353 w 5695150"/>
              <a:gd name="connsiteY1" fmla="*/ 1092517 h 5640715"/>
              <a:gd name="connsiteX2" fmla="*/ 5407734 w 5695150"/>
              <a:gd name="connsiteY2" fmla="*/ 1080716 h 5640715"/>
              <a:gd name="connsiteX3" fmla="*/ 5413847 w 5695150"/>
              <a:gd name="connsiteY3" fmla="*/ 4679012 h 5640715"/>
              <a:gd name="connsiteX4" fmla="*/ 325446 w 5695150"/>
              <a:gd name="connsiteY4" fmla="*/ 5367708 h 5640715"/>
              <a:gd name="connsiteX0" fmla="*/ 325446 w 5746772"/>
              <a:gd name="connsiteY0" fmla="*/ 5367708 h 5827579"/>
              <a:gd name="connsiteX1" fmla="*/ 1079353 w 5746772"/>
              <a:gd name="connsiteY1" fmla="*/ 1092517 h 5827579"/>
              <a:gd name="connsiteX2" fmla="*/ 5407734 w 5746772"/>
              <a:gd name="connsiteY2" fmla="*/ 1080716 h 5827579"/>
              <a:gd name="connsiteX3" fmla="*/ 5413847 w 5746772"/>
              <a:gd name="connsiteY3" fmla="*/ 4679012 h 5827579"/>
              <a:gd name="connsiteX4" fmla="*/ 325446 w 5746772"/>
              <a:gd name="connsiteY4" fmla="*/ 5367708 h 5827579"/>
              <a:gd name="connsiteX0" fmla="*/ 325446 w 5649004"/>
              <a:gd name="connsiteY0" fmla="*/ 5367708 h 5859444"/>
              <a:gd name="connsiteX1" fmla="*/ 1079353 w 5649004"/>
              <a:gd name="connsiteY1" fmla="*/ 1092517 h 5859444"/>
              <a:gd name="connsiteX2" fmla="*/ 5407734 w 5649004"/>
              <a:gd name="connsiteY2" fmla="*/ 1080716 h 5859444"/>
              <a:gd name="connsiteX3" fmla="*/ 5413847 w 5649004"/>
              <a:gd name="connsiteY3" fmla="*/ 4679012 h 5859444"/>
              <a:gd name="connsiteX4" fmla="*/ 325446 w 5649004"/>
              <a:gd name="connsiteY4" fmla="*/ 5367708 h 5859444"/>
              <a:gd name="connsiteX0" fmla="*/ 315969 w 5721778"/>
              <a:gd name="connsiteY0" fmla="*/ 4993736 h 5229879"/>
              <a:gd name="connsiteX1" fmla="*/ 1069876 w 5721778"/>
              <a:gd name="connsiteY1" fmla="*/ 718545 h 5229879"/>
              <a:gd name="connsiteX2" fmla="*/ 5398257 w 5721778"/>
              <a:gd name="connsiteY2" fmla="*/ 1181757 h 5229879"/>
              <a:gd name="connsiteX3" fmla="*/ 5404370 w 5721778"/>
              <a:gd name="connsiteY3" fmla="*/ 4305040 h 5229879"/>
              <a:gd name="connsiteX4" fmla="*/ 315969 w 5721778"/>
              <a:gd name="connsiteY4" fmla="*/ 4993736 h 5229879"/>
              <a:gd name="connsiteX0" fmla="*/ 315969 w 5721778"/>
              <a:gd name="connsiteY0" fmla="*/ 5036433 h 5272576"/>
              <a:gd name="connsiteX1" fmla="*/ 1069876 w 5721778"/>
              <a:gd name="connsiteY1" fmla="*/ 761242 h 5272576"/>
              <a:gd name="connsiteX2" fmla="*/ 5398257 w 5721778"/>
              <a:gd name="connsiteY2" fmla="*/ 1224454 h 5272576"/>
              <a:gd name="connsiteX3" fmla="*/ 5404370 w 5721778"/>
              <a:gd name="connsiteY3" fmla="*/ 4347737 h 5272576"/>
              <a:gd name="connsiteX4" fmla="*/ 315969 w 5721778"/>
              <a:gd name="connsiteY4" fmla="*/ 5036433 h 5272576"/>
              <a:gd name="connsiteX0" fmla="*/ 295424 w 5701233"/>
              <a:gd name="connsiteY0" fmla="*/ 4961804 h 5185044"/>
              <a:gd name="connsiteX1" fmla="*/ 1120583 w 5701233"/>
              <a:gd name="connsiteY1" fmla="*/ 864743 h 5185044"/>
              <a:gd name="connsiteX2" fmla="*/ 5377712 w 5701233"/>
              <a:gd name="connsiteY2" fmla="*/ 1149825 h 5185044"/>
              <a:gd name="connsiteX3" fmla="*/ 5383825 w 5701233"/>
              <a:gd name="connsiteY3" fmla="*/ 4273108 h 5185044"/>
              <a:gd name="connsiteX4" fmla="*/ 295424 w 5701233"/>
              <a:gd name="connsiteY4" fmla="*/ 4961804 h 5185044"/>
              <a:gd name="connsiteX0" fmla="*/ 227944 w 6156019"/>
              <a:gd name="connsiteY0" fmla="*/ 4249685 h 4653160"/>
              <a:gd name="connsiteX1" fmla="*/ 1539991 w 6156019"/>
              <a:gd name="connsiteY1" fmla="*/ 829518 h 4653160"/>
              <a:gd name="connsiteX2" fmla="*/ 5797120 w 6156019"/>
              <a:gd name="connsiteY2" fmla="*/ 1114600 h 4653160"/>
              <a:gd name="connsiteX3" fmla="*/ 5803233 w 6156019"/>
              <a:gd name="connsiteY3" fmla="*/ 4237883 h 4653160"/>
              <a:gd name="connsiteX4" fmla="*/ 227944 w 6156019"/>
              <a:gd name="connsiteY4" fmla="*/ 4249685 h 4653160"/>
              <a:gd name="connsiteX0" fmla="*/ 2254 w 5930329"/>
              <a:gd name="connsiteY0" fmla="*/ 4249685 h 4728827"/>
              <a:gd name="connsiteX1" fmla="*/ 1314301 w 5930329"/>
              <a:gd name="connsiteY1" fmla="*/ 829518 h 4728827"/>
              <a:gd name="connsiteX2" fmla="*/ 5571430 w 5930329"/>
              <a:gd name="connsiteY2" fmla="*/ 1114600 h 4728827"/>
              <a:gd name="connsiteX3" fmla="*/ 5577543 w 5930329"/>
              <a:gd name="connsiteY3" fmla="*/ 4237883 h 4728827"/>
              <a:gd name="connsiteX4" fmla="*/ 2254 w 5930329"/>
              <a:gd name="connsiteY4" fmla="*/ 4249685 h 4728827"/>
              <a:gd name="connsiteX0" fmla="*/ 2203 w 6070417"/>
              <a:gd name="connsiteY0" fmla="*/ 3625988 h 4413820"/>
              <a:gd name="connsiteX1" fmla="*/ 1444879 w 6070417"/>
              <a:gd name="connsiteY1" fmla="*/ 799587 h 4413820"/>
              <a:gd name="connsiteX2" fmla="*/ 5702008 w 6070417"/>
              <a:gd name="connsiteY2" fmla="*/ 1084669 h 4413820"/>
              <a:gd name="connsiteX3" fmla="*/ 5708121 w 6070417"/>
              <a:gd name="connsiteY3" fmla="*/ 4207952 h 4413820"/>
              <a:gd name="connsiteX4" fmla="*/ 2203 w 6070417"/>
              <a:gd name="connsiteY4" fmla="*/ 3625988 h 4413820"/>
              <a:gd name="connsiteX0" fmla="*/ 53060 w 6121274"/>
              <a:gd name="connsiteY0" fmla="*/ 3625988 h 4456797"/>
              <a:gd name="connsiteX1" fmla="*/ 1495736 w 6121274"/>
              <a:gd name="connsiteY1" fmla="*/ 799587 h 4456797"/>
              <a:gd name="connsiteX2" fmla="*/ 5752865 w 6121274"/>
              <a:gd name="connsiteY2" fmla="*/ 1084669 h 4456797"/>
              <a:gd name="connsiteX3" fmla="*/ 5758978 w 6121274"/>
              <a:gd name="connsiteY3" fmla="*/ 4207952 h 4456797"/>
              <a:gd name="connsiteX4" fmla="*/ 53060 w 6121274"/>
              <a:gd name="connsiteY4" fmla="*/ 3625988 h 4456797"/>
              <a:gd name="connsiteX0" fmla="*/ 193599 w 6018185"/>
              <a:gd name="connsiteY0" fmla="*/ 3625988 h 4743687"/>
              <a:gd name="connsiteX1" fmla="*/ 1636275 w 6018185"/>
              <a:gd name="connsiteY1" fmla="*/ 799587 h 4743687"/>
              <a:gd name="connsiteX2" fmla="*/ 5893404 w 6018185"/>
              <a:gd name="connsiteY2" fmla="*/ 1084669 h 4743687"/>
              <a:gd name="connsiteX3" fmla="*/ 5578883 w 6018185"/>
              <a:gd name="connsiteY3" fmla="*/ 4623588 h 4743687"/>
              <a:gd name="connsiteX4" fmla="*/ 193599 w 6018185"/>
              <a:gd name="connsiteY4" fmla="*/ 3625988 h 4743687"/>
              <a:gd name="connsiteX0" fmla="*/ 193599 w 6018185"/>
              <a:gd name="connsiteY0" fmla="*/ 3625988 h 4915691"/>
              <a:gd name="connsiteX1" fmla="*/ 1636275 w 6018185"/>
              <a:gd name="connsiteY1" fmla="*/ 799587 h 4915691"/>
              <a:gd name="connsiteX2" fmla="*/ 5893404 w 6018185"/>
              <a:gd name="connsiteY2" fmla="*/ 1084669 h 4915691"/>
              <a:gd name="connsiteX3" fmla="*/ 5578883 w 6018185"/>
              <a:gd name="connsiteY3" fmla="*/ 4623588 h 4915691"/>
              <a:gd name="connsiteX4" fmla="*/ 3091886 w 6018185"/>
              <a:gd name="connsiteY4" fmla="*/ 4595458 h 4915691"/>
              <a:gd name="connsiteX5" fmla="*/ 193599 w 6018185"/>
              <a:gd name="connsiteY5" fmla="*/ 3625988 h 4915691"/>
              <a:gd name="connsiteX0" fmla="*/ 29539 w 5759925"/>
              <a:gd name="connsiteY0" fmla="*/ 3625988 h 5631302"/>
              <a:gd name="connsiteX1" fmla="*/ 1472215 w 5759925"/>
              <a:gd name="connsiteY1" fmla="*/ 799587 h 5631302"/>
              <a:gd name="connsiteX2" fmla="*/ 5729344 w 5759925"/>
              <a:gd name="connsiteY2" fmla="*/ 1084669 h 5631302"/>
              <a:gd name="connsiteX3" fmla="*/ 5414823 w 5759925"/>
              <a:gd name="connsiteY3" fmla="*/ 4623588 h 5631302"/>
              <a:gd name="connsiteX4" fmla="*/ 2559691 w 5759925"/>
              <a:gd name="connsiteY4" fmla="*/ 5592986 h 5631302"/>
              <a:gd name="connsiteX5" fmla="*/ 29539 w 5759925"/>
              <a:gd name="connsiteY5" fmla="*/ 3625988 h 5631302"/>
              <a:gd name="connsiteX0" fmla="*/ 27945 w 5817782"/>
              <a:gd name="connsiteY0" fmla="*/ 3937721 h 5646152"/>
              <a:gd name="connsiteX1" fmla="*/ 1529998 w 5817782"/>
              <a:gd name="connsiteY1" fmla="*/ 814437 h 5646152"/>
              <a:gd name="connsiteX2" fmla="*/ 5787127 w 5817782"/>
              <a:gd name="connsiteY2" fmla="*/ 1099519 h 5646152"/>
              <a:gd name="connsiteX3" fmla="*/ 5472606 w 5817782"/>
              <a:gd name="connsiteY3" fmla="*/ 4638438 h 5646152"/>
              <a:gd name="connsiteX4" fmla="*/ 2617474 w 5817782"/>
              <a:gd name="connsiteY4" fmla="*/ 5607836 h 5646152"/>
              <a:gd name="connsiteX5" fmla="*/ 27945 w 5817782"/>
              <a:gd name="connsiteY5" fmla="*/ 3937721 h 5646152"/>
              <a:gd name="connsiteX0" fmla="*/ 27066 w 5852574"/>
              <a:gd name="connsiteY0" fmla="*/ 4000095 h 5649150"/>
              <a:gd name="connsiteX1" fmla="*/ 1564745 w 5852574"/>
              <a:gd name="connsiteY1" fmla="*/ 817435 h 5649150"/>
              <a:gd name="connsiteX2" fmla="*/ 5821874 w 5852574"/>
              <a:gd name="connsiteY2" fmla="*/ 1102517 h 5649150"/>
              <a:gd name="connsiteX3" fmla="*/ 5507353 w 5852574"/>
              <a:gd name="connsiteY3" fmla="*/ 4641436 h 5649150"/>
              <a:gd name="connsiteX4" fmla="*/ 2652221 w 5852574"/>
              <a:gd name="connsiteY4" fmla="*/ 5610834 h 5649150"/>
              <a:gd name="connsiteX5" fmla="*/ 27066 w 5852574"/>
              <a:gd name="connsiteY5" fmla="*/ 4000095 h 5649150"/>
              <a:gd name="connsiteX0" fmla="*/ 39943 w 5865451"/>
              <a:gd name="connsiteY0" fmla="*/ 4000095 h 5785122"/>
              <a:gd name="connsiteX1" fmla="*/ 1577622 w 5865451"/>
              <a:gd name="connsiteY1" fmla="*/ 817435 h 5785122"/>
              <a:gd name="connsiteX2" fmla="*/ 5834751 w 5865451"/>
              <a:gd name="connsiteY2" fmla="*/ 1102517 h 5785122"/>
              <a:gd name="connsiteX3" fmla="*/ 5520230 w 5865451"/>
              <a:gd name="connsiteY3" fmla="*/ 4641436 h 5785122"/>
              <a:gd name="connsiteX4" fmla="*/ 2961981 w 5865451"/>
              <a:gd name="connsiteY4" fmla="*/ 5753338 h 5785122"/>
              <a:gd name="connsiteX5" fmla="*/ 39943 w 5865451"/>
              <a:gd name="connsiteY5" fmla="*/ 4000095 h 5785122"/>
              <a:gd name="connsiteX0" fmla="*/ 39943 w 7000658"/>
              <a:gd name="connsiteY0" fmla="*/ 4000095 h 5820006"/>
              <a:gd name="connsiteX1" fmla="*/ 1577622 w 7000658"/>
              <a:gd name="connsiteY1" fmla="*/ 817435 h 5820006"/>
              <a:gd name="connsiteX2" fmla="*/ 5834751 w 7000658"/>
              <a:gd name="connsiteY2" fmla="*/ 1102517 h 5820006"/>
              <a:gd name="connsiteX3" fmla="*/ 6921518 w 7000658"/>
              <a:gd name="connsiteY3" fmla="*/ 5033321 h 5820006"/>
              <a:gd name="connsiteX4" fmla="*/ 2961981 w 7000658"/>
              <a:gd name="connsiteY4" fmla="*/ 5753338 h 5820006"/>
              <a:gd name="connsiteX5" fmla="*/ 39943 w 7000658"/>
              <a:gd name="connsiteY5" fmla="*/ 4000095 h 5820006"/>
              <a:gd name="connsiteX0" fmla="*/ 39943 w 7324239"/>
              <a:gd name="connsiteY0" fmla="*/ 4000095 h 5770571"/>
              <a:gd name="connsiteX1" fmla="*/ 1577622 w 7324239"/>
              <a:gd name="connsiteY1" fmla="*/ 817435 h 5770571"/>
              <a:gd name="connsiteX2" fmla="*/ 5834751 w 7324239"/>
              <a:gd name="connsiteY2" fmla="*/ 1102517 h 5770571"/>
              <a:gd name="connsiteX3" fmla="*/ 6921518 w 7324239"/>
              <a:gd name="connsiteY3" fmla="*/ 5033321 h 5770571"/>
              <a:gd name="connsiteX4" fmla="*/ 2961981 w 7324239"/>
              <a:gd name="connsiteY4" fmla="*/ 5753338 h 5770571"/>
              <a:gd name="connsiteX5" fmla="*/ 39943 w 7324239"/>
              <a:gd name="connsiteY5" fmla="*/ 4000095 h 5770571"/>
              <a:gd name="connsiteX0" fmla="*/ 39943 w 6939952"/>
              <a:gd name="connsiteY0" fmla="*/ 4000095 h 5770571"/>
              <a:gd name="connsiteX1" fmla="*/ 1577622 w 6939952"/>
              <a:gd name="connsiteY1" fmla="*/ 817435 h 5770571"/>
              <a:gd name="connsiteX2" fmla="*/ 5834751 w 6939952"/>
              <a:gd name="connsiteY2" fmla="*/ 1102517 h 5770571"/>
              <a:gd name="connsiteX3" fmla="*/ 6921518 w 6939952"/>
              <a:gd name="connsiteY3" fmla="*/ 5033321 h 5770571"/>
              <a:gd name="connsiteX4" fmla="*/ 2961981 w 6939952"/>
              <a:gd name="connsiteY4" fmla="*/ 5753338 h 5770571"/>
              <a:gd name="connsiteX5" fmla="*/ 39943 w 6939952"/>
              <a:gd name="connsiteY5" fmla="*/ 4000095 h 5770571"/>
              <a:gd name="connsiteX0" fmla="*/ 39943 w 6939952"/>
              <a:gd name="connsiteY0" fmla="*/ 4000095 h 5774179"/>
              <a:gd name="connsiteX1" fmla="*/ 1577622 w 6939952"/>
              <a:gd name="connsiteY1" fmla="*/ 817435 h 5774179"/>
              <a:gd name="connsiteX2" fmla="*/ 5834751 w 6939952"/>
              <a:gd name="connsiteY2" fmla="*/ 1102517 h 5774179"/>
              <a:gd name="connsiteX3" fmla="*/ 6921518 w 6939952"/>
              <a:gd name="connsiteY3" fmla="*/ 5033321 h 5774179"/>
              <a:gd name="connsiteX4" fmla="*/ 2961981 w 6939952"/>
              <a:gd name="connsiteY4" fmla="*/ 5753338 h 5774179"/>
              <a:gd name="connsiteX5" fmla="*/ 39943 w 6939952"/>
              <a:gd name="connsiteY5" fmla="*/ 4000095 h 5774179"/>
              <a:gd name="connsiteX0" fmla="*/ 62517 w 6962526"/>
              <a:gd name="connsiteY0" fmla="*/ 4000095 h 5914074"/>
              <a:gd name="connsiteX1" fmla="*/ 1600196 w 6962526"/>
              <a:gd name="connsiteY1" fmla="*/ 817435 h 5914074"/>
              <a:gd name="connsiteX2" fmla="*/ 5857325 w 6962526"/>
              <a:gd name="connsiteY2" fmla="*/ 1102517 h 5914074"/>
              <a:gd name="connsiteX3" fmla="*/ 6944092 w 6962526"/>
              <a:gd name="connsiteY3" fmla="*/ 5033321 h 5914074"/>
              <a:gd name="connsiteX4" fmla="*/ 3447693 w 6962526"/>
              <a:gd name="connsiteY4" fmla="*/ 5895842 h 5914074"/>
              <a:gd name="connsiteX5" fmla="*/ 62517 w 6962526"/>
              <a:gd name="connsiteY5" fmla="*/ 4000095 h 5914074"/>
              <a:gd name="connsiteX0" fmla="*/ 62517 w 6962526"/>
              <a:gd name="connsiteY0" fmla="*/ 4000095 h 5909063"/>
              <a:gd name="connsiteX1" fmla="*/ 1600196 w 6962526"/>
              <a:gd name="connsiteY1" fmla="*/ 817435 h 5909063"/>
              <a:gd name="connsiteX2" fmla="*/ 5857325 w 6962526"/>
              <a:gd name="connsiteY2" fmla="*/ 1102517 h 5909063"/>
              <a:gd name="connsiteX3" fmla="*/ 6944092 w 6962526"/>
              <a:gd name="connsiteY3" fmla="*/ 5033321 h 5909063"/>
              <a:gd name="connsiteX4" fmla="*/ 3447693 w 6962526"/>
              <a:gd name="connsiteY4" fmla="*/ 5895842 h 5909063"/>
              <a:gd name="connsiteX5" fmla="*/ 62517 w 6962526"/>
              <a:gd name="connsiteY5" fmla="*/ 4000095 h 5909063"/>
              <a:gd name="connsiteX0" fmla="*/ 72715 w 7004788"/>
              <a:gd name="connsiteY0" fmla="*/ 4473865 h 6382833"/>
              <a:gd name="connsiteX1" fmla="*/ 1610394 w 7004788"/>
              <a:gd name="connsiteY1" fmla="*/ 1291205 h 6382833"/>
              <a:gd name="connsiteX2" fmla="*/ 6948178 w 7004788"/>
              <a:gd name="connsiteY2" fmla="*/ 923144 h 6382833"/>
              <a:gd name="connsiteX3" fmla="*/ 6954290 w 7004788"/>
              <a:gd name="connsiteY3" fmla="*/ 5507091 h 6382833"/>
              <a:gd name="connsiteX4" fmla="*/ 3457891 w 7004788"/>
              <a:gd name="connsiteY4" fmla="*/ 6369612 h 6382833"/>
              <a:gd name="connsiteX5" fmla="*/ 72715 w 7004788"/>
              <a:gd name="connsiteY5" fmla="*/ 4473865 h 6382833"/>
              <a:gd name="connsiteX0" fmla="*/ 106881 w 7038954"/>
              <a:gd name="connsiteY0" fmla="*/ 4547924 h 6456892"/>
              <a:gd name="connsiteX1" fmla="*/ 1415960 w 7038954"/>
              <a:gd name="connsiteY1" fmla="*/ 1109770 h 6456892"/>
              <a:gd name="connsiteX2" fmla="*/ 6982344 w 7038954"/>
              <a:gd name="connsiteY2" fmla="*/ 997203 h 6456892"/>
              <a:gd name="connsiteX3" fmla="*/ 6988456 w 7038954"/>
              <a:gd name="connsiteY3" fmla="*/ 5581150 h 6456892"/>
              <a:gd name="connsiteX4" fmla="*/ 3492057 w 7038954"/>
              <a:gd name="connsiteY4" fmla="*/ 6443671 h 6456892"/>
              <a:gd name="connsiteX5" fmla="*/ 106881 w 7038954"/>
              <a:gd name="connsiteY5" fmla="*/ 4547924 h 6456892"/>
              <a:gd name="connsiteX0" fmla="*/ 107112 w 7040332"/>
              <a:gd name="connsiteY0" fmla="*/ 4975368 h 6884336"/>
              <a:gd name="connsiteX1" fmla="*/ 1416191 w 7040332"/>
              <a:gd name="connsiteY1" fmla="*/ 1537214 h 6884336"/>
              <a:gd name="connsiteX2" fmla="*/ 6996022 w 7040332"/>
              <a:gd name="connsiteY2" fmla="*/ 866594 h 6884336"/>
              <a:gd name="connsiteX3" fmla="*/ 6988687 w 7040332"/>
              <a:gd name="connsiteY3" fmla="*/ 6008594 h 6884336"/>
              <a:gd name="connsiteX4" fmla="*/ 3492288 w 7040332"/>
              <a:gd name="connsiteY4" fmla="*/ 6871115 h 6884336"/>
              <a:gd name="connsiteX5" fmla="*/ 107112 w 7040332"/>
              <a:gd name="connsiteY5" fmla="*/ 4975368 h 6884336"/>
              <a:gd name="connsiteX0" fmla="*/ 125032 w 7058252"/>
              <a:gd name="connsiteY0" fmla="*/ 5026174 h 6935142"/>
              <a:gd name="connsiteX1" fmla="*/ 1339981 w 7058252"/>
              <a:gd name="connsiteY1" fmla="*/ 1386314 h 6935142"/>
              <a:gd name="connsiteX2" fmla="*/ 7013942 w 7058252"/>
              <a:gd name="connsiteY2" fmla="*/ 917400 h 6935142"/>
              <a:gd name="connsiteX3" fmla="*/ 7006607 w 7058252"/>
              <a:gd name="connsiteY3" fmla="*/ 6059400 h 6935142"/>
              <a:gd name="connsiteX4" fmla="*/ 3510208 w 7058252"/>
              <a:gd name="connsiteY4" fmla="*/ 6921921 h 6935142"/>
              <a:gd name="connsiteX5" fmla="*/ 125032 w 7058252"/>
              <a:gd name="connsiteY5" fmla="*/ 5026174 h 6935142"/>
              <a:gd name="connsiteX0" fmla="*/ 96994 w 7030214"/>
              <a:gd name="connsiteY0" fmla="*/ 5112058 h 7021026"/>
              <a:gd name="connsiteX1" fmla="*/ 1311943 w 7030214"/>
              <a:gd name="connsiteY1" fmla="*/ 1472198 h 7021026"/>
              <a:gd name="connsiteX2" fmla="*/ 6985904 w 7030214"/>
              <a:gd name="connsiteY2" fmla="*/ 1003284 h 7021026"/>
              <a:gd name="connsiteX3" fmla="*/ 6978569 w 7030214"/>
              <a:gd name="connsiteY3" fmla="*/ 6145284 h 7021026"/>
              <a:gd name="connsiteX4" fmla="*/ 3482170 w 7030214"/>
              <a:gd name="connsiteY4" fmla="*/ 7007805 h 7021026"/>
              <a:gd name="connsiteX5" fmla="*/ 96994 w 7030214"/>
              <a:gd name="connsiteY5" fmla="*/ 5112058 h 7021026"/>
              <a:gd name="connsiteX0" fmla="*/ 165399 w 7098619"/>
              <a:gd name="connsiteY0" fmla="*/ 5137158 h 7046126"/>
              <a:gd name="connsiteX1" fmla="*/ 1030724 w 7098619"/>
              <a:gd name="connsiteY1" fmla="*/ 1416616 h 7046126"/>
              <a:gd name="connsiteX2" fmla="*/ 7054309 w 7098619"/>
              <a:gd name="connsiteY2" fmla="*/ 1028384 h 7046126"/>
              <a:gd name="connsiteX3" fmla="*/ 7046974 w 7098619"/>
              <a:gd name="connsiteY3" fmla="*/ 6170384 h 7046126"/>
              <a:gd name="connsiteX4" fmla="*/ 3550575 w 7098619"/>
              <a:gd name="connsiteY4" fmla="*/ 7032905 h 7046126"/>
              <a:gd name="connsiteX5" fmla="*/ 165399 w 7098619"/>
              <a:gd name="connsiteY5" fmla="*/ 5137158 h 7046126"/>
              <a:gd name="connsiteX0" fmla="*/ 175351 w 7108571"/>
              <a:gd name="connsiteY0" fmla="*/ 5226784 h 7135752"/>
              <a:gd name="connsiteX1" fmla="*/ 1040676 w 7108571"/>
              <a:gd name="connsiteY1" fmla="*/ 1506242 h 7135752"/>
              <a:gd name="connsiteX2" fmla="*/ 7064261 w 7108571"/>
              <a:gd name="connsiteY2" fmla="*/ 1118010 h 7135752"/>
              <a:gd name="connsiteX3" fmla="*/ 7056926 w 7108571"/>
              <a:gd name="connsiteY3" fmla="*/ 6260010 h 7135752"/>
              <a:gd name="connsiteX4" fmla="*/ 3560527 w 7108571"/>
              <a:gd name="connsiteY4" fmla="*/ 7122531 h 7135752"/>
              <a:gd name="connsiteX5" fmla="*/ 175351 w 7108571"/>
              <a:gd name="connsiteY5" fmla="*/ 5226784 h 7135752"/>
              <a:gd name="connsiteX0" fmla="*/ 175351 w 7108571"/>
              <a:gd name="connsiteY0" fmla="*/ 5226784 h 7127573"/>
              <a:gd name="connsiteX1" fmla="*/ 1040676 w 7108571"/>
              <a:gd name="connsiteY1" fmla="*/ 1506242 h 7127573"/>
              <a:gd name="connsiteX2" fmla="*/ 7064261 w 7108571"/>
              <a:gd name="connsiteY2" fmla="*/ 1118010 h 7127573"/>
              <a:gd name="connsiteX3" fmla="*/ 7056926 w 7108571"/>
              <a:gd name="connsiteY3" fmla="*/ 6260010 h 7127573"/>
              <a:gd name="connsiteX4" fmla="*/ 3560527 w 7108571"/>
              <a:gd name="connsiteY4" fmla="*/ 7122531 h 7127573"/>
              <a:gd name="connsiteX5" fmla="*/ 175351 w 7108571"/>
              <a:gd name="connsiteY5" fmla="*/ 5226784 h 7127573"/>
              <a:gd name="connsiteX0" fmla="*/ 175351 w 7170557"/>
              <a:gd name="connsiteY0" fmla="*/ 5226784 h 7154795"/>
              <a:gd name="connsiteX1" fmla="*/ 1040676 w 7170557"/>
              <a:gd name="connsiteY1" fmla="*/ 1506242 h 7154795"/>
              <a:gd name="connsiteX2" fmla="*/ 7064261 w 7170557"/>
              <a:gd name="connsiteY2" fmla="*/ 1118010 h 7154795"/>
              <a:gd name="connsiteX3" fmla="*/ 7124161 w 7170557"/>
              <a:gd name="connsiteY3" fmla="*/ 6643252 h 7154795"/>
              <a:gd name="connsiteX4" fmla="*/ 3560527 w 7170557"/>
              <a:gd name="connsiteY4" fmla="*/ 7122531 h 7154795"/>
              <a:gd name="connsiteX5" fmla="*/ 175351 w 7170557"/>
              <a:gd name="connsiteY5" fmla="*/ 5226784 h 7154795"/>
              <a:gd name="connsiteX0" fmla="*/ 175351 w 7170557"/>
              <a:gd name="connsiteY0" fmla="*/ 5226784 h 7135754"/>
              <a:gd name="connsiteX1" fmla="*/ 1040676 w 7170557"/>
              <a:gd name="connsiteY1" fmla="*/ 1506242 h 7135754"/>
              <a:gd name="connsiteX2" fmla="*/ 7064261 w 7170557"/>
              <a:gd name="connsiteY2" fmla="*/ 1118010 h 7135754"/>
              <a:gd name="connsiteX3" fmla="*/ 7124161 w 7170557"/>
              <a:gd name="connsiteY3" fmla="*/ 6643252 h 7135754"/>
              <a:gd name="connsiteX4" fmla="*/ 3560527 w 7170557"/>
              <a:gd name="connsiteY4" fmla="*/ 7122531 h 7135754"/>
              <a:gd name="connsiteX5" fmla="*/ 175351 w 7170557"/>
              <a:gd name="connsiteY5" fmla="*/ 5226784 h 7135754"/>
              <a:gd name="connsiteX0" fmla="*/ 192451 w 7187657"/>
              <a:gd name="connsiteY0" fmla="*/ 5278777 h 7187747"/>
              <a:gd name="connsiteX1" fmla="*/ 1057776 w 7187657"/>
              <a:gd name="connsiteY1" fmla="*/ 1558235 h 7187747"/>
              <a:gd name="connsiteX2" fmla="*/ 7081361 w 7187657"/>
              <a:gd name="connsiteY2" fmla="*/ 1170003 h 7187747"/>
              <a:gd name="connsiteX3" fmla="*/ 7141261 w 7187657"/>
              <a:gd name="connsiteY3" fmla="*/ 6695245 h 7187747"/>
              <a:gd name="connsiteX4" fmla="*/ 3577627 w 7187657"/>
              <a:gd name="connsiteY4" fmla="*/ 7174524 h 7187747"/>
              <a:gd name="connsiteX5" fmla="*/ 192451 w 7187657"/>
              <a:gd name="connsiteY5" fmla="*/ 5278777 h 7187747"/>
              <a:gd name="connsiteX0" fmla="*/ 2866 w 6998072"/>
              <a:gd name="connsiteY0" fmla="*/ 5197304 h 7106274"/>
              <a:gd name="connsiteX1" fmla="*/ 2865079 w 6998072"/>
              <a:gd name="connsiteY1" fmla="*/ 1705362 h 7106274"/>
              <a:gd name="connsiteX2" fmla="*/ 6891776 w 6998072"/>
              <a:gd name="connsiteY2" fmla="*/ 1088530 h 7106274"/>
              <a:gd name="connsiteX3" fmla="*/ 6951676 w 6998072"/>
              <a:gd name="connsiteY3" fmla="*/ 6613772 h 7106274"/>
              <a:gd name="connsiteX4" fmla="*/ 3388042 w 6998072"/>
              <a:gd name="connsiteY4" fmla="*/ 7093051 h 7106274"/>
              <a:gd name="connsiteX5" fmla="*/ 2866 w 6998072"/>
              <a:gd name="connsiteY5" fmla="*/ 5197304 h 7106274"/>
              <a:gd name="connsiteX0" fmla="*/ 1495 w 6996701"/>
              <a:gd name="connsiteY0" fmla="*/ 5204802 h 7113772"/>
              <a:gd name="connsiteX1" fmla="*/ 2863708 w 6996701"/>
              <a:gd name="connsiteY1" fmla="*/ 1712860 h 7113772"/>
              <a:gd name="connsiteX2" fmla="*/ 6890405 w 6996701"/>
              <a:gd name="connsiteY2" fmla="*/ 1096028 h 7113772"/>
              <a:gd name="connsiteX3" fmla="*/ 6950305 w 6996701"/>
              <a:gd name="connsiteY3" fmla="*/ 6621270 h 7113772"/>
              <a:gd name="connsiteX4" fmla="*/ 3386671 w 6996701"/>
              <a:gd name="connsiteY4" fmla="*/ 7100549 h 7113772"/>
              <a:gd name="connsiteX5" fmla="*/ 1495 w 6996701"/>
              <a:gd name="connsiteY5" fmla="*/ 5204802 h 7113772"/>
              <a:gd name="connsiteX0" fmla="*/ 114146 w 7109352"/>
              <a:gd name="connsiteY0" fmla="*/ 5149953 h 7058923"/>
              <a:gd name="connsiteX1" fmla="*/ 313842 w 7109352"/>
              <a:gd name="connsiteY1" fmla="*/ 1826099 h 7058923"/>
              <a:gd name="connsiteX2" fmla="*/ 7003056 w 7109352"/>
              <a:gd name="connsiteY2" fmla="*/ 1041179 h 7058923"/>
              <a:gd name="connsiteX3" fmla="*/ 7062956 w 7109352"/>
              <a:gd name="connsiteY3" fmla="*/ 6566421 h 7058923"/>
              <a:gd name="connsiteX4" fmla="*/ 3499322 w 7109352"/>
              <a:gd name="connsiteY4" fmla="*/ 7045700 h 7058923"/>
              <a:gd name="connsiteX5" fmla="*/ 114146 w 7109352"/>
              <a:gd name="connsiteY5" fmla="*/ 5149953 h 7058923"/>
              <a:gd name="connsiteX0" fmla="*/ 1888574 w 6996922"/>
              <a:gd name="connsiteY0" fmla="*/ 5308702 h 6875893"/>
              <a:gd name="connsiteX1" fmla="*/ 201412 w 6996922"/>
              <a:gd name="connsiteY1" fmla="*/ 1636505 h 6875893"/>
              <a:gd name="connsiteX2" fmla="*/ 6890626 w 6996922"/>
              <a:gd name="connsiteY2" fmla="*/ 851585 h 6875893"/>
              <a:gd name="connsiteX3" fmla="*/ 6950526 w 6996922"/>
              <a:gd name="connsiteY3" fmla="*/ 6376827 h 6875893"/>
              <a:gd name="connsiteX4" fmla="*/ 3386892 w 6996922"/>
              <a:gd name="connsiteY4" fmla="*/ 6856106 h 6875893"/>
              <a:gd name="connsiteX5" fmla="*/ 1888574 w 6996922"/>
              <a:gd name="connsiteY5" fmla="*/ 5308702 h 6875893"/>
              <a:gd name="connsiteX0" fmla="*/ 1847876 w 6956224"/>
              <a:gd name="connsiteY0" fmla="*/ 5388719 h 6955910"/>
              <a:gd name="connsiteX1" fmla="*/ 204257 w 6956224"/>
              <a:gd name="connsiteY1" fmla="*/ 1397208 h 6955910"/>
              <a:gd name="connsiteX2" fmla="*/ 6849928 w 6956224"/>
              <a:gd name="connsiteY2" fmla="*/ 931602 h 6955910"/>
              <a:gd name="connsiteX3" fmla="*/ 6909828 w 6956224"/>
              <a:gd name="connsiteY3" fmla="*/ 6456844 h 6955910"/>
              <a:gd name="connsiteX4" fmla="*/ 3346194 w 6956224"/>
              <a:gd name="connsiteY4" fmla="*/ 6936123 h 6955910"/>
              <a:gd name="connsiteX5" fmla="*/ 1847876 w 6956224"/>
              <a:gd name="connsiteY5" fmla="*/ 5388719 h 6955910"/>
              <a:gd name="connsiteX0" fmla="*/ 1680737 w 6789085"/>
              <a:gd name="connsiteY0" fmla="*/ 5908231 h 7475422"/>
              <a:gd name="connsiteX1" fmla="*/ 37118 w 6789085"/>
              <a:gd name="connsiteY1" fmla="*/ 1916720 h 7475422"/>
              <a:gd name="connsiteX2" fmla="*/ 6682789 w 6789085"/>
              <a:gd name="connsiteY2" fmla="*/ 1451114 h 7475422"/>
              <a:gd name="connsiteX3" fmla="*/ 6742689 w 6789085"/>
              <a:gd name="connsiteY3" fmla="*/ 6976356 h 7475422"/>
              <a:gd name="connsiteX4" fmla="*/ 3179055 w 6789085"/>
              <a:gd name="connsiteY4" fmla="*/ 7455635 h 7475422"/>
              <a:gd name="connsiteX5" fmla="*/ 1680737 w 6789085"/>
              <a:gd name="connsiteY5" fmla="*/ 5908231 h 7475422"/>
              <a:gd name="connsiteX0" fmla="*/ 1673043 w 6781391"/>
              <a:gd name="connsiteY0" fmla="*/ 5908231 h 7009974"/>
              <a:gd name="connsiteX1" fmla="*/ 29424 w 6781391"/>
              <a:gd name="connsiteY1" fmla="*/ 1916720 h 7009974"/>
              <a:gd name="connsiteX2" fmla="*/ 6675095 w 6781391"/>
              <a:gd name="connsiteY2" fmla="*/ 1451114 h 7009974"/>
              <a:gd name="connsiteX3" fmla="*/ 6734995 w 6781391"/>
              <a:gd name="connsiteY3" fmla="*/ 6976356 h 7009974"/>
              <a:gd name="connsiteX4" fmla="*/ 558790 w 6781391"/>
              <a:gd name="connsiteY4" fmla="*/ 6976663 h 7009974"/>
              <a:gd name="connsiteX5" fmla="*/ 1673043 w 6781391"/>
              <a:gd name="connsiteY5" fmla="*/ 5908231 h 7009974"/>
              <a:gd name="connsiteX0" fmla="*/ 965292 w 7089640"/>
              <a:gd name="connsiteY0" fmla="*/ 5087314 h 6494621"/>
              <a:gd name="connsiteX1" fmla="*/ 337673 w 7089640"/>
              <a:gd name="connsiteY1" fmla="*/ 1386088 h 6494621"/>
              <a:gd name="connsiteX2" fmla="*/ 6983344 w 7089640"/>
              <a:gd name="connsiteY2" fmla="*/ 920482 h 6494621"/>
              <a:gd name="connsiteX3" fmla="*/ 7043244 w 7089640"/>
              <a:gd name="connsiteY3" fmla="*/ 6445724 h 6494621"/>
              <a:gd name="connsiteX4" fmla="*/ 867039 w 7089640"/>
              <a:gd name="connsiteY4" fmla="*/ 6446031 h 6494621"/>
              <a:gd name="connsiteX5" fmla="*/ 965292 w 7089640"/>
              <a:gd name="connsiteY5" fmla="*/ 5087314 h 6494621"/>
              <a:gd name="connsiteX0" fmla="*/ 864572 w 6988920"/>
              <a:gd name="connsiteY0" fmla="*/ 5157762 h 6565069"/>
              <a:gd name="connsiteX1" fmla="*/ 353067 w 6988920"/>
              <a:gd name="connsiteY1" fmla="*/ 1209793 h 6565069"/>
              <a:gd name="connsiteX2" fmla="*/ 6882624 w 6988920"/>
              <a:gd name="connsiteY2" fmla="*/ 990930 h 6565069"/>
              <a:gd name="connsiteX3" fmla="*/ 6942524 w 6988920"/>
              <a:gd name="connsiteY3" fmla="*/ 6516172 h 6565069"/>
              <a:gd name="connsiteX4" fmla="*/ 766319 w 6988920"/>
              <a:gd name="connsiteY4" fmla="*/ 6516479 h 6565069"/>
              <a:gd name="connsiteX5" fmla="*/ 864572 w 6988920"/>
              <a:gd name="connsiteY5" fmla="*/ 5157762 h 6565069"/>
              <a:gd name="connsiteX0" fmla="*/ 803231 w 6927579"/>
              <a:gd name="connsiteY0" fmla="*/ 5499440 h 6906747"/>
              <a:gd name="connsiteX1" fmla="*/ 291726 w 6927579"/>
              <a:gd name="connsiteY1" fmla="*/ 1551471 h 6906747"/>
              <a:gd name="connsiteX2" fmla="*/ 6821283 w 6927579"/>
              <a:gd name="connsiteY2" fmla="*/ 1332608 h 6906747"/>
              <a:gd name="connsiteX3" fmla="*/ 6881183 w 6927579"/>
              <a:gd name="connsiteY3" fmla="*/ 6857850 h 6906747"/>
              <a:gd name="connsiteX4" fmla="*/ 704978 w 6927579"/>
              <a:gd name="connsiteY4" fmla="*/ 6858157 h 6906747"/>
              <a:gd name="connsiteX5" fmla="*/ 803231 w 6927579"/>
              <a:gd name="connsiteY5" fmla="*/ 5499440 h 6906747"/>
              <a:gd name="connsiteX0" fmla="*/ 865520 w 6989868"/>
              <a:gd name="connsiteY0" fmla="*/ 5499440 h 7044175"/>
              <a:gd name="connsiteX1" fmla="*/ 354015 w 6989868"/>
              <a:gd name="connsiteY1" fmla="*/ 1551471 h 7044175"/>
              <a:gd name="connsiteX2" fmla="*/ 6883572 w 6989868"/>
              <a:gd name="connsiteY2" fmla="*/ 1332608 h 7044175"/>
              <a:gd name="connsiteX3" fmla="*/ 6943472 w 6989868"/>
              <a:gd name="connsiteY3" fmla="*/ 6857850 h 7044175"/>
              <a:gd name="connsiteX4" fmla="*/ 3089552 w 6989868"/>
              <a:gd name="connsiteY4" fmla="*/ 7003300 h 7044175"/>
              <a:gd name="connsiteX5" fmla="*/ 865520 w 6989868"/>
              <a:gd name="connsiteY5" fmla="*/ 5499440 h 7044175"/>
              <a:gd name="connsiteX0" fmla="*/ 878793 w 7075712"/>
              <a:gd name="connsiteY0" fmla="*/ 5596827 h 6701896"/>
              <a:gd name="connsiteX1" fmla="*/ 439859 w 7075712"/>
              <a:gd name="connsiteY1" fmla="*/ 1227944 h 6701896"/>
              <a:gd name="connsiteX2" fmla="*/ 6969416 w 7075712"/>
              <a:gd name="connsiteY2" fmla="*/ 1009081 h 6701896"/>
              <a:gd name="connsiteX3" fmla="*/ 7029316 w 7075712"/>
              <a:gd name="connsiteY3" fmla="*/ 6534323 h 6701896"/>
              <a:gd name="connsiteX4" fmla="*/ 3175396 w 7075712"/>
              <a:gd name="connsiteY4" fmla="*/ 6679773 h 6701896"/>
              <a:gd name="connsiteX5" fmla="*/ 878793 w 7075712"/>
              <a:gd name="connsiteY5" fmla="*/ 5596827 h 6701896"/>
              <a:gd name="connsiteX0" fmla="*/ 817906 w 7014825"/>
              <a:gd name="connsiteY0" fmla="*/ 5596827 h 6701896"/>
              <a:gd name="connsiteX1" fmla="*/ 378972 w 7014825"/>
              <a:gd name="connsiteY1" fmla="*/ 1227944 h 6701896"/>
              <a:gd name="connsiteX2" fmla="*/ 6908529 w 7014825"/>
              <a:gd name="connsiteY2" fmla="*/ 1009081 h 6701896"/>
              <a:gd name="connsiteX3" fmla="*/ 6968429 w 7014825"/>
              <a:gd name="connsiteY3" fmla="*/ 6534323 h 6701896"/>
              <a:gd name="connsiteX4" fmla="*/ 3114509 w 7014825"/>
              <a:gd name="connsiteY4" fmla="*/ 6679773 h 6701896"/>
              <a:gd name="connsiteX5" fmla="*/ 817906 w 7014825"/>
              <a:gd name="connsiteY5" fmla="*/ 5596827 h 6701896"/>
              <a:gd name="connsiteX0" fmla="*/ 893966 w 7090885"/>
              <a:gd name="connsiteY0" fmla="*/ 5596827 h 6701896"/>
              <a:gd name="connsiteX1" fmla="*/ 455032 w 7090885"/>
              <a:gd name="connsiteY1" fmla="*/ 1227944 h 6701896"/>
              <a:gd name="connsiteX2" fmla="*/ 6984589 w 7090885"/>
              <a:gd name="connsiteY2" fmla="*/ 1009081 h 6701896"/>
              <a:gd name="connsiteX3" fmla="*/ 7044489 w 7090885"/>
              <a:gd name="connsiteY3" fmla="*/ 6534323 h 6701896"/>
              <a:gd name="connsiteX4" fmla="*/ 3190569 w 7090885"/>
              <a:gd name="connsiteY4" fmla="*/ 6679773 h 6701896"/>
              <a:gd name="connsiteX5" fmla="*/ 893966 w 7090885"/>
              <a:gd name="connsiteY5" fmla="*/ 5596827 h 6701896"/>
              <a:gd name="connsiteX0" fmla="*/ 773381 w 6970300"/>
              <a:gd name="connsiteY0" fmla="*/ 5596827 h 6701896"/>
              <a:gd name="connsiteX1" fmla="*/ 334447 w 6970300"/>
              <a:gd name="connsiteY1" fmla="*/ 1227944 h 6701896"/>
              <a:gd name="connsiteX2" fmla="*/ 6864004 w 6970300"/>
              <a:gd name="connsiteY2" fmla="*/ 1009081 h 6701896"/>
              <a:gd name="connsiteX3" fmla="*/ 6923904 w 6970300"/>
              <a:gd name="connsiteY3" fmla="*/ 6534323 h 6701896"/>
              <a:gd name="connsiteX4" fmla="*/ 3069984 w 6970300"/>
              <a:gd name="connsiteY4" fmla="*/ 6679773 h 6701896"/>
              <a:gd name="connsiteX5" fmla="*/ 773381 w 6970300"/>
              <a:gd name="connsiteY5" fmla="*/ 5596827 h 6701896"/>
              <a:gd name="connsiteX0" fmla="*/ 795529 w 6992448"/>
              <a:gd name="connsiteY0" fmla="*/ 5596827 h 6701896"/>
              <a:gd name="connsiteX1" fmla="*/ 356595 w 6992448"/>
              <a:gd name="connsiteY1" fmla="*/ 1227944 h 6701896"/>
              <a:gd name="connsiteX2" fmla="*/ 6886152 w 6992448"/>
              <a:gd name="connsiteY2" fmla="*/ 1009081 h 6701896"/>
              <a:gd name="connsiteX3" fmla="*/ 6946052 w 6992448"/>
              <a:gd name="connsiteY3" fmla="*/ 6534323 h 6701896"/>
              <a:gd name="connsiteX4" fmla="*/ 3092132 w 6992448"/>
              <a:gd name="connsiteY4" fmla="*/ 6679773 h 6701896"/>
              <a:gd name="connsiteX5" fmla="*/ 795529 w 6992448"/>
              <a:gd name="connsiteY5" fmla="*/ 5596827 h 6701896"/>
              <a:gd name="connsiteX0" fmla="*/ 893966 w 7090885"/>
              <a:gd name="connsiteY0" fmla="*/ 5596827 h 6534339"/>
              <a:gd name="connsiteX1" fmla="*/ 455032 w 7090885"/>
              <a:gd name="connsiteY1" fmla="*/ 1227944 h 6534339"/>
              <a:gd name="connsiteX2" fmla="*/ 6984589 w 7090885"/>
              <a:gd name="connsiteY2" fmla="*/ 1009081 h 6534339"/>
              <a:gd name="connsiteX3" fmla="*/ 7044489 w 7090885"/>
              <a:gd name="connsiteY3" fmla="*/ 6534323 h 6534339"/>
              <a:gd name="connsiteX4" fmla="*/ 3625997 w 7090885"/>
              <a:gd name="connsiteY4" fmla="*/ 6302402 h 6534339"/>
              <a:gd name="connsiteX5" fmla="*/ 893966 w 7090885"/>
              <a:gd name="connsiteY5" fmla="*/ 5596827 h 6534339"/>
              <a:gd name="connsiteX0" fmla="*/ 893966 w 7117974"/>
              <a:gd name="connsiteY0" fmla="*/ 5596827 h 7622907"/>
              <a:gd name="connsiteX1" fmla="*/ 455032 w 7117974"/>
              <a:gd name="connsiteY1" fmla="*/ 1227944 h 7622907"/>
              <a:gd name="connsiteX2" fmla="*/ 6984589 w 7117974"/>
              <a:gd name="connsiteY2" fmla="*/ 1009081 h 7622907"/>
              <a:gd name="connsiteX3" fmla="*/ 7073517 w 7117974"/>
              <a:gd name="connsiteY3" fmla="*/ 7622895 h 7622907"/>
              <a:gd name="connsiteX4" fmla="*/ 3625997 w 7117974"/>
              <a:gd name="connsiteY4" fmla="*/ 6302402 h 7622907"/>
              <a:gd name="connsiteX5" fmla="*/ 893966 w 7117974"/>
              <a:gd name="connsiteY5" fmla="*/ 5596827 h 7622907"/>
              <a:gd name="connsiteX0" fmla="*/ 893966 w 7117974"/>
              <a:gd name="connsiteY0" fmla="*/ 5596827 h 7622907"/>
              <a:gd name="connsiteX1" fmla="*/ 455032 w 7117974"/>
              <a:gd name="connsiteY1" fmla="*/ 1227944 h 7622907"/>
              <a:gd name="connsiteX2" fmla="*/ 6984589 w 7117974"/>
              <a:gd name="connsiteY2" fmla="*/ 1009081 h 7622907"/>
              <a:gd name="connsiteX3" fmla="*/ 7073517 w 7117974"/>
              <a:gd name="connsiteY3" fmla="*/ 7622895 h 7622907"/>
              <a:gd name="connsiteX4" fmla="*/ 3625997 w 7117974"/>
              <a:gd name="connsiteY4" fmla="*/ 6302402 h 7622907"/>
              <a:gd name="connsiteX5" fmla="*/ 893966 w 7117974"/>
              <a:gd name="connsiteY5" fmla="*/ 5596827 h 7622907"/>
              <a:gd name="connsiteX0" fmla="*/ 845471 w 7142051"/>
              <a:gd name="connsiteY0" fmla="*/ 5808938 h 7631818"/>
              <a:gd name="connsiteX1" fmla="*/ 479109 w 7142051"/>
              <a:gd name="connsiteY1" fmla="*/ 1236855 h 7631818"/>
              <a:gd name="connsiteX2" fmla="*/ 7008666 w 7142051"/>
              <a:gd name="connsiteY2" fmla="*/ 1017992 h 7631818"/>
              <a:gd name="connsiteX3" fmla="*/ 7097594 w 7142051"/>
              <a:gd name="connsiteY3" fmla="*/ 7631806 h 7631818"/>
              <a:gd name="connsiteX4" fmla="*/ 3650074 w 7142051"/>
              <a:gd name="connsiteY4" fmla="*/ 6311313 h 7631818"/>
              <a:gd name="connsiteX5" fmla="*/ 845471 w 7142051"/>
              <a:gd name="connsiteY5" fmla="*/ 5808938 h 7631818"/>
              <a:gd name="connsiteX0" fmla="*/ 862410 w 7158990"/>
              <a:gd name="connsiteY0" fmla="*/ 5808938 h 7631818"/>
              <a:gd name="connsiteX1" fmla="*/ 496048 w 7158990"/>
              <a:gd name="connsiteY1" fmla="*/ 1236855 h 7631818"/>
              <a:gd name="connsiteX2" fmla="*/ 7025605 w 7158990"/>
              <a:gd name="connsiteY2" fmla="*/ 1017992 h 7631818"/>
              <a:gd name="connsiteX3" fmla="*/ 7114533 w 7158990"/>
              <a:gd name="connsiteY3" fmla="*/ 7631806 h 7631818"/>
              <a:gd name="connsiteX4" fmla="*/ 4102441 w 7158990"/>
              <a:gd name="connsiteY4" fmla="*/ 6311313 h 7631818"/>
              <a:gd name="connsiteX5" fmla="*/ 862410 w 7158990"/>
              <a:gd name="connsiteY5" fmla="*/ 5808938 h 7631818"/>
              <a:gd name="connsiteX0" fmla="*/ 862410 w 7158990"/>
              <a:gd name="connsiteY0" fmla="*/ 5808938 h 7631818"/>
              <a:gd name="connsiteX1" fmla="*/ 496048 w 7158990"/>
              <a:gd name="connsiteY1" fmla="*/ 1236855 h 7631818"/>
              <a:gd name="connsiteX2" fmla="*/ 7025605 w 7158990"/>
              <a:gd name="connsiteY2" fmla="*/ 1017992 h 7631818"/>
              <a:gd name="connsiteX3" fmla="*/ 7114533 w 7158990"/>
              <a:gd name="connsiteY3" fmla="*/ 7631806 h 7631818"/>
              <a:gd name="connsiteX4" fmla="*/ 4102441 w 7158990"/>
              <a:gd name="connsiteY4" fmla="*/ 6311313 h 7631818"/>
              <a:gd name="connsiteX5" fmla="*/ 862410 w 7158990"/>
              <a:gd name="connsiteY5" fmla="*/ 5808938 h 7631818"/>
              <a:gd name="connsiteX0" fmla="*/ 836657 w 7133237"/>
              <a:gd name="connsiteY0" fmla="*/ 5999472 h 7822352"/>
              <a:gd name="connsiteX1" fmla="*/ 470295 w 7133237"/>
              <a:gd name="connsiteY1" fmla="*/ 1427389 h 7822352"/>
              <a:gd name="connsiteX2" fmla="*/ 6999852 w 7133237"/>
              <a:gd name="connsiteY2" fmla="*/ 1208526 h 7822352"/>
              <a:gd name="connsiteX3" fmla="*/ 7088780 w 7133237"/>
              <a:gd name="connsiteY3" fmla="*/ 7822340 h 7822352"/>
              <a:gd name="connsiteX4" fmla="*/ 4076688 w 7133237"/>
              <a:gd name="connsiteY4" fmla="*/ 6501847 h 7822352"/>
              <a:gd name="connsiteX5" fmla="*/ 836657 w 7133237"/>
              <a:gd name="connsiteY5" fmla="*/ 5999472 h 7822352"/>
              <a:gd name="connsiteX0" fmla="*/ 785167 w 7081747"/>
              <a:gd name="connsiteY0" fmla="*/ 6041594 h 7864474"/>
              <a:gd name="connsiteX1" fmla="*/ 418805 w 7081747"/>
              <a:gd name="connsiteY1" fmla="*/ 1469511 h 7864474"/>
              <a:gd name="connsiteX2" fmla="*/ 6948362 w 7081747"/>
              <a:gd name="connsiteY2" fmla="*/ 1250648 h 7864474"/>
              <a:gd name="connsiteX3" fmla="*/ 7037290 w 7081747"/>
              <a:gd name="connsiteY3" fmla="*/ 7864462 h 7864474"/>
              <a:gd name="connsiteX4" fmla="*/ 4025198 w 7081747"/>
              <a:gd name="connsiteY4" fmla="*/ 6543969 h 7864474"/>
              <a:gd name="connsiteX5" fmla="*/ 785167 w 7081747"/>
              <a:gd name="connsiteY5" fmla="*/ 6041594 h 7864474"/>
              <a:gd name="connsiteX0" fmla="*/ 791601 w 7062597"/>
              <a:gd name="connsiteY0" fmla="*/ 4973221 h 6796107"/>
              <a:gd name="connsiteX1" fmla="*/ 425239 w 7062597"/>
              <a:gd name="connsiteY1" fmla="*/ 401138 h 6796107"/>
              <a:gd name="connsiteX2" fmla="*/ 5996854 w 7062597"/>
              <a:gd name="connsiteY2" fmla="*/ 1586533 h 6796107"/>
              <a:gd name="connsiteX3" fmla="*/ 7043724 w 7062597"/>
              <a:gd name="connsiteY3" fmla="*/ 6796089 h 6796107"/>
              <a:gd name="connsiteX4" fmla="*/ 4031632 w 7062597"/>
              <a:gd name="connsiteY4" fmla="*/ 5475596 h 6796107"/>
              <a:gd name="connsiteX5" fmla="*/ 791601 w 7062597"/>
              <a:gd name="connsiteY5" fmla="*/ 4973221 h 6796107"/>
              <a:gd name="connsiteX0" fmla="*/ 791601 w 7062597"/>
              <a:gd name="connsiteY0" fmla="*/ 5163390 h 6986276"/>
              <a:gd name="connsiteX1" fmla="*/ 425239 w 7062597"/>
              <a:gd name="connsiteY1" fmla="*/ 591307 h 6986276"/>
              <a:gd name="connsiteX2" fmla="*/ 5996854 w 7062597"/>
              <a:gd name="connsiteY2" fmla="*/ 1776702 h 6986276"/>
              <a:gd name="connsiteX3" fmla="*/ 7043724 w 7062597"/>
              <a:gd name="connsiteY3" fmla="*/ 6986258 h 6986276"/>
              <a:gd name="connsiteX4" fmla="*/ 4031632 w 7062597"/>
              <a:gd name="connsiteY4" fmla="*/ 5665765 h 6986276"/>
              <a:gd name="connsiteX5" fmla="*/ 791601 w 7062597"/>
              <a:gd name="connsiteY5" fmla="*/ 5163390 h 6986276"/>
              <a:gd name="connsiteX0" fmla="*/ 791601 w 7074931"/>
              <a:gd name="connsiteY0" fmla="*/ 5163390 h 6986269"/>
              <a:gd name="connsiteX1" fmla="*/ 425239 w 7074931"/>
              <a:gd name="connsiteY1" fmla="*/ 591307 h 6986269"/>
              <a:gd name="connsiteX2" fmla="*/ 5996854 w 7074931"/>
              <a:gd name="connsiteY2" fmla="*/ 1776702 h 6986269"/>
              <a:gd name="connsiteX3" fmla="*/ 7043724 w 7074931"/>
              <a:gd name="connsiteY3" fmla="*/ 6986258 h 6986269"/>
              <a:gd name="connsiteX4" fmla="*/ 4031632 w 7074931"/>
              <a:gd name="connsiteY4" fmla="*/ 5665765 h 6986269"/>
              <a:gd name="connsiteX5" fmla="*/ 791601 w 7074931"/>
              <a:gd name="connsiteY5" fmla="*/ 5163390 h 6986269"/>
              <a:gd name="connsiteX0" fmla="*/ 791601 w 6281185"/>
              <a:gd name="connsiteY0" fmla="*/ 5163390 h 5781268"/>
              <a:gd name="connsiteX1" fmla="*/ 425239 w 6281185"/>
              <a:gd name="connsiteY1" fmla="*/ 591307 h 5781268"/>
              <a:gd name="connsiteX2" fmla="*/ 5996854 w 6281185"/>
              <a:gd name="connsiteY2" fmla="*/ 1776702 h 5781268"/>
              <a:gd name="connsiteX3" fmla="*/ 6118439 w 6281185"/>
              <a:gd name="connsiteY3" fmla="*/ 4493429 h 5781268"/>
              <a:gd name="connsiteX4" fmla="*/ 4031632 w 6281185"/>
              <a:gd name="connsiteY4" fmla="*/ 5665765 h 5781268"/>
              <a:gd name="connsiteX5" fmla="*/ 791601 w 6281185"/>
              <a:gd name="connsiteY5" fmla="*/ 5163390 h 5781268"/>
              <a:gd name="connsiteX0" fmla="*/ 791601 w 6281185"/>
              <a:gd name="connsiteY0" fmla="*/ 5163390 h 5781268"/>
              <a:gd name="connsiteX1" fmla="*/ 425239 w 6281185"/>
              <a:gd name="connsiteY1" fmla="*/ 591307 h 5781268"/>
              <a:gd name="connsiteX2" fmla="*/ 5996854 w 6281185"/>
              <a:gd name="connsiteY2" fmla="*/ 1776702 h 5781268"/>
              <a:gd name="connsiteX3" fmla="*/ 6118439 w 6281185"/>
              <a:gd name="connsiteY3" fmla="*/ 4493429 h 5781268"/>
              <a:gd name="connsiteX4" fmla="*/ 4031632 w 6281185"/>
              <a:gd name="connsiteY4" fmla="*/ 5665765 h 5781268"/>
              <a:gd name="connsiteX5" fmla="*/ 791601 w 6281185"/>
              <a:gd name="connsiteY5" fmla="*/ 5163390 h 5781268"/>
              <a:gd name="connsiteX0" fmla="*/ 791601 w 6338812"/>
              <a:gd name="connsiteY0" fmla="*/ 5163390 h 5781268"/>
              <a:gd name="connsiteX1" fmla="*/ 425239 w 6338812"/>
              <a:gd name="connsiteY1" fmla="*/ 591307 h 5781268"/>
              <a:gd name="connsiteX2" fmla="*/ 5996854 w 6338812"/>
              <a:gd name="connsiteY2" fmla="*/ 1776702 h 5781268"/>
              <a:gd name="connsiteX3" fmla="*/ 6118439 w 6338812"/>
              <a:gd name="connsiteY3" fmla="*/ 4493429 h 5781268"/>
              <a:gd name="connsiteX4" fmla="*/ 4031632 w 6338812"/>
              <a:gd name="connsiteY4" fmla="*/ 5665765 h 5781268"/>
              <a:gd name="connsiteX5" fmla="*/ 791601 w 6338812"/>
              <a:gd name="connsiteY5" fmla="*/ 5163390 h 5781268"/>
              <a:gd name="connsiteX0" fmla="*/ 791601 w 6338812"/>
              <a:gd name="connsiteY0" fmla="*/ 5233463 h 5851341"/>
              <a:gd name="connsiteX1" fmla="*/ 425239 w 6338812"/>
              <a:gd name="connsiteY1" fmla="*/ 661380 h 5851341"/>
              <a:gd name="connsiteX2" fmla="*/ 5996854 w 6338812"/>
              <a:gd name="connsiteY2" fmla="*/ 1716146 h 5851341"/>
              <a:gd name="connsiteX3" fmla="*/ 6118439 w 6338812"/>
              <a:gd name="connsiteY3" fmla="*/ 4563502 h 5851341"/>
              <a:gd name="connsiteX4" fmla="*/ 4031632 w 6338812"/>
              <a:gd name="connsiteY4" fmla="*/ 5735838 h 5851341"/>
              <a:gd name="connsiteX5" fmla="*/ 791601 w 6338812"/>
              <a:gd name="connsiteY5" fmla="*/ 5233463 h 5851341"/>
              <a:gd name="connsiteX0" fmla="*/ 791601 w 6281768"/>
              <a:gd name="connsiteY0" fmla="*/ 5233463 h 5851341"/>
              <a:gd name="connsiteX1" fmla="*/ 425239 w 6281768"/>
              <a:gd name="connsiteY1" fmla="*/ 661380 h 5851341"/>
              <a:gd name="connsiteX2" fmla="*/ 5996854 w 6281768"/>
              <a:gd name="connsiteY2" fmla="*/ 1716146 h 5851341"/>
              <a:gd name="connsiteX3" fmla="*/ 6118439 w 6281768"/>
              <a:gd name="connsiteY3" fmla="*/ 4563502 h 5851341"/>
              <a:gd name="connsiteX4" fmla="*/ 4031632 w 6281768"/>
              <a:gd name="connsiteY4" fmla="*/ 5735838 h 5851341"/>
              <a:gd name="connsiteX5" fmla="*/ 791601 w 6281768"/>
              <a:gd name="connsiteY5" fmla="*/ 5233463 h 5851341"/>
              <a:gd name="connsiteX0" fmla="*/ 791601 w 6281768"/>
              <a:gd name="connsiteY0" fmla="*/ 4924433 h 5542311"/>
              <a:gd name="connsiteX1" fmla="*/ 425239 w 6281768"/>
              <a:gd name="connsiteY1" fmla="*/ 352350 h 5542311"/>
              <a:gd name="connsiteX2" fmla="*/ 5996854 w 6281768"/>
              <a:gd name="connsiteY2" fmla="*/ 1407116 h 5542311"/>
              <a:gd name="connsiteX3" fmla="*/ 6118439 w 6281768"/>
              <a:gd name="connsiteY3" fmla="*/ 4254472 h 5542311"/>
              <a:gd name="connsiteX4" fmla="*/ 4031632 w 6281768"/>
              <a:gd name="connsiteY4" fmla="*/ 5426808 h 5542311"/>
              <a:gd name="connsiteX5" fmla="*/ 791601 w 6281768"/>
              <a:gd name="connsiteY5" fmla="*/ 4924433 h 5542311"/>
              <a:gd name="connsiteX0" fmla="*/ 1124963 w 6615130"/>
              <a:gd name="connsiteY0" fmla="*/ 4698486 h 5316364"/>
              <a:gd name="connsiteX1" fmla="*/ 758601 w 6615130"/>
              <a:gd name="connsiteY1" fmla="*/ 126403 h 5316364"/>
              <a:gd name="connsiteX2" fmla="*/ 6330216 w 6615130"/>
              <a:gd name="connsiteY2" fmla="*/ 1181169 h 5316364"/>
              <a:gd name="connsiteX3" fmla="*/ 6451801 w 6615130"/>
              <a:gd name="connsiteY3" fmla="*/ 4028525 h 5316364"/>
              <a:gd name="connsiteX4" fmla="*/ 4364994 w 6615130"/>
              <a:gd name="connsiteY4" fmla="*/ 5200861 h 5316364"/>
              <a:gd name="connsiteX5" fmla="*/ 1124963 w 6615130"/>
              <a:gd name="connsiteY5" fmla="*/ 4698486 h 5316364"/>
              <a:gd name="connsiteX0" fmla="*/ 961499 w 6451666"/>
              <a:gd name="connsiteY0" fmla="*/ 4694406 h 5263006"/>
              <a:gd name="connsiteX1" fmla="*/ 595137 w 6451666"/>
              <a:gd name="connsiteY1" fmla="*/ 122323 h 5263006"/>
              <a:gd name="connsiteX2" fmla="*/ 6166752 w 6451666"/>
              <a:gd name="connsiteY2" fmla="*/ 1177089 h 5263006"/>
              <a:gd name="connsiteX3" fmla="*/ 6288337 w 6451666"/>
              <a:gd name="connsiteY3" fmla="*/ 4024445 h 5263006"/>
              <a:gd name="connsiteX4" fmla="*/ 4201530 w 6451666"/>
              <a:gd name="connsiteY4" fmla="*/ 5196781 h 5263006"/>
              <a:gd name="connsiteX5" fmla="*/ 961499 w 6451666"/>
              <a:gd name="connsiteY5" fmla="*/ 4694406 h 5263006"/>
              <a:gd name="connsiteX0" fmla="*/ 966202 w 6456369"/>
              <a:gd name="connsiteY0" fmla="*/ 4600109 h 5168709"/>
              <a:gd name="connsiteX1" fmla="*/ 599840 w 6456369"/>
              <a:gd name="connsiteY1" fmla="*/ 28026 h 5168709"/>
              <a:gd name="connsiteX2" fmla="*/ 6171455 w 6456369"/>
              <a:gd name="connsiteY2" fmla="*/ 1082792 h 5168709"/>
              <a:gd name="connsiteX3" fmla="*/ 6293040 w 6456369"/>
              <a:gd name="connsiteY3" fmla="*/ 3930148 h 5168709"/>
              <a:gd name="connsiteX4" fmla="*/ 4206233 w 6456369"/>
              <a:gd name="connsiteY4" fmla="*/ 5102484 h 5168709"/>
              <a:gd name="connsiteX5" fmla="*/ 966202 w 6456369"/>
              <a:gd name="connsiteY5" fmla="*/ 4600109 h 5168709"/>
              <a:gd name="connsiteX0" fmla="*/ 1212425 w 6702592"/>
              <a:gd name="connsiteY0" fmla="*/ 4660341 h 5228941"/>
              <a:gd name="connsiteX1" fmla="*/ 846063 w 6702592"/>
              <a:gd name="connsiteY1" fmla="*/ 88258 h 5228941"/>
              <a:gd name="connsiteX2" fmla="*/ 6417678 w 6702592"/>
              <a:gd name="connsiteY2" fmla="*/ 1143024 h 5228941"/>
              <a:gd name="connsiteX3" fmla="*/ 6539263 w 6702592"/>
              <a:gd name="connsiteY3" fmla="*/ 3990380 h 5228941"/>
              <a:gd name="connsiteX4" fmla="*/ 4452456 w 6702592"/>
              <a:gd name="connsiteY4" fmla="*/ 5162716 h 5228941"/>
              <a:gd name="connsiteX5" fmla="*/ 1212425 w 6702592"/>
              <a:gd name="connsiteY5" fmla="*/ 4660341 h 5228941"/>
              <a:gd name="connsiteX0" fmla="*/ 1225888 w 6716055"/>
              <a:gd name="connsiteY0" fmla="*/ 4669522 h 5402425"/>
              <a:gd name="connsiteX1" fmla="*/ 859526 w 6716055"/>
              <a:gd name="connsiteY1" fmla="*/ 97439 h 5402425"/>
              <a:gd name="connsiteX2" fmla="*/ 6431141 w 6716055"/>
              <a:gd name="connsiteY2" fmla="*/ 1152205 h 5402425"/>
              <a:gd name="connsiteX3" fmla="*/ 6552726 w 6716055"/>
              <a:gd name="connsiteY3" fmla="*/ 3999561 h 5402425"/>
              <a:gd name="connsiteX4" fmla="*/ 4465919 w 6716055"/>
              <a:gd name="connsiteY4" fmla="*/ 5171897 h 5402425"/>
              <a:gd name="connsiteX5" fmla="*/ 1225888 w 6716055"/>
              <a:gd name="connsiteY5" fmla="*/ 4669522 h 5402425"/>
              <a:gd name="connsiteX0" fmla="*/ 1216237 w 6706404"/>
              <a:gd name="connsiteY0" fmla="*/ 4681521 h 5635078"/>
              <a:gd name="connsiteX1" fmla="*/ 849875 w 6706404"/>
              <a:gd name="connsiteY1" fmla="*/ 109438 h 5635078"/>
              <a:gd name="connsiteX2" fmla="*/ 6421490 w 6706404"/>
              <a:gd name="connsiteY2" fmla="*/ 1164204 h 5635078"/>
              <a:gd name="connsiteX3" fmla="*/ 6543075 w 6706404"/>
              <a:gd name="connsiteY3" fmla="*/ 4011560 h 5635078"/>
              <a:gd name="connsiteX4" fmla="*/ 4456268 w 6706404"/>
              <a:gd name="connsiteY4" fmla="*/ 5183896 h 5635078"/>
              <a:gd name="connsiteX5" fmla="*/ 1216237 w 6706404"/>
              <a:gd name="connsiteY5" fmla="*/ 4681521 h 5635078"/>
              <a:gd name="connsiteX0" fmla="*/ 1398571 w 6888738"/>
              <a:gd name="connsiteY0" fmla="*/ 4664197 h 5471870"/>
              <a:gd name="connsiteX1" fmla="*/ 1032209 w 6888738"/>
              <a:gd name="connsiteY1" fmla="*/ 92114 h 5471870"/>
              <a:gd name="connsiteX2" fmla="*/ 6603824 w 6888738"/>
              <a:gd name="connsiteY2" fmla="*/ 1146880 h 5471870"/>
              <a:gd name="connsiteX3" fmla="*/ 6725409 w 6888738"/>
              <a:gd name="connsiteY3" fmla="*/ 3994236 h 5471870"/>
              <a:gd name="connsiteX4" fmla="*/ 5084916 w 6888738"/>
              <a:gd name="connsiteY4" fmla="*/ 5416943 h 5471870"/>
              <a:gd name="connsiteX5" fmla="*/ 1398571 w 6888738"/>
              <a:gd name="connsiteY5" fmla="*/ 4664197 h 5471870"/>
              <a:gd name="connsiteX0" fmla="*/ 1398571 w 6647752"/>
              <a:gd name="connsiteY0" fmla="*/ 4664197 h 5480547"/>
              <a:gd name="connsiteX1" fmla="*/ 1032209 w 6647752"/>
              <a:gd name="connsiteY1" fmla="*/ 92114 h 5480547"/>
              <a:gd name="connsiteX2" fmla="*/ 6603824 w 6647752"/>
              <a:gd name="connsiteY2" fmla="*/ 1146880 h 5480547"/>
              <a:gd name="connsiteX3" fmla="*/ 6017838 w 6647752"/>
              <a:gd name="connsiteY3" fmla="*/ 3874493 h 5480547"/>
              <a:gd name="connsiteX4" fmla="*/ 5084916 w 6647752"/>
              <a:gd name="connsiteY4" fmla="*/ 5416943 h 5480547"/>
              <a:gd name="connsiteX5" fmla="*/ 1398571 w 6647752"/>
              <a:gd name="connsiteY5" fmla="*/ 4664197 h 5480547"/>
              <a:gd name="connsiteX0" fmla="*/ 1398571 w 6683270"/>
              <a:gd name="connsiteY0" fmla="*/ 4664197 h 5480547"/>
              <a:gd name="connsiteX1" fmla="*/ 1032209 w 6683270"/>
              <a:gd name="connsiteY1" fmla="*/ 92114 h 5480547"/>
              <a:gd name="connsiteX2" fmla="*/ 6603824 w 6683270"/>
              <a:gd name="connsiteY2" fmla="*/ 1146880 h 5480547"/>
              <a:gd name="connsiteX3" fmla="*/ 6017838 w 6683270"/>
              <a:gd name="connsiteY3" fmla="*/ 3874493 h 5480547"/>
              <a:gd name="connsiteX4" fmla="*/ 5084916 w 6683270"/>
              <a:gd name="connsiteY4" fmla="*/ 5416943 h 5480547"/>
              <a:gd name="connsiteX5" fmla="*/ 1398571 w 6683270"/>
              <a:gd name="connsiteY5" fmla="*/ 4664197 h 5480547"/>
              <a:gd name="connsiteX0" fmla="*/ 1398571 w 6672109"/>
              <a:gd name="connsiteY0" fmla="*/ 4664197 h 5505113"/>
              <a:gd name="connsiteX1" fmla="*/ 1032209 w 6672109"/>
              <a:gd name="connsiteY1" fmla="*/ 92114 h 5505113"/>
              <a:gd name="connsiteX2" fmla="*/ 6603824 w 6672109"/>
              <a:gd name="connsiteY2" fmla="*/ 1146880 h 5505113"/>
              <a:gd name="connsiteX3" fmla="*/ 5952524 w 6672109"/>
              <a:gd name="connsiteY3" fmla="*/ 3537035 h 5505113"/>
              <a:gd name="connsiteX4" fmla="*/ 5084916 w 6672109"/>
              <a:gd name="connsiteY4" fmla="*/ 5416943 h 5505113"/>
              <a:gd name="connsiteX5" fmla="*/ 1398571 w 6672109"/>
              <a:gd name="connsiteY5" fmla="*/ 4664197 h 5505113"/>
              <a:gd name="connsiteX0" fmla="*/ 1431801 w 6705339"/>
              <a:gd name="connsiteY0" fmla="*/ 4664133 h 5487117"/>
              <a:gd name="connsiteX1" fmla="*/ 1065439 w 6705339"/>
              <a:gd name="connsiteY1" fmla="*/ 92050 h 5487117"/>
              <a:gd name="connsiteX2" fmla="*/ 6637054 w 6705339"/>
              <a:gd name="connsiteY2" fmla="*/ 1146816 h 5487117"/>
              <a:gd name="connsiteX3" fmla="*/ 5985754 w 6705339"/>
              <a:gd name="connsiteY3" fmla="*/ 3536971 h 5487117"/>
              <a:gd name="connsiteX4" fmla="*/ 5945460 w 6705339"/>
              <a:gd name="connsiteY4" fmla="*/ 5395107 h 5487117"/>
              <a:gd name="connsiteX5" fmla="*/ 1431801 w 6705339"/>
              <a:gd name="connsiteY5" fmla="*/ 4664133 h 5487117"/>
              <a:gd name="connsiteX0" fmla="*/ 1431801 w 6851965"/>
              <a:gd name="connsiteY0" fmla="*/ 4664133 h 5470355"/>
              <a:gd name="connsiteX1" fmla="*/ 1065439 w 6851965"/>
              <a:gd name="connsiteY1" fmla="*/ 92050 h 5470355"/>
              <a:gd name="connsiteX2" fmla="*/ 6637054 w 6851965"/>
              <a:gd name="connsiteY2" fmla="*/ 1146816 h 5470355"/>
              <a:gd name="connsiteX3" fmla="*/ 6432068 w 6851965"/>
              <a:gd name="connsiteY3" fmla="*/ 3765571 h 5470355"/>
              <a:gd name="connsiteX4" fmla="*/ 5945460 w 6851965"/>
              <a:gd name="connsiteY4" fmla="*/ 5395107 h 5470355"/>
              <a:gd name="connsiteX5" fmla="*/ 1431801 w 6851965"/>
              <a:gd name="connsiteY5" fmla="*/ 4664133 h 5470355"/>
              <a:gd name="connsiteX0" fmla="*/ 982935 w 6185385"/>
              <a:gd name="connsiteY0" fmla="*/ 4936117 h 5734556"/>
              <a:gd name="connsiteX1" fmla="*/ 398859 w 6185385"/>
              <a:gd name="connsiteY1" fmla="*/ 353148 h 5734556"/>
              <a:gd name="connsiteX2" fmla="*/ 5970474 w 6185385"/>
              <a:gd name="connsiteY2" fmla="*/ 1407914 h 5734556"/>
              <a:gd name="connsiteX3" fmla="*/ 5765488 w 6185385"/>
              <a:gd name="connsiteY3" fmla="*/ 4026669 h 5734556"/>
              <a:gd name="connsiteX4" fmla="*/ 5278880 w 6185385"/>
              <a:gd name="connsiteY4" fmla="*/ 5656205 h 5734556"/>
              <a:gd name="connsiteX5" fmla="*/ 982935 w 6185385"/>
              <a:gd name="connsiteY5" fmla="*/ 4936117 h 5734556"/>
              <a:gd name="connsiteX0" fmla="*/ 974554 w 6177004"/>
              <a:gd name="connsiteY0" fmla="*/ 4807772 h 5600284"/>
              <a:gd name="connsiteX1" fmla="*/ 401364 w 6177004"/>
              <a:gd name="connsiteY1" fmla="*/ 420746 h 5600284"/>
              <a:gd name="connsiteX2" fmla="*/ 5962093 w 6177004"/>
              <a:gd name="connsiteY2" fmla="*/ 1279569 h 5600284"/>
              <a:gd name="connsiteX3" fmla="*/ 5757107 w 6177004"/>
              <a:gd name="connsiteY3" fmla="*/ 3898324 h 5600284"/>
              <a:gd name="connsiteX4" fmla="*/ 5270499 w 6177004"/>
              <a:gd name="connsiteY4" fmla="*/ 5527860 h 5600284"/>
              <a:gd name="connsiteX5" fmla="*/ 974554 w 6177004"/>
              <a:gd name="connsiteY5" fmla="*/ 4807772 h 5600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77004" h="5600284">
                <a:moveTo>
                  <a:pt x="974554" y="4807772"/>
                </a:moveTo>
                <a:cubicBezTo>
                  <a:pt x="163031" y="3956586"/>
                  <a:pt x="-429892" y="1008780"/>
                  <a:pt x="401364" y="420746"/>
                </a:cubicBezTo>
                <a:cubicBezTo>
                  <a:pt x="1232621" y="-167288"/>
                  <a:pt x="5451454" y="-345292"/>
                  <a:pt x="5962093" y="1279569"/>
                </a:cubicBezTo>
                <a:cubicBezTo>
                  <a:pt x="6144182" y="1972215"/>
                  <a:pt x="6419970" y="3199386"/>
                  <a:pt x="5757107" y="3898324"/>
                </a:cubicBezTo>
                <a:cubicBezTo>
                  <a:pt x="5220584" y="4623319"/>
                  <a:pt x="6067591" y="5376285"/>
                  <a:pt x="5270499" y="5527860"/>
                </a:cubicBezTo>
                <a:cubicBezTo>
                  <a:pt x="4473407" y="5679435"/>
                  <a:pt x="1786077" y="5658958"/>
                  <a:pt x="974554" y="480777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/>
          <a:lstStyle/>
          <a:p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8C502C8-393C-81C5-F435-86A79863D806}"/>
              </a:ext>
            </a:extLst>
          </p:cNvPr>
          <p:cNvSpPr/>
          <p:nvPr userDrawn="1"/>
        </p:nvSpPr>
        <p:spPr>
          <a:xfrm>
            <a:off x="5525330" y="415998"/>
            <a:ext cx="6323812" cy="5919694"/>
          </a:xfrm>
          <a:custGeom>
            <a:avLst/>
            <a:gdLst>
              <a:gd name="connsiteX0" fmla="*/ 6133270 w 6323812"/>
              <a:gd name="connsiteY0" fmla="*/ 1108002 h 5919694"/>
              <a:gd name="connsiteX1" fmla="*/ 3836384 w 6323812"/>
              <a:gd name="connsiteY1" fmla="*/ 19431 h 5919694"/>
              <a:gd name="connsiteX2" fmla="*/ 1049641 w 6323812"/>
              <a:gd name="connsiteY2" fmla="*/ 541945 h 5919694"/>
              <a:gd name="connsiteX3" fmla="*/ 26384 w 6323812"/>
              <a:gd name="connsiteY3" fmla="*/ 2153031 h 5919694"/>
              <a:gd name="connsiteX4" fmla="*/ 461813 w 6323812"/>
              <a:gd name="connsiteY4" fmla="*/ 4395488 h 5919694"/>
              <a:gd name="connsiteX5" fmla="*/ 2138213 w 6323812"/>
              <a:gd name="connsiteY5" fmla="*/ 5364316 h 5919694"/>
              <a:gd name="connsiteX6" fmla="*/ 3379184 w 6323812"/>
              <a:gd name="connsiteY6" fmla="*/ 5919488 h 5919694"/>
              <a:gd name="connsiteX7" fmla="*/ 5501899 w 6323812"/>
              <a:gd name="connsiteY7" fmla="*/ 5418745 h 5919694"/>
              <a:gd name="connsiteX8" fmla="*/ 5904670 w 6323812"/>
              <a:gd name="connsiteY8" fmla="*/ 4613202 h 5919694"/>
              <a:gd name="connsiteX9" fmla="*/ 6165927 w 6323812"/>
              <a:gd name="connsiteY9" fmla="*/ 2425173 h 5919694"/>
              <a:gd name="connsiteX10" fmla="*/ 6133270 w 6323812"/>
              <a:gd name="connsiteY10" fmla="*/ 1108002 h 5919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23812" h="5919694">
                <a:moveTo>
                  <a:pt x="6133270" y="1108002"/>
                </a:moveTo>
                <a:cubicBezTo>
                  <a:pt x="5745013" y="707045"/>
                  <a:pt x="4683655" y="113774"/>
                  <a:pt x="3836384" y="19431"/>
                </a:cubicBezTo>
                <a:cubicBezTo>
                  <a:pt x="2989113" y="-74912"/>
                  <a:pt x="1684641" y="186345"/>
                  <a:pt x="1049641" y="541945"/>
                </a:cubicBezTo>
                <a:cubicBezTo>
                  <a:pt x="414641" y="897545"/>
                  <a:pt x="124355" y="1510774"/>
                  <a:pt x="26384" y="2153031"/>
                </a:cubicBezTo>
                <a:cubicBezTo>
                  <a:pt x="-71587" y="2795288"/>
                  <a:pt x="109841" y="3860274"/>
                  <a:pt x="461813" y="4395488"/>
                </a:cubicBezTo>
                <a:cubicBezTo>
                  <a:pt x="813784" y="4930702"/>
                  <a:pt x="1651984" y="5110316"/>
                  <a:pt x="2138213" y="5364316"/>
                </a:cubicBezTo>
                <a:cubicBezTo>
                  <a:pt x="2624441" y="5618316"/>
                  <a:pt x="2818570" y="5910417"/>
                  <a:pt x="3379184" y="5919488"/>
                </a:cubicBezTo>
                <a:cubicBezTo>
                  <a:pt x="3939798" y="5928560"/>
                  <a:pt x="5080985" y="5636459"/>
                  <a:pt x="5501899" y="5418745"/>
                </a:cubicBezTo>
                <a:cubicBezTo>
                  <a:pt x="5922813" y="5201031"/>
                  <a:pt x="5793999" y="5112131"/>
                  <a:pt x="5904670" y="4613202"/>
                </a:cubicBezTo>
                <a:cubicBezTo>
                  <a:pt x="6015341" y="4114273"/>
                  <a:pt x="6129641" y="3009373"/>
                  <a:pt x="6165927" y="2425173"/>
                </a:cubicBezTo>
                <a:cubicBezTo>
                  <a:pt x="6202213" y="1840973"/>
                  <a:pt x="6521527" y="1508959"/>
                  <a:pt x="6133270" y="1108002"/>
                </a:cubicBezTo>
                <a:close/>
              </a:path>
            </a:pathLst>
          </a:custGeom>
          <a:noFill/>
          <a:ln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FEC3F038-120E-2CB0-3DED-607CB0E556B6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865753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FA4E3-08F0-17BC-AD61-6A8492B1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2386940"/>
            <a:ext cx="4694916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163FB7-BFAA-D476-A504-D0B62BD24BD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441396" y="2386940"/>
            <a:ext cx="4694916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4681976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52053" y="5267325"/>
            <a:ext cx="4681976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641580C8-20C8-5BB7-B13D-F4CE4F82820B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2347C34B-E207-3867-84FB-A513D60FC228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544447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FA4E3-08F0-17BC-AD61-6A8492B1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163FB7-BFAA-D476-A504-D0B62BD24BD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56139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E28279-3930-31CD-7EEA-0C8F09F5762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248425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796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0F4DB2-54E9-726A-F185-786B5CC6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967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12C64FA-38F7-1A55-DAC7-B99E5B69AF0E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164B66E-7908-E482-B4E8-0DD4EAB5F9F9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636245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796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0F4DB2-54E9-726A-F185-786B5CC6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967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1B6F8A8-C8FC-C179-69C4-DC060799C7B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80760" y="2310493"/>
            <a:ext cx="2637518" cy="263751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506587D5-D92A-0C5D-8368-A95B61AD383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83931" y="2310493"/>
            <a:ext cx="2637518" cy="263751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66AA7056-9D9E-55F4-04AA-86670098716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387102" y="2310493"/>
            <a:ext cx="2637518" cy="263751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CE282723-5FC7-2B31-76A5-039B11339819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D44642FC-CCFB-81CC-E214-9F2DED90B490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617135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796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0F4DB2-54E9-726A-F185-786B5CC6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967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CE282723-5FC7-2B31-76A5-039B11339819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D44642FC-CCFB-81CC-E214-9F2DED90B490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Picture Placeholder 17">
            <a:extLst>
              <a:ext uri="{FF2B5EF4-FFF2-40B4-BE49-F238E27FC236}">
                <a16:creationId xmlns:a16="http://schemas.microsoft.com/office/drawing/2014/main" id="{23DEFE5E-E1CB-F9FE-4152-D9BA5676E14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380514" y="2476161"/>
            <a:ext cx="2650697" cy="2319361"/>
          </a:xfrm>
          <a:prstGeom prst="hexagon">
            <a:avLst>
              <a:gd name="adj" fmla="val 28479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9" name="Picture Placeholder 17">
            <a:extLst>
              <a:ext uri="{FF2B5EF4-FFF2-40B4-BE49-F238E27FC236}">
                <a16:creationId xmlns:a16="http://schemas.microsoft.com/office/drawing/2014/main" id="{0292291B-6BFD-98AB-3985-706310D7F4E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76702" y="2476161"/>
            <a:ext cx="2650697" cy="2319361"/>
          </a:xfrm>
          <a:prstGeom prst="hexagon">
            <a:avLst>
              <a:gd name="adj" fmla="val 28479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16" name="Picture Placeholder 17">
            <a:extLst>
              <a:ext uri="{FF2B5EF4-FFF2-40B4-BE49-F238E27FC236}">
                <a16:creationId xmlns:a16="http://schemas.microsoft.com/office/drawing/2014/main" id="{C67CBF24-D9AB-1723-B387-17487418B08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179613" y="2476161"/>
            <a:ext cx="2650697" cy="2319361"/>
          </a:xfrm>
          <a:prstGeom prst="hexagon">
            <a:avLst>
              <a:gd name="adj" fmla="val 28479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26412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019E2-EEBC-948F-B3DA-EB2E9356F3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02833" y="8151284"/>
            <a:ext cx="2743200" cy="365125"/>
          </a:xfrm>
          <a:prstGeom prst="rect">
            <a:avLst/>
          </a:prstGeom>
        </p:spPr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B7743D5E-A1C0-0464-47C1-C17B6327E9BD}"/>
              </a:ext>
            </a:extLst>
          </p:cNvPr>
          <p:cNvSpPr/>
          <p:nvPr userDrawn="1"/>
        </p:nvSpPr>
        <p:spPr>
          <a:xfrm>
            <a:off x="7535008" y="0"/>
            <a:ext cx="4656992" cy="6858000"/>
          </a:xfrm>
          <a:prstGeom prst="rect">
            <a:avLst/>
          </a:prstGeom>
          <a:solidFill>
            <a:srgbClr val="D715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1CD575A-B51E-8A81-CCC8-83688C6E79D0}"/>
              </a:ext>
            </a:extLst>
          </p:cNvPr>
          <p:cNvSpPr txBox="1"/>
          <p:nvPr userDrawn="1"/>
        </p:nvSpPr>
        <p:spPr>
          <a:xfrm>
            <a:off x="1158988" y="5682346"/>
            <a:ext cx="48387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9" name="Symbol zastępczy tytułu 17">
            <a:extLst>
              <a:ext uri="{FF2B5EF4-FFF2-40B4-BE49-F238E27FC236}">
                <a16:creationId xmlns:a16="http://schemas.microsoft.com/office/drawing/2014/main" id="{B4A6A016-247A-B4C4-18B2-1C2E377AA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988" y="2405746"/>
            <a:ext cx="4937012" cy="2777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3200" b="1">
                <a:latin typeface="Work Sans" pitchFamily="2" charset="-18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10" name="Podtytuł 2">
            <a:extLst>
              <a:ext uri="{FF2B5EF4-FFF2-40B4-BE49-F238E27FC236}">
                <a16:creationId xmlns:a16="http://schemas.microsoft.com/office/drawing/2014/main" id="{A98D2031-4107-0CC2-71E6-570F002BA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8988" y="1499418"/>
            <a:ext cx="4937012" cy="69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6C77026F-350A-C0C7-B966-CE75C37C846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58988" y="5399133"/>
            <a:ext cx="4937012" cy="10651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85172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FA4E3-08F0-17BC-AD61-6A8492B1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163FB7-BFAA-D476-A504-D0B62BD24BD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56139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E28279-3930-31CD-7EEA-0C8F09F5762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248425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796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0F4DB2-54E9-726A-F185-786B5CC6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967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D72D1320-FCDB-BC69-1803-8D2C9096B640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2DDC2F6-3138-2E8A-D992-E427C644CED2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218400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52B6F-50FA-806B-6A93-B5A353623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299700" cy="720725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3BCE9C-D9D4-27A8-3D26-E9C7FD19D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688" y="2323049"/>
            <a:ext cx="4680744" cy="823912"/>
          </a:xfrm>
        </p:spPr>
        <p:txBody>
          <a:bodyPr anchor="b">
            <a:normAutofit/>
          </a:bodyPr>
          <a:lstStyle>
            <a:lvl1pPr marL="0" indent="0">
              <a:buNone/>
              <a:defRPr sz="21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24F50D-D027-8A05-3E3F-C163FF105C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688" y="3428999"/>
            <a:ext cx="4681083" cy="287972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CE4DAA-EC49-D657-699B-57D32EE986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55568" y="2323049"/>
            <a:ext cx="4680744" cy="823912"/>
          </a:xfrm>
        </p:spPr>
        <p:txBody>
          <a:bodyPr anchor="b">
            <a:normAutofit/>
          </a:bodyPr>
          <a:lstStyle>
            <a:lvl1pPr marL="0" indent="0">
              <a:buNone/>
              <a:defRPr sz="21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B824D1-6434-D086-7955-7E2BA175C7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55568" y="3428999"/>
            <a:ext cx="4680745" cy="28797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021C4C-C36D-AC90-2385-CDFBCEA8F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29E3AE-2872-6E2E-FB31-84706D37F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E2FB9B-27D3-2E95-7561-66280B69D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F0E157A-05C9-6F95-7C1E-A100355CCC88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D6B2A5F8-06F4-7D52-397D-53765C5E5558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506101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5D1E38-948E-EA43-A4BC-F76E98CA4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6A0E76-D0A2-6789-ECCC-F42B48AE9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D88A33-4BC6-2236-5B43-EF5029738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6B0C8EE2-35A1-74CA-97B2-78C714697E8F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50D74F0F-C77A-16CB-1892-2B9BC59ACEDF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526538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5137-D396-458F-2B1A-512457401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72072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74B99-AEBC-FD68-B380-AD8AFD133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689" y="2708274"/>
            <a:ext cx="4681082" cy="360045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E0DE2-54C5-0C43-416D-1C359185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51AC2-A3B3-13EE-B04E-ECCA55E7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9C95E-A626-C2B1-DC04-985F91CA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D755A6D-4CF4-7E36-2901-029BACC78692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455231" y="2708274"/>
            <a:ext cx="5401807" cy="360045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B7896E8-C4AB-A736-F628-A1A574A877A5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245472CB-1ACD-1F04-A155-C98A72A7A17E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317664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5137-D396-458F-2B1A-512457401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72072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74B99-AEBC-FD68-B380-AD8AFD133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689" y="2708274"/>
            <a:ext cx="4681082" cy="360045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E0DE2-54C5-0C43-416D-1C359185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51AC2-A3B3-13EE-B04E-ECCA55E7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9C95E-A626-C2B1-DC04-985F91CA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5ED8F8F-37A0-68FE-4651-3E95B19F4D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54775" y="2708275"/>
            <a:ext cx="5402263" cy="3600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F999F76B-AD7D-BED2-0D56-93E2EBEBF3C4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B8C050C2-B769-C5BB-5066-9B1800658CE0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026320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5137-D396-458F-2B1A-512457401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72072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74B99-AEBC-FD68-B380-AD8AFD133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688" y="2708275"/>
            <a:ext cx="10801349" cy="7207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E0DE2-54C5-0C43-416D-1C359185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51AC2-A3B3-13EE-B04E-ECCA55E7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9C95E-A626-C2B1-DC04-985F91CA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5ED8F8F-37A0-68FE-4651-3E95B19F4D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55689" y="3408593"/>
            <a:ext cx="10801350" cy="290013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F090DB2C-342D-9B67-DF89-A3382F93ECAE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B7F519E-F0E4-A8EA-78FF-C240E107BD4F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621964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1582737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A98E0-6CC2-3D2B-7651-CD2381374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8" y="3428999"/>
            <a:ext cx="10080624" cy="28797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AE80ED9-A41E-4500-E574-E46C92F1B659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A4EC1A4-0C31-3A9E-F542-8BE8F9476907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248513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1582737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A98E0-6CC2-3D2B-7651-CD2381374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8" y="3428999"/>
            <a:ext cx="10080624" cy="28797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AE80ED9-A41E-4500-E574-E46C92F1B659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A4EC1A4-0C31-3A9E-F542-8BE8F9476907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639883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1582737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A98E0-6CC2-3D2B-7651-CD2381374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8" y="3428999"/>
            <a:ext cx="4659312" cy="28797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EFECE2-6D0D-8AE4-3C36-0CCF9406890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78588" y="3428999"/>
            <a:ext cx="4659312" cy="28797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9BACF57-F02F-C646-4BAC-0FE6D6616141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58B50044-9893-8663-3ADB-C76788610B61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740141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552620"/>
            <a:ext cx="5761038" cy="575610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5B551FC-7687-9825-300C-438C76F3DDE7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1D6081C-400B-8BC5-1972-74DAF7E8E24B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61971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019E2-EEBC-948F-B3DA-EB2E9356F3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02833" y="8151284"/>
            <a:ext cx="2743200" cy="365125"/>
          </a:xfrm>
          <a:prstGeom prst="rect">
            <a:avLst/>
          </a:prstGeom>
        </p:spPr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100825A-CBBE-DC0F-8F52-D2D91CB9E8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039"/>
          <a:stretch/>
        </p:blipFill>
        <p:spPr>
          <a:xfrm>
            <a:off x="7505699" y="107"/>
            <a:ext cx="4686299" cy="6997593"/>
          </a:xfrm>
          <a:prstGeom prst="rect">
            <a:avLst/>
          </a:prstGeom>
        </p:spPr>
      </p:pic>
      <p:sp>
        <p:nvSpPr>
          <p:cNvPr id="5" name="Symbol zastępczy tytułu 17">
            <a:extLst>
              <a:ext uri="{FF2B5EF4-FFF2-40B4-BE49-F238E27FC236}">
                <a16:creationId xmlns:a16="http://schemas.microsoft.com/office/drawing/2014/main" id="{639BC0DE-4AEC-5529-1B56-004176004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988" y="2405746"/>
            <a:ext cx="4937012" cy="2777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3200">
                <a:latin typeface="Work Sans" pitchFamily="2" charset="-18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6" name="Podtytuł 2">
            <a:extLst>
              <a:ext uri="{FF2B5EF4-FFF2-40B4-BE49-F238E27FC236}">
                <a16:creationId xmlns:a16="http://schemas.microsoft.com/office/drawing/2014/main" id="{AF68BA1A-3EBA-D8D3-25B1-CA1097DCE6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8988" y="1499418"/>
            <a:ext cx="4937012" cy="69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0F7B89D0-7C05-4772-EDBA-CF90371D158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58988" y="5399133"/>
            <a:ext cx="4937012" cy="10651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34770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5B551FC-7687-9825-300C-438C76F3DDE7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1D6081C-400B-8BC5-1972-74DAF7E8E24B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Picture Placeholder 17">
            <a:extLst>
              <a:ext uri="{FF2B5EF4-FFF2-40B4-BE49-F238E27FC236}">
                <a16:creationId xmlns:a16="http://schemas.microsoft.com/office/drawing/2014/main" id="{F0E842E2-C7D5-12A2-3844-0ADB1F398D4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 rot="2891678">
            <a:off x="5700014" y="507024"/>
            <a:ext cx="7029548" cy="6150858"/>
          </a:xfrm>
          <a:prstGeom prst="hexagon">
            <a:avLst>
              <a:gd name="adj" fmla="val 30818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A615F184-C535-4AC6-C9EC-0EDDA53FF1B8}"/>
              </a:ext>
            </a:extLst>
          </p:cNvPr>
          <p:cNvSpPr/>
          <p:nvPr userDrawn="1"/>
        </p:nvSpPr>
        <p:spPr>
          <a:xfrm rot="2870698">
            <a:off x="5827206" y="476683"/>
            <a:ext cx="7050547" cy="6494168"/>
          </a:xfrm>
          <a:prstGeom prst="hexagon">
            <a:avLst>
              <a:gd name="adj" fmla="val 31096"/>
              <a:gd name="vf" fmla="val 115470"/>
            </a:avLst>
          </a:prstGeom>
          <a:noFill/>
          <a:ln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314490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56138" y="549276"/>
            <a:ext cx="7200899" cy="5759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2160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CD73DB26-6232-E57B-1035-1AAE7DC33000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65E6FDE-17C0-75DC-23A9-8622E167CC83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761450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6480175" cy="14283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6480175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56588" y="549276"/>
            <a:ext cx="3600450" cy="5759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A604ABD2-7F42-ADCF-CFFA-FEDE558E5DB2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920076B-4157-577B-D0B4-F792D6766683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605695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32072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659697C-1738-C725-C783-CEFB2F36C3C2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458E9C12-D8A6-ADF6-9448-75FEED0E1229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981159DB-80F9-8F41-A7F4-F182F970CC6C}"/>
              </a:ext>
            </a:extLst>
          </p:cNvPr>
          <p:cNvSpPr/>
          <p:nvPr userDrawn="1"/>
        </p:nvSpPr>
        <p:spPr>
          <a:xfrm>
            <a:off x="0" y="0"/>
            <a:ext cx="4378570" cy="1099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3" name="Obraz 12" descr="Obraz zawierający Grafika, logo, symbol, projekt graficzn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6EC8641-56FF-606F-BFD7-B939415F2A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61" y="-1162"/>
            <a:ext cx="4220308" cy="110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3693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32072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2148585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3811979"/>
            <a:ext cx="10080624" cy="249674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417EECD-1E30-57B1-1852-F12302D30D20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F5ABDE8-E990-D63C-5626-E6F4F3F5DD6C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7658BB34-19CF-B487-3632-08FB78B5FF83}"/>
              </a:ext>
            </a:extLst>
          </p:cNvPr>
          <p:cNvSpPr/>
          <p:nvPr userDrawn="1"/>
        </p:nvSpPr>
        <p:spPr>
          <a:xfrm>
            <a:off x="0" y="0"/>
            <a:ext cx="4378570" cy="1099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3" name="Obraz 12" descr="Obraz zawierający Grafika, logo, symbol, projekt graficzn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C4221EC-92EE-41E4-5442-289D48006E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61" y="-1162"/>
            <a:ext cx="4220308" cy="110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119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3428999"/>
            <a:ext cx="4319587" cy="28797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57164" y="549276"/>
            <a:ext cx="2879724" cy="5759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4E8E7DD5-D569-5084-EBDE-7EF3E4867A9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75724" y="549276"/>
            <a:ext cx="2881314" cy="5759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0C6F099-F68D-CB26-D85C-B432BC77928B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1F7902C-FC13-3335-34E9-139D356011BE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52173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57164" y="5263909"/>
            <a:ext cx="2879724" cy="77830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57164" y="549275"/>
            <a:ext cx="2879724" cy="431772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4E8E7DD5-D569-5084-EBDE-7EF3E4867A9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75724" y="549275"/>
            <a:ext cx="2881314" cy="431958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A2D9E6F-98ED-3E8F-9020-8FE1720B4EB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76157" y="3443825"/>
            <a:ext cx="4299117" cy="28649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F855A12E-80EA-5D92-61A2-749A1A595BC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987252" y="5263909"/>
            <a:ext cx="2869786" cy="77830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C471AFEB-C733-F677-616B-1BE3F1A69636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A9187C4-3A81-46B3-99D9-703BE836583F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199445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4941C-0D99-DD82-FDA2-1F82C4CFB6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6996" y="-607471"/>
            <a:ext cx="7187657" cy="7187747"/>
          </a:xfrm>
          <a:custGeom>
            <a:avLst/>
            <a:gdLst>
              <a:gd name="connsiteX0" fmla="*/ 0 w 2576594"/>
              <a:gd name="connsiteY0" fmla="*/ 1246982 h 2493963"/>
              <a:gd name="connsiteX1" fmla="*/ 1288297 w 2576594"/>
              <a:gd name="connsiteY1" fmla="*/ 0 h 2493963"/>
              <a:gd name="connsiteX2" fmla="*/ 2576594 w 2576594"/>
              <a:gd name="connsiteY2" fmla="*/ 1246982 h 2493963"/>
              <a:gd name="connsiteX3" fmla="*/ 1288297 w 2576594"/>
              <a:gd name="connsiteY3" fmla="*/ 2493964 h 2493963"/>
              <a:gd name="connsiteX4" fmla="*/ 0 w 2576594"/>
              <a:gd name="connsiteY4" fmla="*/ 1246982 h 2493963"/>
              <a:gd name="connsiteX0" fmla="*/ 0 w 3455368"/>
              <a:gd name="connsiteY0" fmla="*/ 3526848 h 3727854"/>
              <a:gd name="connsiteX1" fmla="*/ 2167071 w 3455368"/>
              <a:gd name="connsiteY1" fmla="*/ 82931 h 3727854"/>
              <a:gd name="connsiteX2" fmla="*/ 3455368 w 3455368"/>
              <a:gd name="connsiteY2" fmla="*/ 1329913 h 3727854"/>
              <a:gd name="connsiteX3" fmla="*/ 2167071 w 3455368"/>
              <a:gd name="connsiteY3" fmla="*/ 2576895 h 3727854"/>
              <a:gd name="connsiteX4" fmla="*/ 0 w 3455368"/>
              <a:gd name="connsiteY4" fmla="*/ 3526848 h 3727854"/>
              <a:gd name="connsiteX0" fmla="*/ 69316 w 3524684"/>
              <a:gd name="connsiteY0" fmla="*/ 4930853 h 5119588"/>
              <a:gd name="connsiteX1" fmla="*/ 811348 w 3524684"/>
              <a:gd name="connsiteY1" fmla="*/ 38146 h 5119588"/>
              <a:gd name="connsiteX2" fmla="*/ 3524684 w 3524684"/>
              <a:gd name="connsiteY2" fmla="*/ 2733918 h 5119588"/>
              <a:gd name="connsiteX3" fmla="*/ 2236387 w 3524684"/>
              <a:gd name="connsiteY3" fmla="*/ 3980900 h 5119588"/>
              <a:gd name="connsiteX4" fmla="*/ 69316 w 3524684"/>
              <a:gd name="connsiteY4" fmla="*/ 4930853 h 5119588"/>
              <a:gd name="connsiteX0" fmla="*/ 374922 w 3830290"/>
              <a:gd name="connsiteY0" fmla="*/ 4901976 h 5090711"/>
              <a:gd name="connsiteX1" fmla="*/ 1116954 w 3830290"/>
              <a:gd name="connsiteY1" fmla="*/ 9269 h 5090711"/>
              <a:gd name="connsiteX2" fmla="*/ 3830290 w 3830290"/>
              <a:gd name="connsiteY2" fmla="*/ 2705041 h 5090711"/>
              <a:gd name="connsiteX3" fmla="*/ 2541993 w 3830290"/>
              <a:gd name="connsiteY3" fmla="*/ 3952023 h 5090711"/>
              <a:gd name="connsiteX4" fmla="*/ 374922 w 3830290"/>
              <a:gd name="connsiteY4" fmla="*/ 4901976 h 5090711"/>
              <a:gd name="connsiteX0" fmla="*/ 104255 w 5162792"/>
              <a:gd name="connsiteY0" fmla="*/ 5035789 h 5247620"/>
              <a:gd name="connsiteX1" fmla="*/ 846287 w 5162792"/>
              <a:gd name="connsiteY1" fmla="*/ 143082 h 5247620"/>
              <a:gd name="connsiteX2" fmla="*/ 5162792 w 5162792"/>
              <a:gd name="connsiteY2" fmla="*/ 1568194 h 5247620"/>
              <a:gd name="connsiteX3" fmla="*/ 2271326 w 5162792"/>
              <a:gd name="connsiteY3" fmla="*/ 4085836 h 5247620"/>
              <a:gd name="connsiteX4" fmla="*/ 104255 w 5162792"/>
              <a:gd name="connsiteY4" fmla="*/ 5035789 h 5247620"/>
              <a:gd name="connsiteX0" fmla="*/ 316117 w 5745097"/>
              <a:gd name="connsiteY0" fmla="*/ 5035789 h 5625173"/>
              <a:gd name="connsiteX1" fmla="*/ 1058149 w 5745097"/>
              <a:gd name="connsiteY1" fmla="*/ 143082 h 5625173"/>
              <a:gd name="connsiteX2" fmla="*/ 5374654 w 5745097"/>
              <a:gd name="connsiteY2" fmla="*/ 1568194 h 5625173"/>
              <a:gd name="connsiteX3" fmla="*/ 5368892 w 5745097"/>
              <a:gd name="connsiteY3" fmla="*/ 5154616 h 5625173"/>
              <a:gd name="connsiteX4" fmla="*/ 316117 w 5745097"/>
              <a:gd name="connsiteY4" fmla="*/ 5035789 h 5625173"/>
              <a:gd name="connsiteX0" fmla="*/ 316117 w 5439005"/>
              <a:gd name="connsiteY0" fmla="*/ 5035789 h 5872726"/>
              <a:gd name="connsiteX1" fmla="*/ 1058149 w 5439005"/>
              <a:gd name="connsiteY1" fmla="*/ 143082 h 5872726"/>
              <a:gd name="connsiteX2" fmla="*/ 5374654 w 5439005"/>
              <a:gd name="connsiteY2" fmla="*/ 1568194 h 5872726"/>
              <a:gd name="connsiteX3" fmla="*/ 5368892 w 5439005"/>
              <a:gd name="connsiteY3" fmla="*/ 5154616 h 5872726"/>
              <a:gd name="connsiteX4" fmla="*/ 316117 w 5439005"/>
              <a:gd name="connsiteY4" fmla="*/ 5035789 h 5872726"/>
              <a:gd name="connsiteX0" fmla="*/ 316117 w 5745098"/>
              <a:gd name="connsiteY0" fmla="*/ 5200377 h 5840238"/>
              <a:gd name="connsiteX1" fmla="*/ 1058149 w 5745098"/>
              <a:gd name="connsiteY1" fmla="*/ 307670 h 5840238"/>
              <a:gd name="connsiteX2" fmla="*/ 5374654 w 5745098"/>
              <a:gd name="connsiteY2" fmla="*/ 937136 h 5840238"/>
              <a:gd name="connsiteX3" fmla="*/ 5368892 w 5745098"/>
              <a:gd name="connsiteY3" fmla="*/ 5319204 h 5840238"/>
              <a:gd name="connsiteX4" fmla="*/ 316117 w 5745098"/>
              <a:gd name="connsiteY4" fmla="*/ 5200377 h 5840238"/>
              <a:gd name="connsiteX0" fmla="*/ 316117 w 5745098"/>
              <a:gd name="connsiteY0" fmla="*/ 5193520 h 5833381"/>
              <a:gd name="connsiteX1" fmla="*/ 1058149 w 5745098"/>
              <a:gd name="connsiteY1" fmla="*/ 300813 h 5833381"/>
              <a:gd name="connsiteX2" fmla="*/ 5374654 w 5745098"/>
              <a:gd name="connsiteY2" fmla="*/ 930279 h 5833381"/>
              <a:gd name="connsiteX3" fmla="*/ 5368892 w 5745098"/>
              <a:gd name="connsiteY3" fmla="*/ 5312347 h 5833381"/>
              <a:gd name="connsiteX4" fmla="*/ 316117 w 5745098"/>
              <a:gd name="connsiteY4" fmla="*/ 5193520 h 5833381"/>
              <a:gd name="connsiteX0" fmla="*/ 316117 w 5648721"/>
              <a:gd name="connsiteY0" fmla="*/ 5193520 h 5833381"/>
              <a:gd name="connsiteX1" fmla="*/ 1058149 w 5648721"/>
              <a:gd name="connsiteY1" fmla="*/ 300813 h 5833381"/>
              <a:gd name="connsiteX2" fmla="*/ 5374654 w 5648721"/>
              <a:gd name="connsiteY2" fmla="*/ 930279 h 5833381"/>
              <a:gd name="connsiteX3" fmla="*/ 5368892 w 5648721"/>
              <a:gd name="connsiteY3" fmla="*/ 5312347 h 5833381"/>
              <a:gd name="connsiteX4" fmla="*/ 316117 w 5648721"/>
              <a:gd name="connsiteY4" fmla="*/ 5193520 h 5833381"/>
              <a:gd name="connsiteX0" fmla="*/ 316117 w 5634786"/>
              <a:gd name="connsiteY0" fmla="*/ 5193520 h 5833381"/>
              <a:gd name="connsiteX1" fmla="*/ 1058149 w 5634786"/>
              <a:gd name="connsiteY1" fmla="*/ 300813 h 5833381"/>
              <a:gd name="connsiteX2" fmla="*/ 5374654 w 5634786"/>
              <a:gd name="connsiteY2" fmla="*/ 930279 h 5833381"/>
              <a:gd name="connsiteX3" fmla="*/ 5368892 w 5634786"/>
              <a:gd name="connsiteY3" fmla="*/ 5312347 h 5833381"/>
              <a:gd name="connsiteX4" fmla="*/ 316117 w 5634786"/>
              <a:gd name="connsiteY4" fmla="*/ 5193520 h 5833381"/>
              <a:gd name="connsiteX0" fmla="*/ 316117 w 5634786"/>
              <a:gd name="connsiteY0" fmla="*/ 5207452 h 5847313"/>
              <a:gd name="connsiteX1" fmla="*/ 1058149 w 5634786"/>
              <a:gd name="connsiteY1" fmla="*/ 314745 h 5847313"/>
              <a:gd name="connsiteX2" fmla="*/ 5374654 w 5634786"/>
              <a:gd name="connsiteY2" fmla="*/ 944211 h 5847313"/>
              <a:gd name="connsiteX3" fmla="*/ 5368892 w 5634786"/>
              <a:gd name="connsiteY3" fmla="*/ 5326279 h 5847313"/>
              <a:gd name="connsiteX4" fmla="*/ 316117 w 5634786"/>
              <a:gd name="connsiteY4" fmla="*/ 5207452 h 5847313"/>
              <a:gd name="connsiteX0" fmla="*/ 312570 w 5631239"/>
              <a:gd name="connsiteY0" fmla="*/ 4784006 h 5384789"/>
              <a:gd name="connsiteX1" fmla="*/ 1066478 w 5631239"/>
              <a:gd name="connsiteY1" fmla="*/ 556317 h 5384789"/>
              <a:gd name="connsiteX2" fmla="*/ 5371107 w 5631239"/>
              <a:gd name="connsiteY2" fmla="*/ 520765 h 5384789"/>
              <a:gd name="connsiteX3" fmla="*/ 5365345 w 5631239"/>
              <a:gd name="connsiteY3" fmla="*/ 4902833 h 5384789"/>
              <a:gd name="connsiteX4" fmla="*/ 312570 w 5631239"/>
              <a:gd name="connsiteY4" fmla="*/ 4784006 h 5384789"/>
              <a:gd name="connsiteX0" fmla="*/ 252936 w 5571605"/>
              <a:gd name="connsiteY0" fmla="*/ 4940044 h 5540827"/>
              <a:gd name="connsiteX1" fmla="*/ 1006844 w 5571605"/>
              <a:gd name="connsiteY1" fmla="*/ 712355 h 5540827"/>
              <a:gd name="connsiteX2" fmla="*/ 5311473 w 5571605"/>
              <a:gd name="connsiteY2" fmla="*/ 676803 h 5540827"/>
              <a:gd name="connsiteX3" fmla="*/ 5305711 w 5571605"/>
              <a:gd name="connsiteY3" fmla="*/ 5058871 h 5540827"/>
              <a:gd name="connsiteX4" fmla="*/ 252936 w 5571605"/>
              <a:gd name="connsiteY4" fmla="*/ 4940044 h 5540827"/>
              <a:gd name="connsiteX0" fmla="*/ 312955 w 5634077"/>
              <a:gd name="connsiteY0" fmla="*/ 4750174 h 5346986"/>
              <a:gd name="connsiteX1" fmla="*/ 1066863 w 5634077"/>
              <a:gd name="connsiteY1" fmla="*/ 522485 h 5346986"/>
              <a:gd name="connsiteX2" fmla="*/ 5383368 w 5634077"/>
              <a:gd name="connsiteY2" fmla="*/ 546310 h 5346986"/>
              <a:gd name="connsiteX3" fmla="*/ 5365730 w 5634077"/>
              <a:gd name="connsiteY3" fmla="*/ 4869001 h 5346986"/>
              <a:gd name="connsiteX4" fmla="*/ 312955 w 5634077"/>
              <a:gd name="connsiteY4" fmla="*/ 4750174 h 5346986"/>
              <a:gd name="connsiteX0" fmla="*/ 312955 w 5998729"/>
              <a:gd name="connsiteY0" fmla="*/ 4750174 h 5346986"/>
              <a:gd name="connsiteX1" fmla="*/ 1066863 w 5998729"/>
              <a:gd name="connsiteY1" fmla="*/ 522485 h 5346986"/>
              <a:gd name="connsiteX2" fmla="*/ 5383368 w 5998729"/>
              <a:gd name="connsiteY2" fmla="*/ 546310 h 5346986"/>
              <a:gd name="connsiteX3" fmla="*/ 5365730 w 5998729"/>
              <a:gd name="connsiteY3" fmla="*/ 4869001 h 5346986"/>
              <a:gd name="connsiteX4" fmla="*/ 312955 w 5998729"/>
              <a:gd name="connsiteY4" fmla="*/ 4750174 h 5346986"/>
              <a:gd name="connsiteX0" fmla="*/ 312955 w 5998729"/>
              <a:gd name="connsiteY0" fmla="*/ 5229731 h 5826543"/>
              <a:gd name="connsiteX1" fmla="*/ 1066863 w 5998729"/>
              <a:gd name="connsiteY1" fmla="*/ 1002042 h 5826543"/>
              <a:gd name="connsiteX2" fmla="*/ 5383368 w 5998729"/>
              <a:gd name="connsiteY2" fmla="*/ 1025867 h 5826543"/>
              <a:gd name="connsiteX3" fmla="*/ 5365730 w 5998729"/>
              <a:gd name="connsiteY3" fmla="*/ 5348558 h 5826543"/>
              <a:gd name="connsiteX4" fmla="*/ 312955 w 5998729"/>
              <a:gd name="connsiteY4" fmla="*/ 5229731 h 5826543"/>
              <a:gd name="connsiteX0" fmla="*/ 312955 w 5686866"/>
              <a:gd name="connsiteY0" fmla="*/ 5229731 h 5826543"/>
              <a:gd name="connsiteX1" fmla="*/ 1066863 w 5686866"/>
              <a:gd name="connsiteY1" fmla="*/ 1002042 h 5826543"/>
              <a:gd name="connsiteX2" fmla="*/ 5383368 w 5686866"/>
              <a:gd name="connsiteY2" fmla="*/ 1025867 h 5826543"/>
              <a:gd name="connsiteX3" fmla="*/ 5365730 w 5686866"/>
              <a:gd name="connsiteY3" fmla="*/ 5348558 h 5826543"/>
              <a:gd name="connsiteX4" fmla="*/ 312955 w 5686866"/>
              <a:gd name="connsiteY4" fmla="*/ 5229731 h 5826543"/>
              <a:gd name="connsiteX0" fmla="*/ 310697 w 5697348"/>
              <a:gd name="connsiteY0" fmla="*/ 5316895 h 5874584"/>
              <a:gd name="connsiteX1" fmla="*/ 1076480 w 5697348"/>
              <a:gd name="connsiteY1" fmla="*/ 1006078 h 5874584"/>
              <a:gd name="connsiteX2" fmla="*/ 5392985 w 5697348"/>
              <a:gd name="connsiteY2" fmla="*/ 1029903 h 5874584"/>
              <a:gd name="connsiteX3" fmla="*/ 5375347 w 5697348"/>
              <a:gd name="connsiteY3" fmla="*/ 5352594 h 5874584"/>
              <a:gd name="connsiteX4" fmla="*/ 310697 w 5697348"/>
              <a:gd name="connsiteY4" fmla="*/ 5316895 h 5874584"/>
              <a:gd name="connsiteX0" fmla="*/ 247809 w 5634460"/>
              <a:gd name="connsiteY0" fmla="*/ 5316895 h 5887740"/>
              <a:gd name="connsiteX1" fmla="*/ 1013592 w 5634460"/>
              <a:gd name="connsiteY1" fmla="*/ 1006078 h 5887740"/>
              <a:gd name="connsiteX2" fmla="*/ 5330097 w 5634460"/>
              <a:gd name="connsiteY2" fmla="*/ 1029903 h 5887740"/>
              <a:gd name="connsiteX3" fmla="*/ 5312459 w 5634460"/>
              <a:gd name="connsiteY3" fmla="*/ 5352594 h 5887740"/>
              <a:gd name="connsiteX4" fmla="*/ 247809 w 5634460"/>
              <a:gd name="connsiteY4" fmla="*/ 5316895 h 5887740"/>
              <a:gd name="connsiteX0" fmla="*/ 314217 w 5700868"/>
              <a:gd name="connsiteY0" fmla="*/ 5304278 h 5859792"/>
              <a:gd name="connsiteX1" fmla="*/ 1068124 w 5700868"/>
              <a:gd name="connsiteY1" fmla="*/ 1029087 h 5859792"/>
              <a:gd name="connsiteX2" fmla="*/ 5396505 w 5700868"/>
              <a:gd name="connsiteY2" fmla="*/ 1017286 h 5859792"/>
              <a:gd name="connsiteX3" fmla="*/ 5378867 w 5700868"/>
              <a:gd name="connsiteY3" fmla="*/ 5339977 h 5859792"/>
              <a:gd name="connsiteX4" fmla="*/ 314217 w 5700868"/>
              <a:gd name="connsiteY4" fmla="*/ 5304278 h 5859792"/>
              <a:gd name="connsiteX0" fmla="*/ 323691 w 5710342"/>
              <a:gd name="connsiteY0" fmla="*/ 5251442 h 5806956"/>
              <a:gd name="connsiteX1" fmla="*/ 1077598 w 5710342"/>
              <a:gd name="connsiteY1" fmla="*/ 976251 h 5806956"/>
              <a:gd name="connsiteX2" fmla="*/ 5405979 w 5710342"/>
              <a:gd name="connsiteY2" fmla="*/ 964450 h 5806956"/>
              <a:gd name="connsiteX3" fmla="*/ 5388341 w 5710342"/>
              <a:gd name="connsiteY3" fmla="*/ 5287141 h 5806956"/>
              <a:gd name="connsiteX4" fmla="*/ 323691 w 5710342"/>
              <a:gd name="connsiteY4" fmla="*/ 5251442 h 5806956"/>
              <a:gd name="connsiteX0" fmla="*/ 309620 w 5696271"/>
              <a:gd name="connsiteY0" fmla="*/ 5307691 h 5863205"/>
              <a:gd name="connsiteX1" fmla="*/ 1063527 w 5696271"/>
              <a:gd name="connsiteY1" fmla="*/ 1032500 h 5863205"/>
              <a:gd name="connsiteX2" fmla="*/ 5391908 w 5696271"/>
              <a:gd name="connsiteY2" fmla="*/ 1020699 h 5863205"/>
              <a:gd name="connsiteX3" fmla="*/ 5374270 w 5696271"/>
              <a:gd name="connsiteY3" fmla="*/ 5343390 h 5863205"/>
              <a:gd name="connsiteX4" fmla="*/ 309620 w 5696271"/>
              <a:gd name="connsiteY4" fmla="*/ 5307691 h 5863205"/>
              <a:gd name="connsiteX0" fmla="*/ 272236 w 5658887"/>
              <a:gd name="connsiteY0" fmla="*/ 5290752 h 5846266"/>
              <a:gd name="connsiteX1" fmla="*/ 1026143 w 5658887"/>
              <a:gd name="connsiteY1" fmla="*/ 1015561 h 5846266"/>
              <a:gd name="connsiteX2" fmla="*/ 5354524 w 5658887"/>
              <a:gd name="connsiteY2" fmla="*/ 1003760 h 5846266"/>
              <a:gd name="connsiteX3" fmla="*/ 5336886 w 5658887"/>
              <a:gd name="connsiteY3" fmla="*/ 5326451 h 5846266"/>
              <a:gd name="connsiteX4" fmla="*/ 272236 w 5658887"/>
              <a:gd name="connsiteY4" fmla="*/ 5290752 h 5846266"/>
              <a:gd name="connsiteX0" fmla="*/ 323691 w 5710342"/>
              <a:gd name="connsiteY0" fmla="*/ 5367708 h 5923222"/>
              <a:gd name="connsiteX1" fmla="*/ 1077598 w 5710342"/>
              <a:gd name="connsiteY1" fmla="*/ 1092517 h 5923222"/>
              <a:gd name="connsiteX2" fmla="*/ 5405979 w 5710342"/>
              <a:gd name="connsiteY2" fmla="*/ 1080716 h 5923222"/>
              <a:gd name="connsiteX3" fmla="*/ 5388341 w 5710342"/>
              <a:gd name="connsiteY3" fmla="*/ 5403407 h 5923222"/>
              <a:gd name="connsiteX4" fmla="*/ 323691 w 5710342"/>
              <a:gd name="connsiteY4" fmla="*/ 5367708 h 5923222"/>
              <a:gd name="connsiteX0" fmla="*/ 320182 w 5668940"/>
              <a:gd name="connsiteY0" fmla="*/ 5367708 h 5621071"/>
              <a:gd name="connsiteX1" fmla="*/ 1074089 w 5668940"/>
              <a:gd name="connsiteY1" fmla="*/ 1092517 h 5621071"/>
              <a:gd name="connsiteX2" fmla="*/ 5402470 w 5668940"/>
              <a:gd name="connsiteY2" fmla="*/ 1080716 h 5621071"/>
              <a:gd name="connsiteX3" fmla="*/ 5337331 w 5668940"/>
              <a:gd name="connsiteY3" fmla="*/ 4690887 h 5621071"/>
              <a:gd name="connsiteX4" fmla="*/ 320182 w 5668940"/>
              <a:gd name="connsiteY4" fmla="*/ 5367708 h 5621071"/>
              <a:gd name="connsiteX0" fmla="*/ 320182 w 5632436"/>
              <a:gd name="connsiteY0" fmla="*/ 5367708 h 5644430"/>
              <a:gd name="connsiteX1" fmla="*/ 1074089 w 5632436"/>
              <a:gd name="connsiteY1" fmla="*/ 1092517 h 5644430"/>
              <a:gd name="connsiteX2" fmla="*/ 5402470 w 5632436"/>
              <a:gd name="connsiteY2" fmla="*/ 1080716 h 5644430"/>
              <a:gd name="connsiteX3" fmla="*/ 5337331 w 5632436"/>
              <a:gd name="connsiteY3" fmla="*/ 4690887 h 5644430"/>
              <a:gd name="connsiteX4" fmla="*/ 320182 w 5632436"/>
              <a:gd name="connsiteY4" fmla="*/ 5367708 h 5644430"/>
              <a:gd name="connsiteX0" fmla="*/ 325446 w 5695150"/>
              <a:gd name="connsiteY0" fmla="*/ 5367708 h 5640715"/>
              <a:gd name="connsiteX1" fmla="*/ 1079353 w 5695150"/>
              <a:gd name="connsiteY1" fmla="*/ 1092517 h 5640715"/>
              <a:gd name="connsiteX2" fmla="*/ 5407734 w 5695150"/>
              <a:gd name="connsiteY2" fmla="*/ 1080716 h 5640715"/>
              <a:gd name="connsiteX3" fmla="*/ 5413847 w 5695150"/>
              <a:gd name="connsiteY3" fmla="*/ 4679012 h 5640715"/>
              <a:gd name="connsiteX4" fmla="*/ 325446 w 5695150"/>
              <a:gd name="connsiteY4" fmla="*/ 5367708 h 5640715"/>
              <a:gd name="connsiteX0" fmla="*/ 325446 w 5746772"/>
              <a:gd name="connsiteY0" fmla="*/ 5367708 h 5827579"/>
              <a:gd name="connsiteX1" fmla="*/ 1079353 w 5746772"/>
              <a:gd name="connsiteY1" fmla="*/ 1092517 h 5827579"/>
              <a:gd name="connsiteX2" fmla="*/ 5407734 w 5746772"/>
              <a:gd name="connsiteY2" fmla="*/ 1080716 h 5827579"/>
              <a:gd name="connsiteX3" fmla="*/ 5413847 w 5746772"/>
              <a:gd name="connsiteY3" fmla="*/ 4679012 h 5827579"/>
              <a:gd name="connsiteX4" fmla="*/ 325446 w 5746772"/>
              <a:gd name="connsiteY4" fmla="*/ 5367708 h 5827579"/>
              <a:gd name="connsiteX0" fmla="*/ 325446 w 5649004"/>
              <a:gd name="connsiteY0" fmla="*/ 5367708 h 5859444"/>
              <a:gd name="connsiteX1" fmla="*/ 1079353 w 5649004"/>
              <a:gd name="connsiteY1" fmla="*/ 1092517 h 5859444"/>
              <a:gd name="connsiteX2" fmla="*/ 5407734 w 5649004"/>
              <a:gd name="connsiteY2" fmla="*/ 1080716 h 5859444"/>
              <a:gd name="connsiteX3" fmla="*/ 5413847 w 5649004"/>
              <a:gd name="connsiteY3" fmla="*/ 4679012 h 5859444"/>
              <a:gd name="connsiteX4" fmla="*/ 325446 w 5649004"/>
              <a:gd name="connsiteY4" fmla="*/ 5367708 h 5859444"/>
              <a:gd name="connsiteX0" fmla="*/ 315969 w 5721778"/>
              <a:gd name="connsiteY0" fmla="*/ 4993736 h 5229879"/>
              <a:gd name="connsiteX1" fmla="*/ 1069876 w 5721778"/>
              <a:gd name="connsiteY1" fmla="*/ 718545 h 5229879"/>
              <a:gd name="connsiteX2" fmla="*/ 5398257 w 5721778"/>
              <a:gd name="connsiteY2" fmla="*/ 1181757 h 5229879"/>
              <a:gd name="connsiteX3" fmla="*/ 5404370 w 5721778"/>
              <a:gd name="connsiteY3" fmla="*/ 4305040 h 5229879"/>
              <a:gd name="connsiteX4" fmla="*/ 315969 w 5721778"/>
              <a:gd name="connsiteY4" fmla="*/ 4993736 h 5229879"/>
              <a:gd name="connsiteX0" fmla="*/ 315969 w 5721778"/>
              <a:gd name="connsiteY0" fmla="*/ 5036433 h 5272576"/>
              <a:gd name="connsiteX1" fmla="*/ 1069876 w 5721778"/>
              <a:gd name="connsiteY1" fmla="*/ 761242 h 5272576"/>
              <a:gd name="connsiteX2" fmla="*/ 5398257 w 5721778"/>
              <a:gd name="connsiteY2" fmla="*/ 1224454 h 5272576"/>
              <a:gd name="connsiteX3" fmla="*/ 5404370 w 5721778"/>
              <a:gd name="connsiteY3" fmla="*/ 4347737 h 5272576"/>
              <a:gd name="connsiteX4" fmla="*/ 315969 w 5721778"/>
              <a:gd name="connsiteY4" fmla="*/ 5036433 h 5272576"/>
              <a:gd name="connsiteX0" fmla="*/ 295424 w 5701233"/>
              <a:gd name="connsiteY0" fmla="*/ 4961804 h 5185044"/>
              <a:gd name="connsiteX1" fmla="*/ 1120583 w 5701233"/>
              <a:gd name="connsiteY1" fmla="*/ 864743 h 5185044"/>
              <a:gd name="connsiteX2" fmla="*/ 5377712 w 5701233"/>
              <a:gd name="connsiteY2" fmla="*/ 1149825 h 5185044"/>
              <a:gd name="connsiteX3" fmla="*/ 5383825 w 5701233"/>
              <a:gd name="connsiteY3" fmla="*/ 4273108 h 5185044"/>
              <a:gd name="connsiteX4" fmla="*/ 295424 w 5701233"/>
              <a:gd name="connsiteY4" fmla="*/ 4961804 h 5185044"/>
              <a:gd name="connsiteX0" fmla="*/ 227944 w 6156019"/>
              <a:gd name="connsiteY0" fmla="*/ 4249685 h 4653160"/>
              <a:gd name="connsiteX1" fmla="*/ 1539991 w 6156019"/>
              <a:gd name="connsiteY1" fmla="*/ 829518 h 4653160"/>
              <a:gd name="connsiteX2" fmla="*/ 5797120 w 6156019"/>
              <a:gd name="connsiteY2" fmla="*/ 1114600 h 4653160"/>
              <a:gd name="connsiteX3" fmla="*/ 5803233 w 6156019"/>
              <a:gd name="connsiteY3" fmla="*/ 4237883 h 4653160"/>
              <a:gd name="connsiteX4" fmla="*/ 227944 w 6156019"/>
              <a:gd name="connsiteY4" fmla="*/ 4249685 h 4653160"/>
              <a:gd name="connsiteX0" fmla="*/ 2254 w 5930329"/>
              <a:gd name="connsiteY0" fmla="*/ 4249685 h 4728827"/>
              <a:gd name="connsiteX1" fmla="*/ 1314301 w 5930329"/>
              <a:gd name="connsiteY1" fmla="*/ 829518 h 4728827"/>
              <a:gd name="connsiteX2" fmla="*/ 5571430 w 5930329"/>
              <a:gd name="connsiteY2" fmla="*/ 1114600 h 4728827"/>
              <a:gd name="connsiteX3" fmla="*/ 5577543 w 5930329"/>
              <a:gd name="connsiteY3" fmla="*/ 4237883 h 4728827"/>
              <a:gd name="connsiteX4" fmla="*/ 2254 w 5930329"/>
              <a:gd name="connsiteY4" fmla="*/ 4249685 h 4728827"/>
              <a:gd name="connsiteX0" fmla="*/ 2203 w 6070417"/>
              <a:gd name="connsiteY0" fmla="*/ 3625988 h 4413820"/>
              <a:gd name="connsiteX1" fmla="*/ 1444879 w 6070417"/>
              <a:gd name="connsiteY1" fmla="*/ 799587 h 4413820"/>
              <a:gd name="connsiteX2" fmla="*/ 5702008 w 6070417"/>
              <a:gd name="connsiteY2" fmla="*/ 1084669 h 4413820"/>
              <a:gd name="connsiteX3" fmla="*/ 5708121 w 6070417"/>
              <a:gd name="connsiteY3" fmla="*/ 4207952 h 4413820"/>
              <a:gd name="connsiteX4" fmla="*/ 2203 w 6070417"/>
              <a:gd name="connsiteY4" fmla="*/ 3625988 h 4413820"/>
              <a:gd name="connsiteX0" fmla="*/ 53060 w 6121274"/>
              <a:gd name="connsiteY0" fmla="*/ 3625988 h 4456797"/>
              <a:gd name="connsiteX1" fmla="*/ 1495736 w 6121274"/>
              <a:gd name="connsiteY1" fmla="*/ 799587 h 4456797"/>
              <a:gd name="connsiteX2" fmla="*/ 5752865 w 6121274"/>
              <a:gd name="connsiteY2" fmla="*/ 1084669 h 4456797"/>
              <a:gd name="connsiteX3" fmla="*/ 5758978 w 6121274"/>
              <a:gd name="connsiteY3" fmla="*/ 4207952 h 4456797"/>
              <a:gd name="connsiteX4" fmla="*/ 53060 w 6121274"/>
              <a:gd name="connsiteY4" fmla="*/ 3625988 h 4456797"/>
              <a:gd name="connsiteX0" fmla="*/ 193599 w 6018185"/>
              <a:gd name="connsiteY0" fmla="*/ 3625988 h 4743687"/>
              <a:gd name="connsiteX1" fmla="*/ 1636275 w 6018185"/>
              <a:gd name="connsiteY1" fmla="*/ 799587 h 4743687"/>
              <a:gd name="connsiteX2" fmla="*/ 5893404 w 6018185"/>
              <a:gd name="connsiteY2" fmla="*/ 1084669 h 4743687"/>
              <a:gd name="connsiteX3" fmla="*/ 5578883 w 6018185"/>
              <a:gd name="connsiteY3" fmla="*/ 4623588 h 4743687"/>
              <a:gd name="connsiteX4" fmla="*/ 193599 w 6018185"/>
              <a:gd name="connsiteY4" fmla="*/ 3625988 h 4743687"/>
              <a:gd name="connsiteX0" fmla="*/ 193599 w 6018185"/>
              <a:gd name="connsiteY0" fmla="*/ 3625988 h 4915691"/>
              <a:gd name="connsiteX1" fmla="*/ 1636275 w 6018185"/>
              <a:gd name="connsiteY1" fmla="*/ 799587 h 4915691"/>
              <a:gd name="connsiteX2" fmla="*/ 5893404 w 6018185"/>
              <a:gd name="connsiteY2" fmla="*/ 1084669 h 4915691"/>
              <a:gd name="connsiteX3" fmla="*/ 5578883 w 6018185"/>
              <a:gd name="connsiteY3" fmla="*/ 4623588 h 4915691"/>
              <a:gd name="connsiteX4" fmla="*/ 3091886 w 6018185"/>
              <a:gd name="connsiteY4" fmla="*/ 4595458 h 4915691"/>
              <a:gd name="connsiteX5" fmla="*/ 193599 w 6018185"/>
              <a:gd name="connsiteY5" fmla="*/ 3625988 h 4915691"/>
              <a:gd name="connsiteX0" fmla="*/ 29539 w 5759925"/>
              <a:gd name="connsiteY0" fmla="*/ 3625988 h 5631302"/>
              <a:gd name="connsiteX1" fmla="*/ 1472215 w 5759925"/>
              <a:gd name="connsiteY1" fmla="*/ 799587 h 5631302"/>
              <a:gd name="connsiteX2" fmla="*/ 5729344 w 5759925"/>
              <a:gd name="connsiteY2" fmla="*/ 1084669 h 5631302"/>
              <a:gd name="connsiteX3" fmla="*/ 5414823 w 5759925"/>
              <a:gd name="connsiteY3" fmla="*/ 4623588 h 5631302"/>
              <a:gd name="connsiteX4" fmla="*/ 2559691 w 5759925"/>
              <a:gd name="connsiteY4" fmla="*/ 5592986 h 5631302"/>
              <a:gd name="connsiteX5" fmla="*/ 29539 w 5759925"/>
              <a:gd name="connsiteY5" fmla="*/ 3625988 h 5631302"/>
              <a:gd name="connsiteX0" fmla="*/ 27945 w 5817782"/>
              <a:gd name="connsiteY0" fmla="*/ 3937721 h 5646152"/>
              <a:gd name="connsiteX1" fmla="*/ 1529998 w 5817782"/>
              <a:gd name="connsiteY1" fmla="*/ 814437 h 5646152"/>
              <a:gd name="connsiteX2" fmla="*/ 5787127 w 5817782"/>
              <a:gd name="connsiteY2" fmla="*/ 1099519 h 5646152"/>
              <a:gd name="connsiteX3" fmla="*/ 5472606 w 5817782"/>
              <a:gd name="connsiteY3" fmla="*/ 4638438 h 5646152"/>
              <a:gd name="connsiteX4" fmla="*/ 2617474 w 5817782"/>
              <a:gd name="connsiteY4" fmla="*/ 5607836 h 5646152"/>
              <a:gd name="connsiteX5" fmla="*/ 27945 w 5817782"/>
              <a:gd name="connsiteY5" fmla="*/ 3937721 h 5646152"/>
              <a:gd name="connsiteX0" fmla="*/ 27066 w 5852574"/>
              <a:gd name="connsiteY0" fmla="*/ 4000095 h 5649150"/>
              <a:gd name="connsiteX1" fmla="*/ 1564745 w 5852574"/>
              <a:gd name="connsiteY1" fmla="*/ 817435 h 5649150"/>
              <a:gd name="connsiteX2" fmla="*/ 5821874 w 5852574"/>
              <a:gd name="connsiteY2" fmla="*/ 1102517 h 5649150"/>
              <a:gd name="connsiteX3" fmla="*/ 5507353 w 5852574"/>
              <a:gd name="connsiteY3" fmla="*/ 4641436 h 5649150"/>
              <a:gd name="connsiteX4" fmla="*/ 2652221 w 5852574"/>
              <a:gd name="connsiteY4" fmla="*/ 5610834 h 5649150"/>
              <a:gd name="connsiteX5" fmla="*/ 27066 w 5852574"/>
              <a:gd name="connsiteY5" fmla="*/ 4000095 h 5649150"/>
              <a:gd name="connsiteX0" fmla="*/ 39943 w 5865451"/>
              <a:gd name="connsiteY0" fmla="*/ 4000095 h 5785122"/>
              <a:gd name="connsiteX1" fmla="*/ 1577622 w 5865451"/>
              <a:gd name="connsiteY1" fmla="*/ 817435 h 5785122"/>
              <a:gd name="connsiteX2" fmla="*/ 5834751 w 5865451"/>
              <a:gd name="connsiteY2" fmla="*/ 1102517 h 5785122"/>
              <a:gd name="connsiteX3" fmla="*/ 5520230 w 5865451"/>
              <a:gd name="connsiteY3" fmla="*/ 4641436 h 5785122"/>
              <a:gd name="connsiteX4" fmla="*/ 2961981 w 5865451"/>
              <a:gd name="connsiteY4" fmla="*/ 5753338 h 5785122"/>
              <a:gd name="connsiteX5" fmla="*/ 39943 w 5865451"/>
              <a:gd name="connsiteY5" fmla="*/ 4000095 h 5785122"/>
              <a:gd name="connsiteX0" fmla="*/ 39943 w 7000658"/>
              <a:gd name="connsiteY0" fmla="*/ 4000095 h 5820006"/>
              <a:gd name="connsiteX1" fmla="*/ 1577622 w 7000658"/>
              <a:gd name="connsiteY1" fmla="*/ 817435 h 5820006"/>
              <a:gd name="connsiteX2" fmla="*/ 5834751 w 7000658"/>
              <a:gd name="connsiteY2" fmla="*/ 1102517 h 5820006"/>
              <a:gd name="connsiteX3" fmla="*/ 6921518 w 7000658"/>
              <a:gd name="connsiteY3" fmla="*/ 5033321 h 5820006"/>
              <a:gd name="connsiteX4" fmla="*/ 2961981 w 7000658"/>
              <a:gd name="connsiteY4" fmla="*/ 5753338 h 5820006"/>
              <a:gd name="connsiteX5" fmla="*/ 39943 w 7000658"/>
              <a:gd name="connsiteY5" fmla="*/ 4000095 h 5820006"/>
              <a:gd name="connsiteX0" fmla="*/ 39943 w 7324239"/>
              <a:gd name="connsiteY0" fmla="*/ 4000095 h 5770571"/>
              <a:gd name="connsiteX1" fmla="*/ 1577622 w 7324239"/>
              <a:gd name="connsiteY1" fmla="*/ 817435 h 5770571"/>
              <a:gd name="connsiteX2" fmla="*/ 5834751 w 7324239"/>
              <a:gd name="connsiteY2" fmla="*/ 1102517 h 5770571"/>
              <a:gd name="connsiteX3" fmla="*/ 6921518 w 7324239"/>
              <a:gd name="connsiteY3" fmla="*/ 5033321 h 5770571"/>
              <a:gd name="connsiteX4" fmla="*/ 2961981 w 7324239"/>
              <a:gd name="connsiteY4" fmla="*/ 5753338 h 5770571"/>
              <a:gd name="connsiteX5" fmla="*/ 39943 w 7324239"/>
              <a:gd name="connsiteY5" fmla="*/ 4000095 h 5770571"/>
              <a:gd name="connsiteX0" fmla="*/ 39943 w 6939952"/>
              <a:gd name="connsiteY0" fmla="*/ 4000095 h 5770571"/>
              <a:gd name="connsiteX1" fmla="*/ 1577622 w 6939952"/>
              <a:gd name="connsiteY1" fmla="*/ 817435 h 5770571"/>
              <a:gd name="connsiteX2" fmla="*/ 5834751 w 6939952"/>
              <a:gd name="connsiteY2" fmla="*/ 1102517 h 5770571"/>
              <a:gd name="connsiteX3" fmla="*/ 6921518 w 6939952"/>
              <a:gd name="connsiteY3" fmla="*/ 5033321 h 5770571"/>
              <a:gd name="connsiteX4" fmla="*/ 2961981 w 6939952"/>
              <a:gd name="connsiteY4" fmla="*/ 5753338 h 5770571"/>
              <a:gd name="connsiteX5" fmla="*/ 39943 w 6939952"/>
              <a:gd name="connsiteY5" fmla="*/ 4000095 h 5770571"/>
              <a:gd name="connsiteX0" fmla="*/ 39943 w 6939952"/>
              <a:gd name="connsiteY0" fmla="*/ 4000095 h 5774179"/>
              <a:gd name="connsiteX1" fmla="*/ 1577622 w 6939952"/>
              <a:gd name="connsiteY1" fmla="*/ 817435 h 5774179"/>
              <a:gd name="connsiteX2" fmla="*/ 5834751 w 6939952"/>
              <a:gd name="connsiteY2" fmla="*/ 1102517 h 5774179"/>
              <a:gd name="connsiteX3" fmla="*/ 6921518 w 6939952"/>
              <a:gd name="connsiteY3" fmla="*/ 5033321 h 5774179"/>
              <a:gd name="connsiteX4" fmla="*/ 2961981 w 6939952"/>
              <a:gd name="connsiteY4" fmla="*/ 5753338 h 5774179"/>
              <a:gd name="connsiteX5" fmla="*/ 39943 w 6939952"/>
              <a:gd name="connsiteY5" fmla="*/ 4000095 h 5774179"/>
              <a:gd name="connsiteX0" fmla="*/ 62517 w 6962526"/>
              <a:gd name="connsiteY0" fmla="*/ 4000095 h 5914074"/>
              <a:gd name="connsiteX1" fmla="*/ 1600196 w 6962526"/>
              <a:gd name="connsiteY1" fmla="*/ 817435 h 5914074"/>
              <a:gd name="connsiteX2" fmla="*/ 5857325 w 6962526"/>
              <a:gd name="connsiteY2" fmla="*/ 1102517 h 5914074"/>
              <a:gd name="connsiteX3" fmla="*/ 6944092 w 6962526"/>
              <a:gd name="connsiteY3" fmla="*/ 5033321 h 5914074"/>
              <a:gd name="connsiteX4" fmla="*/ 3447693 w 6962526"/>
              <a:gd name="connsiteY4" fmla="*/ 5895842 h 5914074"/>
              <a:gd name="connsiteX5" fmla="*/ 62517 w 6962526"/>
              <a:gd name="connsiteY5" fmla="*/ 4000095 h 5914074"/>
              <a:gd name="connsiteX0" fmla="*/ 62517 w 6962526"/>
              <a:gd name="connsiteY0" fmla="*/ 4000095 h 5909063"/>
              <a:gd name="connsiteX1" fmla="*/ 1600196 w 6962526"/>
              <a:gd name="connsiteY1" fmla="*/ 817435 h 5909063"/>
              <a:gd name="connsiteX2" fmla="*/ 5857325 w 6962526"/>
              <a:gd name="connsiteY2" fmla="*/ 1102517 h 5909063"/>
              <a:gd name="connsiteX3" fmla="*/ 6944092 w 6962526"/>
              <a:gd name="connsiteY3" fmla="*/ 5033321 h 5909063"/>
              <a:gd name="connsiteX4" fmla="*/ 3447693 w 6962526"/>
              <a:gd name="connsiteY4" fmla="*/ 5895842 h 5909063"/>
              <a:gd name="connsiteX5" fmla="*/ 62517 w 6962526"/>
              <a:gd name="connsiteY5" fmla="*/ 4000095 h 5909063"/>
              <a:gd name="connsiteX0" fmla="*/ 72715 w 7004788"/>
              <a:gd name="connsiteY0" fmla="*/ 4473865 h 6382833"/>
              <a:gd name="connsiteX1" fmla="*/ 1610394 w 7004788"/>
              <a:gd name="connsiteY1" fmla="*/ 1291205 h 6382833"/>
              <a:gd name="connsiteX2" fmla="*/ 6948178 w 7004788"/>
              <a:gd name="connsiteY2" fmla="*/ 923144 h 6382833"/>
              <a:gd name="connsiteX3" fmla="*/ 6954290 w 7004788"/>
              <a:gd name="connsiteY3" fmla="*/ 5507091 h 6382833"/>
              <a:gd name="connsiteX4" fmla="*/ 3457891 w 7004788"/>
              <a:gd name="connsiteY4" fmla="*/ 6369612 h 6382833"/>
              <a:gd name="connsiteX5" fmla="*/ 72715 w 7004788"/>
              <a:gd name="connsiteY5" fmla="*/ 4473865 h 6382833"/>
              <a:gd name="connsiteX0" fmla="*/ 106881 w 7038954"/>
              <a:gd name="connsiteY0" fmla="*/ 4547924 h 6456892"/>
              <a:gd name="connsiteX1" fmla="*/ 1415960 w 7038954"/>
              <a:gd name="connsiteY1" fmla="*/ 1109770 h 6456892"/>
              <a:gd name="connsiteX2" fmla="*/ 6982344 w 7038954"/>
              <a:gd name="connsiteY2" fmla="*/ 997203 h 6456892"/>
              <a:gd name="connsiteX3" fmla="*/ 6988456 w 7038954"/>
              <a:gd name="connsiteY3" fmla="*/ 5581150 h 6456892"/>
              <a:gd name="connsiteX4" fmla="*/ 3492057 w 7038954"/>
              <a:gd name="connsiteY4" fmla="*/ 6443671 h 6456892"/>
              <a:gd name="connsiteX5" fmla="*/ 106881 w 7038954"/>
              <a:gd name="connsiteY5" fmla="*/ 4547924 h 6456892"/>
              <a:gd name="connsiteX0" fmla="*/ 107112 w 7040332"/>
              <a:gd name="connsiteY0" fmla="*/ 4975368 h 6884336"/>
              <a:gd name="connsiteX1" fmla="*/ 1416191 w 7040332"/>
              <a:gd name="connsiteY1" fmla="*/ 1537214 h 6884336"/>
              <a:gd name="connsiteX2" fmla="*/ 6996022 w 7040332"/>
              <a:gd name="connsiteY2" fmla="*/ 866594 h 6884336"/>
              <a:gd name="connsiteX3" fmla="*/ 6988687 w 7040332"/>
              <a:gd name="connsiteY3" fmla="*/ 6008594 h 6884336"/>
              <a:gd name="connsiteX4" fmla="*/ 3492288 w 7040332"/>
              <a:gd name="connsiteY4" fmla="*/ 6871115 h 6884336"/>
              <a:gd name="connsiteX5" fmla="*/ 107112 w 7040332"/>
              <a:gd name="connsiteY5" fmla="*/ 4975368 h 6884336"/>
              <a:gd name="connsiteX0" fmla="*/ 125032 w 7058252"/>
              <a:gd name="connsiteY0" fmla="*/ 5026174 h 6935142"/>
              <a:gd name="connsiteX1" fmla="*/ 1339981 w 7058252"/>
              <a:gd name="connsiteY1" fmla="*/ 1386314 h 6935142"/>
              <a:gd name="connsiteX2" fmla="*/ 7013942 w 7058252"/>
              <a:gd name="connsiteY2" fmla="*/ 917400 h 6935142"/>
              <a:gd name="connsiteX3" fmla="*/ 7006607 w 7058252"/>
              <a:gd name="connsiteY3" fmla="*/ 6059400 h 6935142"/>
              <a:gd name="connsiteX4" fmla="*/ 3510208 w 7058252"/>
              <a:gd name="connsiteY4" fmla="*/ 6921921 h 6935142"/>
              <a:gd name="connsiteX5" fmla="*/ 125032 w 7058252"/>
              <a:gd name="connsiteY5" fmla="*/ 5026174 h 6935142"/>
              <a:gd name="connsiteX0" fmla="*/ 96994 w 7030214"/>
              <a:gd name="connsiteY0" fmla="*/ 5112058 h 7021026"/>
              <a:gd name="connsiteX1" fmla="*/ 1311943 w 7030214"/>
              <a:gd name="connsiteY1" fmla="*/ 1472198 h 7021026"/>
              <a:gd name="connsiteX2" fmla="*/ 6985904 w 7030214"/>
              <a:gd name="connsiteY2" fmla="*/ 1003284 h 7021026"/>
              <a:gd name="connsiteX3" fmla="*/ 6978569 w 7030214"/>
              <a:gd name="connsiteY3" fmla="*/ 6145284 h 7021026"/>
              <a:gd name="connsiteX4" fmla="*/ 3482170 w 7030214"/>
              <a:gd name="connsiteY4" fmla="*/ 7007805 h 7021026"/>
              <a:gd name="connsiteX5" fmla="*/ 96994 w 7030214"/>
              <a:gd name="connsiteY5" fmla="*/ 5112058 h 7021026"/>
              <a:gd name="connsiteX0" fmla="*/ 165399 w 7098619"/>
              <a:gd name="connsiteY0" fmla="*/ 5137158 h 7046126"/>
              <a:gd name="connsiteX1" fmla="*/ 1030724 w 7098619"/>
              <a:gd name="connsiteY1" fmla="*/ 1416616 h 7046126"/>
              <a:gd name="connsiteX2" fmla="*/ 7054309 w 7098619"/>
              <a:gd name="connsiteY2" fmla="*/ 1028384 h 7046126"/>
              <a:gd name="connsiteX3" fmla="*/ 7046974 w 7098619"/>
              <a:gd name="connsiteY3" fmla="*/ 6170384 h 7046126"/>
              <a:gd name="connsiteX4" fmla="*/ 3550575 w 7098619"/>
              <a:gd name="connsiteY4" fmla="*/ 7032905 h 7046126"/>
              <a:gd name="connsiteX5" fmla="*/ 165399 w 7098619"/>
              <a:gd name="connsiteY5" fmla="*/ 5137158 h 7046126"/>
              <a:gd name="connsiteX0" fmla="*/ 175351 w 7108571"/>
              <a:gd name="connsiteY0" fmla="*/ 5226784 h 7135752"/>
              <a:gd name="connsiteX1" fmla="*/ 1040676 w 7108571"/>
              <a:gd name="connsiteY1" fmla="*/ 1506242 h 7135752"/>
              <a:gd name="connsiteX2" fmla="*/ 7064261 w 7108571"/>
              <a:gd name="connsiteY2" fmla="*/ 1118010 h 7135752"/>
              <a:gd name="connsiteX3" fmla="*/ 7056926 w 7108571"/>
              <a:gd name="connsiteY3" fmla="*/ 6260010 h 7135752"/>
              <a:gd name="connsiteX4" fmla="*/ 3560527 w 7108571"/>
              <a:gd name="connsiteY4" fmla="*/ 7122531 h 7135752"/>
              <a:gd name="connsiteX5" fmla="*/ 175351 w 7108571"/>
              <a:gd name="connsiteY5" fmla="*/ 5226784 h 7135752"/>
              <a:gd name="connsiteX0" fmla="*/ 175351 w 7108571"/>
              <a:gd name="connsiteY0" fmla="*/ 5226784 h 7127573"/>
              <a:gd name="connsiteX1" fmla="*/ 1040676 w 7108571"/>
              <a:gd name="connsiteY1" fmla="*/ 1506242 h 7127573"/>
              <a:gd name="connsiteX2" fmla="*/ 7064261 w 7108571"/>
              <a:gd name="connsiteY2" fmla="*/ 1118010 h 7127573"/>
              <a:gd name="connsiteX3" fmla="*/ 7056926 w 7108571"/>
              <a:gd name="connsiteY3" fmla="*/ 6260010 h 7127573"/>
              <a:gd name="connsiteX4" fmla="*/ 3560527 w 7108571"/>
              <a:gd name="connsiteY4" fmla="*/ 7122531 h 7127573"/>
              <a:gd name="connsiteX5" fmla="*/ 175351 w 7108571"/>
              <a:gd name="connsiteY5" fmla="*/ 5226784 h 7127573"/>
              <a:gd name="connsiteX0" fmla="*/ 175351 w 7170557"/>
              <a:gd name="connsiteY0" fmla="*/ 5226784 h 7154795"/>
              <a:gd name="connsiteX1" fmla="*/ 1040676 w 7170557"/>
              <a:gd name="connsiteY1" fmla="*/ 1506242 h 7154795"/>
              <a:gd name="connsiteX2" fmla="*/ 7064261 w 7170557"/>
              <a:gd name="connsiteY2" fmla="*/ 1118010 h 7154795"/>
              <a:gd name="connsiteX3" fmla="*/ 7124161 w 7170557"/>
              <a:gd name="connsiteY3" fmla="*/ 6643252 h 7154795"/>
              <a:gd name="connsiteX4" fmla="*/ 3560527 w 7170557"/>
              <a:gd name="connsiteY4" fmla="*/ 7122531 h 7154795"/>
              <a:gd name="connsiteX5" fmla="*/ 175351 w 7170557"/>
              <a:gd name="connsiteY5" fmla="*/ 5226784 h 7154795"/>
              <a:gd name="connsiteX0" fmla="*/ 175351 w 7170557"/>
              <a:gd name="connsiteY0" fmla="*/ 5226784 h 7135754"/>
              <a:gd name="connsiteX1" fmla="*/ 1040676 w 7170557"/>
              <a:gd name="connsiteY1" fmla="*/ 1506242 h 7135754"/>
              <a:gd name="connsiteX2" fmla="*/ 7064261 w 7170557"/>
              <a:gd name="connsiteY2" fmla="*/ 1118010 h 7135754"/>
              <a:gd name="connsiteX3" fmla="*/ 7124161 w 7170557"/>
              <a:gd name="connsiteY3" fmla="*/ 6643252 h 7135754"/>
              <a:gd name="connsiteX4" fmla="*/ 3560527 w 7170557"/>
              <a:gd name="connsiteY4" fmla="*/ 7122531 h 7135754"/>
              <a:gd name="connsiteX5" fmla="*/ 175351 w 7170557"/>
              <a:gd name="connsiteY5" fmla="*/ 5226784 h 7135754"/>
              <a:gd name="connsiteX0" fmla="*/ 192451 w 7187657"/>
              <a:gd name="connsiteY0" fmla="*/ 5278777 h 7187747"/>
              <a:gd name="connsiteX1" fmla="*/ 1057776 w 7187657"/>
              <a:gd name="connsiteY1" fmla="*/ 1558235 h 7187747"/>
              <a:gd name="connsiteX2" fmla="*/ 7081361 w 7187657"/>
              <a:gd name="connsiteY2" fmla="*/ 1170003 h 7187747"/>
              <a:gd name="connsiteX3" fmla="*/ 7141261 w 7187657"/>
              <a:gd name="connsiteY3" fmla="*/ 6695245 h 7187747"/>
              <a:gd name="connsiteX4" fmla="*/ 3577627 w 7187657"/>
              <a:gd name="connsiteY4" fmla="*/ 7174524 h 7187747"/>
              <a:gd name="connsiteX5" fmla="*/ 192451 w 7187657"/>
              <a:gd name="connsiteY5" fmla="*/ 5278777 h 7187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657" h="7187747">
                <a:moveTo>
                  <a:pt x="192451" y="5278777"/>
                </a:moveTo>
                <a:cubicBezTo>
                  <a:pt x="-227524" y="4342729"/>
                  <a:pt x="30647" y="3096919"/>
                  <a:pt x="1057776" y="1558235"/>
                </a:cubicBezTo>
                <a:cubicBezTo>
                  <a:pt x="2084905" y="19551"/>
                  <a:pt x="7485122" y="-824972"/>
                  <a:pt x="7081361" y="1170003"/>
                </a:cubicBezTo>
                <a:cubicBezTo>
                  <a:pt x="6784478" y="3343107"/>
                  <a:pt x="7346924" y="6703879"/>
                  <a:pt x="7141261" y="6695245"/>
                </a:cubicBezTo>
                <a:cubicBezTo>
                  <a:pt x="5534310" y="6259098"/>
                  <a:pt x="4823168" y="7316473"/>
                  <a:pt x="3577627" y="7174524"/>
                </a:cubicBezTo>
                <a:cubicBezTo>
                  <a:pt x="2332086" y="7032575"/>
                  <a:pt x="612426" y="6214825"/>
                  <a:pt x="192451" y="527877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1E99A95-D090-6491-7751-205E09F97B77}"/>
              </a:ext>
            </a:extLst>
          </p:cNvPr>
          <p:cNvSpPr/>
          <p:nvPr userDrawn="1"/>
        </p:nvSpPr>
        <p:spPr>
          <a:xfrm>
            <a:off x="5663376" y="-127747"/>
            <a:ext cx="6949964" cy="6703159"/>
          </a:xfrm>
          <a:custGeom>
            <a:avLst/>
            <a:gdLst>
              <a:gd name="connsiteX0" fmla="*/ 2287518 w 6940200"/>
              <a:gd name="connsiteY0" fmla="*/ 0 h 6651654"/>
              <a:gd name="connsiteX1" fmla="*/ 1023494 w 6940200"/>
              <a:gd name="connsiteY1" fmla="*/ 766482 h 6651654"/>
              <a:gd name="connsiteX2" fmla="*/ 21688 w 6940200"/>
              <a:gd name="connsiteY2" fmla="*/ 2413747 h 6651654"/>
              <a:gd name="connsiteX3" fmla="*/ 344418 w 6940200"/>
              <a:gd name="connsiteY3" fmla="*/ 4417359 h 6651654"/>
              <a:gd name="connsiteX4" fmla="*/ 458718 w 6940200"/>
              <a:gd name="connsiteY4" fmla="*/ 5681382 h 6651654"/>
              <a:gd name="connsiteX5" fmla="*/ 2482500 w 6940200"/>
              <a:gd name="connsiteY5" fmla="*/ 6642847 h 6651654"/>
              <a:gd name="connsiteX6" fmla="*/ 5467747 w 6940200"/>
              <a:gd name="connsiteY6" fmla="*/ 6165476 h 6651654"/>
              <a:gd name="connsiteX7" fmla="*/ 6940200 w 6940200"/>
              <a:gd name="connsiteY7" fmla="*/ 6286500 h 6651654"/>
              <a:gd name="connsiteX0" fmla="*/ 2287518 w 6940200"/>
              <a:gd name="connsiteY0" fmla="*/ 0 h 6651654"/>
              <a:gd name="connsiteX1" fmla="*/ 1023494 w 6940200"/>
              <a:gd name="connsiteY1" fmla="*/ 766482 h 6651654"/>
              <a:gd name="connsiteX2" fmla="*/ 21688 w 6940200"/>
              <a:gd name="connsiteY2" fmla="*/ 2413747 h 6651654"/>
              <a:gd name="connsiteX3" fmla="*/ 344418 w 6940200"/>
              <a:gd name="connsiteY3" fmla="*/ 4417359 h 6651654"/>
              <a:gd name="connsiteX4" fmla="*/ 458718 w 6940200"/>
              <a:gd name="connsiteY4" fmla="*/ 5681382 h 6651654"/>
              <a:gd name="connsiteX5" fmla="*/ 2482500 w 6940200"/>
              <a:gd name="connsiteY5" fmla="*/ 6642847 h 6651654"/>
              <a:gd name="connsiteX6" fmla="*/ 5467747 w 6940200"/>
              <a:gd name="connsiteY6" fmla="*/ 6165476 h 6651654"/>
              <a:gd name="connsiteX7" fmla="*/ 6940200 w 6940200"/>
              <a:gd name="connsiteY7" fmla="*/ 6286500 h 6651654"/>
              <a:gd name="connsiteX0" fmla="*/ 2288319 w 6941001"/>
              <a:gd name="connsiteY0" fmla="*/ 0 h 6652975"/>
              <a:gd name="connsiteX1" fmla="*/ 1024295 w 6941001"/>
              <a:gd name="connsiteY1" fmla="*/ 766482 h 6652975"/>
              <a:gd name="connsiteX2" fmla="*/ 22489 w 6941001"/>
              <a:gd name="connsiteY2" fmla="*/ 2413747 h 6652975"/>
              <a:gd name="connsiteX3" fmla="*/ 345219 w 6941001"/>
              <a:gd name="connsiteY3" fmla="*/ 4417359 h 6652975"/>
              <a:gd name="connsiteX4" fmla="*/ 560372 w 6941001"/>
              <a:gd name="connsiteY4" fmla="*/ 5641041 h 6652975"/>
              <a:gd name="connsiteX5" fmla="*/ 2483301 w 6941001"/>
              <a:gd name="connsiteY5" fmla="*/ 6642847 h 6652975"/>
              <a:gd name="connsiteX6" fmla="*/ 5468548 w 6941001"/>
              <a:gd name="connsiteY6" fmla="*/ 6165476 h 6652975"/>
              <a:gd name="connsiteX7" fmla="*/ 6941001 w 6941001"/>
              <a:gd name="connsiteY7" fmla="*/ 6286500 h 6652975"/>
              <a:gd name="connsiteX0" fmla="*/ 2290490 w 6943172"/>
              <a:gd name="connsiteY0" fmla="*/ 0 h 6652975"/>
              <a:gd name="connsiteX1" fmla="*/ 1026466 w 6943172"/>
              <a:gd name="connsiteY1" fmla="*/ 766482 h 6652975"/>
              <a:gd name="connsiteX2" fmla="*/ 24660 w 6943172"/>
              <a:gd name="connsiteY2" fmla="*/ 2413747 h 6652975"/>
              <a:gd name="connsiteX3" fmla="*/ 327220 w 6943172"/>
              <a:gd name="connsiteY3" fmla="*/ 4350124 h 6652975"/>
              <a:gd name="connsiteX4" fmla="*/ 562543 w 6943172"/>
              <a:gd name="connsiteY4" fmla="*/ 5641041 h 6652975"/>
              <a:gd name="connsiteX5" fmla="*/ 2485472 w 6943172"/>
              <a:gd name="connsiteY5" fmla="*/ 6642847 h 6652975"/>
              <a:gd name="connsiteX6" fmla="*/ 5470719 w 6943172"/>
              <a:gd name="connsiteY6" fmla="*/ 6165476 h 6652975"/>
              <a:gd name="connsiteX7" fmla="*/ 6943172 w 6943172"/>
              <a:gd name="connsiteY7" fmla="*/ 6286500 h 6652975"/>
              <a:gd name="connsiteX0" fmla="*/ 2290490 w 6943172"/>
              <a:gd name="connsiteY0" fmla="*/ 0 h 6606825"/>
              <a:gd name="connsiteX1" fmla="*/ 1026466 w 6943172"/>
              <a:gd name="connsiteY1" fmla="*/ 766482 h 6606825"/>
              <a:gd name="connsiteX2" fmla="*/ 24660 w 6943172"/>
              <a:gd name="connsiteY2" fmla="*/ 2413747 h 6606825"/>
              <a:gd name="connsiteX3" fmla="*/ 327220 w 6943172"/>
              <a:gd name="connsiteY3" fmla="*/ 4350124 h 6606825"/>
              <a:gd name="connsiteX4" fmla="*/ 562543 w 6943172"/>
              <a:gd name="connsiteY4" fmla="*/ 5641041 h 6606825"/>
              <a:gd name="connsiteX5" fmla="*/ 2572877 w 6943172"/>
              <a:gd name="connsiteY5" fmla="*/ 6595782 h 6606825"/>
              <a:gd name="connsiteX6" fmla="*/ 5470719 w 6943172"/>
              <a:gd name="connsiteY6" fmla="*/ 6165476 h 6606825"/>
              <a:gd name="connsiteX7" fmla="*/ 6943172 w 6943172"/>
              <a:gd name="connsiteY7" fmla="*/ 6286500 h 6606825"/>
              <a:gd name="connsiteX0" fmla="*/ 2290490 w 6943172"/>
              <a:gd name="connsiteY0" fmla="*/ 0 h 6705887"/>
              <a:gd name="connsiteX1" fmla="*/ 1026466 w 6943172"/>
              <a:gd name="connsiteY1" fmla="*/ 766482 h 6705887"/>
              <a:gd name="connsiteX2" fmla="*/ 24660 w 6943172"/>
              <a:gd name="connsiteY2" fmla="*/ 2413747 h 6705887"/>
              <a:gd name="connsiteX3" fmla="*/ 327220 w 6943172"/>
              <a:gd name="connsiteY3" fmla="*/ 4350124 h 6705887"/>
              <a:gd name="connsiteX4" fmla="*/ 562543 w 6943172"/>
              <a:gd name="connsiteY4" fmla="*/ 5641041 h 6705887"/>
              <a:gd name="connsiteX5" fmla="*/ 2868712 w 6943172"/>
              <a:gd name="connsiteY5" fmla="*/ 6696635 h 6705887"/>
              <a:gd name="connsiteX6" fmla="*/ 5470719 w 6943172"/>
              <a:gd name="connsiteY6" fmla="*/ 6165476 h 6705887"/>
              <a:gd name="connsiteX7" fmla="*/ 6943172 w 6943172"/>
              <a:gd name="connsiteY7" fmla="*/ 6286500 h 6705887"/>
              <a:gd name="connsiteX0" fmla="*/ 2297282 w 6949964"/>
              <a:gd name="connsiteY0" fmla="*/ 0 h 6705887"/>
              <a:gd name="connsiteX1" fmla="*/ 1033258 w 6949964"/>
              <a:gd name="connsiteY1" fmla="*/ 766482 h 6705887"/>
              <a:gd name="connsiteX2" fmla="*/ 31452 w 6949964"/>
              <a:gd name="connsiteY2" fmla="*/ 2413747 h 6705887"/>
              <a:gd name="connsiteX3" fmla="*/ 280224 w 6949964"/>
              <a:gd name="connsiteY3" fmla="*/ 4262719 h 6705887"/>
              <a:gd name="connsiteX4" fmla="*/ 569335 w 6949964"/>
              <a:gd name="connsiteY4" fmla="*/ 5641041 h 6705887"/>
              <a:gd name="connsiteX5" fmla="*/ 2875504 w 6949964"/>
              <a:gd name="connsiteY5" fmla="*/ 6696635 h 6705887"/>
              <a:gd name="connsiteX6" fmla="*/ 5477511 w 6949964"/>
              <a:gd name="connsiteY6" fmla="*/ 6165476 h 6705887"/>
              <a:gd name="connsiteX7" fmla="*/ 6949964 w 6949964"/>
              <a:gd name="connsiteY7" fmla="*/ 6286500 h 6705887"/>
              <a:gd name="connsiteX0" fmla="*/ 2297282 w 6949964"/>
              <a:gd name="connsiteY0" fmla="*/ 0 h 6705887"/>
              <a:gd name="connsiteX1" fmla="*/ 1033258 w 6949964"/>
              <a:gd name="connsiteY1" fmla="*/ 726141 h 6705887"/>
              <a:gd name="connsiteX2" fmla="*/ 31452 w 6949964"/>
              <a:gd name="connsiteY2" fmla="*/ 2413747 h 6705887"/>
              <a:gd name="connsiteX3" fmla="*/ 280224 w 6949964"/>
              <a:gd name="connsiteY3" fmla="*/ 4262719 h 6705887"/>
              <a:gd name="connsiteX4" fmla="*/ 569335 w 6949964"/>
              <a:gd name="connsiteY4" fmla="*/ 5641041 h 6705887"/>
              <a:gd name="connsiteX5" fmla="*/ 2875504 w 6949964"/>
              <a:gd name="connsiteY5" fmla="*/ 6696635 h 6705887"/>
              <a:gd name="connsiteX6" fmla="*/ 5477511 w 6949964"/>
              <a:gd name="connsiteY6" fmla="*/ 6165476 h 6705887"/>
              <a:gd name="connsiteX7" fmla="*/ 6949964 w 6949964"/>
              <a:gd name="connsiteY7" fmla="*/ 6286500 h 6705887"/>
              <a:gd name="connsiteX0" fmla="*/ 2297282 w 6949964"/>
              <a:gd name="connsiteY0" fmla="*/ 0 h 6703159"/>
              <a:gd name="connsiteX1" fmla="*/ 1033258 w 6949964"/>
              <a:gd name="connsiteY1" fmla="*/ 726141 h 6703159"/>
              <a:gd name="connsiteX2" fmla="*/ 31452 w 6949964"/>
              <a:gd name="connsiteY2" fmla="*/ 2413747 h 6703159"/>
              <a:gd name="connsiteX3" fmla="*/ 280224 w 6949964"/>
              <a:gd name="connsiteY3" fmla="*/ 4262719 h 6703159"/>
              <a:gd name="connsiteX4" fmla="*/ 569335 w 6949964"/>
              <a:gd name="connsiteY4" fmla="*/ 5641041 h 6703159"/>
              <a:gd name="connsiteX5" fmla="*/ 2875504 w 6949964"/>
              <a:gd name="connsiteY5" fmla="*/ 6696635 h 6703159"/>
              <a:gd name="connsiteX6" fmla="*/ 5524575 w 6949964"/>
              <a:gd name="connsiteY6" fmla="*/ 6098241 h 6703159"/>
              <a:gd name="connsiteX7" fmla="*/ 6949964 w 6949964"/>
              <a:gd name="connsiteY7" fmla="*/ 6286500 h 670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49964" h="6703159">
                <a:moveTo>
                  <a:pt x="2297282" y="0"/>
                </a:moveTo>
                <a:cubicBezTo>
                  <a:pt x="1854089" y="182095"/>
                  <a:pt x="1410896" y="323850"/>
                  <a:pt x="1033258" y="726141"/>
                </a:cubicBezTo>
                <a:cubicBezTo>
                  <a:pt x="655620" y="1128432"/>
                  <a:pt x="156958" y="1824317"/>
                  <a:pt x="31452" y="2413747"/>
                </a:cubicBezTo>
                <a:cubicBezTo>
                  <a:pt x="-94054" y="3003177"/>
                  <a:pt x="190577" y="3724837"/>
                  <a:pt x="280224" y="4262719"/>
                </a:cubicBezTo>
                <a:cubicBezTo>
                  <a:pt x="369871" y="4800601"/>
                  <a:pt x="136788" y="5235388"/>
                  <a:pt x="569335" y="5641041"/>
                </a:cubicBezTo>
                <a:cubicBezTo>
                  <a:pt x="1001882" y="6046694"/>
                  <a:pt x="2049631" y="6620435"/>
                  <a:pt x="2875504" y="6696635"/>
                </a:cubicBezTo>
                <a:cubicBezTo>
                  <a:pt x="3701377" y="6772835"/>
                  <a:pt x="4781625" y="6157632"/>
                  <a:pt x="5524575" y="6098241"/>
                </a:cubicBezTo>
                <a:cubicBezTo>
                  <a:pt x="6277611" y="6044452"/>
                  <a:pt x="6459146" y="6246159"/>
                  <a:pt x="6949964" y="6286500"/>
                </a:cubicBezTo>
              </a:path>
            </a:pathLst>
          </a:custGeom>
          <a:noFill/>
          <a:ln w="9525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n w="6350"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45E4058B-7A40-829E-12C0-775367FA00C8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447127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4941C-0D99-DD82-FDA2-1F82C4CFB6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39996" y="-688115"/>
            <a:ext cx="7081747" cy="7864474"/>
          </a:xfrm>
          <a:custGeom>
            <a:avLst/>
            <a:gdLst>
              <a:gd name="connsiteX0" fmla="*/ 0 w 2576594"/>
              <a:gd name="connsiteY0" fmla="*/ 1246982 h 2493963"/>
              <a:gd name="connsiteX1" fmla="*/ 1288297 w 2576594"/>
              <a:gd name="connsiteY1" fmla="*/ 0 h 2493963"/>
              <a:gd name="connsiteX2" fmla="*/ 2576594 w 2576594"/>
              <a:gd name="connsiteY2" fmla="*/ 1246982 h 2493963"/>
              <a:gd name="connsiteX3" fmla="*/ 1288297 w 2576594"/>
              <a:gd name="connsiteY3" fmla="*/ 2493964 h 2493963"/>
              <a:gd name="connsiteX4" fmla="*/ 0 w 2576594"/>
              <a:gd name="connsiteY4" fmla="*/ 1246982 h 2493963"/>
              <a:gd name="connsiteX0" fmla="*/ 0 w 3455368"/>
              <a:gd name="connsiteY0" fmla="*/ 3526848 h 3727854"/>
              <a:gd name="connsiteX1" fmla="*/ 2167071 w 3455368"/>
              <a:gd name="connsiteY1" fmla="*/ 82931 h 3727854"/>
              <a:gd name="connsiteX2" fmla="*/ 3455368 w 3455368"/>
              <a:gd name="connsiteY2" fmla="*/ 1329913 h 3727854"/>
              <a:gd name="connsiteX3" fmla="*/ 2167071 w 3455368"/>
              <a:gd name="connsiteY3" fmla="*/ 2576895 h 3727854"/>
              <a:gd name="connsiteX4" fmla="*/ 0 w 3455368"/>
              <a:gd name="connsiteY4" fmla="*/ 3526848 h 3727854"/>
              <a:gd name="connsiteX0" fmla="*/ 69316 w 3524684"/>
              <a:gd name="connsiteY0" fmla="*/ 4930853 h 5119588"/>
              <a:gd name="connsiteX1" fmla="*/ 811348 w 3524684"/>
              <a:gd name="connsiteY1" fmla="*/ 38146 h 5119588"/>
              <a:gd name="connsiteX2" fmla="*/ 3524684 w 3524684"/>
              <a:gd name="connsiteY2" fmla="*/ 2733918 h 5119588"/>
              <a:gd name="connsiteX3" fmla="*/ 2236387 w 3524684"/>
              <a:gd name="connsiteY3" fmla="*/ 3980900 h 5119588"/>
              <a:gd name="connsiteX4" fmla="*/ 69316 w 3524684"/>
              <a:gd name="connsiteY4" fmla="*/ 4930853 h 5119588"/>
              <a:gd name="connsiteX0" fmla="*/ 374922 w 3830290"/>
              <a:gd name="connsiteY0" fmla="*/ 4901976 h 5090711"/>
              <a:gd name="connsiteX1" fmla="*/ 1116954 w 3830290"/>
              <a:gd name="connsiteY1" fmla="*/ 9269 h 5090711"/>
              <a:gd name="connsiteX2" fmla="*/ 3830290 w 3830290"/>
              <a:gd name="connsiteY2" fmla="*/ 2705041 h 5090711"/>
              <a:gd name="connsiteX3" fmla="*/ 2541993 w 3830290"/>
              <a:gd name="connsiteY3" fmla="*/ 3952023 h 5090711"/>
              <a:gd name="connsiteX4" fmla="*/ 374922 w 3830290"/>
              <a:gd name="connsiteY4" fmla="*/ 4901976 h 5090711"/>
              <a:gd name="connsiteX0" fmla="*/ 104255 w 5162792"/>
              <a:gd name="connsiteY0" fmla="*/ 5035789 h 5247620"/>
              <a:gd name="connsiteX1" fmla="*/ 846287 w 5162792"/>
              <a:gd name="connsiteY1" fmla="*/ 143082 h 5247620"/>
              <a:gd name="connsiteX2" fmla="*/ 5162792 w 5162792"/>
              <a:gd name="connsiteY2" fmla="*/ 1568194 h 5247620"/>
              <a:gd name="connsiteX3" fmla="*/ 2271326 w 5162792"/>
              <a:gd name="connsiteY3" fmla="*/ 4085836 h 5247620"/>
              <a:gd name="connsiteX4" fmla="*/ 104255 w 5162792"/>
              <a:gd name="connsiteY4" fmla="*/ 5035789 h 5247620"/>
              <a:gd name="connsiteX0" fmla="*/ 316117 w 5745097"/>
              <a:gd name="connsiteY0" fmla="*/ 5035789 h 5625173"/>
              <a:gd name="connsiteX1" fmla="*/ 1058149 w 5745097"/>
              <a:gd name="connsiteY1" fmla="*/ 143082 h 5625173"/>
              <a:gd name="connsiteX2" fmla="*/ 5374654 w 5745097"/>
              <a:gd name="connsiteY2" fmla="*/ 1568194 h 5625173"/>
              <a:gd name="connsiteX3" fmla="*/ 5368892 w 5745097"/>
              <a:gd name="connsiteY3" fmla="*/ 5154616 h 5625173"/>
              <a:gd name="connsiteX4" fmla="*/ 316117 w 5745097"/>
              <a:gd name="connsiteY4" fmla="*/ 5035789 h 5625173"/>
              <a:gd name="connsiteX0" fmla="*/ 316117 w 5439005"/>
              <a:gd name="connsiteY0" fmla="*/ 5035789 h 5872726"/>
              <a:gd name="connsiteX1" fmla="*/ 1058149 w 5439005"/>
              <a:gd name="connsiteY1" fmla="*/ 143082 h 5872726"/>
              <a:gd name="connsiteX2" fmla="*/ 5374654 w 5439005"/>
              <a:gd name="connsiteY2" fmla="*/ 1568194 h 5872726"/>
              <a:gd name="connsiteX3" fmla="*/ 5368892 w 5439005"/>
              <a:gd name="connsiteY3" fmla="*/ 5154616 h 5872726"/>
              <a:gd name="connsiteX4" fmla="*/ 316117 w 5439005"/>
              <a:gd name="connsiteY4" fmla="*/ 5035789 h 5872726"/>
              <a:gd name="connsiteX0" fmla="*/ 316117 w 5745098"/>
              <a:gd name="connsiteY0" fmla="*/ 5200377 h 5840238"/>
              <a:gd name="connsiteX1" fmla="*/ 1058149 w 5745098"/>
              <a:gd name="connsiteY1" fmla="*/ 307670 h 5840238"/>
              <a:gd name="connsiteX2" fmla="*/ 5374654 w 5745098"/>
              <a:gd name="connsiteY2" fmla="*/ 937136 h 5840238"/>
              <a:gd name="connsiteX3" fmla="*/ 5368892 w 5745098"/>
              <a:gd name="connsiteY3" fmla="*/ 5319204 h 5840238"/>
              <a:gd name="connsiteX4" fmla="*/ 316117 w 5745098"/>
              <a:gd name="connsiteY4" fmla="*/ 5200377 h 5840238"/>
              <a:gd name="connsiteX0" fmla="*/ 316117 w 5745098"/>
              <a:gd name="connsiteY0" fmla="*/ 5193520 h 5833381"/>
              <a:gd name="connsiteX1" fmla="*/ 1058149 w 5745098"/>
              <a:gd name="connsiteY1" fmla="*/ 300813 h 5833381"/>
              <a:gd name="connsiteX2" fmla="*/ 5374654 w 5745098"/>
              <a:gd name="connsiteY2" fmla="*/ 930279 h 5833381"/>
              <a:gd name="connsiteX3" fmla="*/ 5368892 w 5745098"/>
              <a:gd name="connsiteY3" fmla="*/ 5312347 h 5833381"/>
              <a:gd name="connsiteX4" fmla="*/ 316117 w 5745098"/>
              <a:gd name="connsiteY4" fmla="*/ 5193520 h 5833381"/>
              <a:gd name="connsiteX0" fmla="*/ 316117 w 5648721"/>
              <a:gd name="connsiteY0" fmla="*/ 5193520 h 5833381"/>
              <a:gd name="connsiteX1" fmla="*/ 1058149 w 5648721"/>
              <a:gd name="connsiteY1" fmla="*/ 300813 h 5833381"/>
              <a:gd name="connsiteX2" fmla="*/ 5374654 w 5648721"/>
              <a:gd name="connsiteY2" fmla="*/ 930279 h 5833381"/>
              <a:gd name="connsiteX3" fmla="*/ 5368892 w 5648721"/>
              <a:gd name="connsiteY3" fmla="*/ 5312347 h 5833381"/>
              <a:gd name="connsiteX4" fmla="*/ 316117 w 5648721"/>
              <a:gd name="connsiteY4" fmla="*/ 5193520 h 5833381"/>
              <a:gd name="connsiteX0" fmla="*/ 316117 w 5634786"/>
              <a:gd name="connsiteY0" fmla="*/ 5193520 h 5833381"/>
              <a:gd name="connsiteX1" fmla="*/ 1058149 w 5634786"/>
              <a:gd name="connsiteY1" fmla="*/ 300813 h 5833381"/>
              <a:gd name="connsiteX2" fmla="*/ 5374654 w 5634786"/>
              <a:gd name="connsiteY2" fmla="*/ 930279 h 5833381"/>
              <a:gd name="connsiteX3" fmla="*/ 5368892 w 5634786"/>
              <a:gd name="connsiteY3" fmla="*/ 5312347 h 5833381"/>
              <a:gd name="connsiteX4" fmla="*/ 316117 w 5634786"/>
              <a:gd name="connsiteY4" fmla="*/ 5193520 h 5833381"/>
              <a:gd name="connsiteX0" fmla="*/ 316117 w 5634786"/>
              <a:gd name="connsiteY0" fmla="*/ 5207452 h 5847313"/>
              <a:gd name="connsiteX1" fmla="*/ 1058149 w 5634786"/>
              <a:gd name="connsiteY1" fmla="*/ 314745 h 5847313"/>
              <a:gd name="connsiteX2" fmla="*/ 5374654 w 5634786"/>
              <a:gd name="connsiteY2" fmla="*/ 944211 h 5847313"/>
              <a:gd name="connsiteX3" fmla="*/ 5368892 w 5634786"/>
              <a:gd name="connsiteY3" fmla="*/ 5326279 h 5847313"/>
              <a:gd name="connsiteX4" fmla="*/ 316117 w 5634786"/>
              <a:gd name="connsiteY4" fmla="*/ 5207452 h 5847313"/>
              <a:gd name="connsiteX0" fmla="*/ 312570 w 5631239"/>
              <a:gd name="connsiteY0" fmla="*/ 4784006 h 5384789"/>
              <a:gd name="connsiteX1" fmla="*/ 1066478 w 5631239"/>
              <a:gd name="connsiteY1" fmla="*/ 556317 h 5384789"/>
              <a:gd name="connsiteX2" fmla="*/ 5371107 w 5631239"/>
              <a:gd name="connsiteY2" fmla="*/ 520765 h 5384789"/>
              <a:gd name="connsiteX3" fmla="*/ 5365345 w 5631239"/>
              <a:gd name="connsiteY3" fmla="*/ 4902833 h 5384789"/>
              <a:gd name="connsiteX4" fmla="*/ 312570 w 5631239"/>
              <a:gd name="connsiteY4" fmla="*/ 4784006 h 5384789"/>
              <a:gd name="connsiteX0" fmla="*/ 252936 w 5571605"/>
              <a:gd name="connsiteY0" fmla="*/ 4940044 h 5540827"/>
              <a:gd name="connsiteX1" fmla="*/ 1006844 w 5571605"/>
              <a:gd name="connsiteY1" fmla="*/ 712355 h 5540827"/>
              <a:gd name="connsiteX2" fmla="*/ 5311473 w 5571605"/>
              <a:gd name="connsiteY2" fmla="*/ 676803 h 5540827"/>
              <a:gd name="connsiteX3" fmla="*/ 5305711 w 5571605"/>
              <a:gd name="connsiteY3" fmla="*/ 5058871 h 5540827"/>
              <a:gd name="connsiteX4" fmla="*/ 252936 w 5571605"/>
              <a:gd name="connsiteY4" fmla="*/ 4940044 h 5540827"/>
              <a:gd name="connsiteX0" fmla="*/ 312955 w 5634077"/>
              <a:gd name="connsiteY0" fmla="*/ 4750174 h 5346986"/>
              <a:gd name="connsiteX1" fmla="*/ 1066863 w 5634077"/>
              <a:gd name="connsiteY1" fmla="*/ 522485 h 5346986"/>
              <a:gd name="connsiteX2" fmla="*/ 5383368 w 5634077"/>
              <a:gd name="connsiteY2" fmla="*/ 546310 h 5346986"/>
              <a:gd name="connsiteX3" fmla="*/ 5365730 w 5634077"/>
              <a:gd name="connsiteY3" fmla="*/ 4869001 h 5346986"/>
              <a:gd name="connsiteX4" fmla="*/ 312955 w 5634077"/>
              <a:gd name="connsiteY4" fmla="*/ 4750174 h 5346986"/>
              <a:gd name="connsiteX0" fmla="*/ 312955 w 5998729"/>
              <a:gd name="connsiteY0" fmla="*/ 4750174 h 5346986"/>
              <a:gd name="connsiteX1" fmla="*/ 1066863 w 5998729"/>
              <a:gd name="connsiteY1" fmla="*/ 522485 h 5346986"/>
              <a:gd name="connsiteX2" fmla="*/ 5383368 w 5998729"/>
              <a:gd name="connsiteY2" fmla="*/ 546310 h 5346986"/>
              <a:gd name="connsiteX3" fmla="*/ 5365730 w 5998729"/>
              <a:gd name="connsiteY3" fmla="*/ 4869001 h 5346986"/>
              <a:gd name="connsiteX4" fmla="*/ 312955 w 5998729"/>
              <a:gd name="connsiteY4" fmla="*/ 4750174 h 5346986"/>
              <a:gd name="connsiteX0" fmla="*/ 312955 w 5998729"/>
              <a:gd name="connsiteY0" fmla="*/ 5229731 h 5826543"/>
              <a:gd name="connsiteX1" fmla="*/ 1066863 w 5998729"/>
              <a:gd name="connsiteY1" fmla="*/ 1002042 h 5826543"/>
              <a:gd name="connsiteX2" fmla="*/ 5383368 w 5998729"/>
              <a:gd name="connsiteY2" fmla="*/ 1025867 h 5826543"/>
              <a:gd name="connsiteX3" fmla="*/ 5365730 w 5998729"/>
              <a:gd name="connsiteY3" fmla="*/ 5348558 h 5826543"/>
              <a:gd name="connsiteX4" fmla="*/ 312955 w 5998729"/>
              <a:gd name="connsiteY4" fmla="*/ 5229731 h 5826543"/>
              <a:gd name="connsiteX0" fmla="*/ 312955 w 5686866"/>
              <a:gd name="connsiteY0" fmla="*/ 5229731 h 5826543"/>
              <a:gd name="connsiteX1" fmla="*/ 1066863 w 5686866"/>
              <a:gd name="connsiteY1" fmla="*/ 1002042 h 5826543"/>
              <a:gd name="connsiteX2" fmla="*/ 5383368 w 5686866"/>
              <a:gd name="connsiteY2" fmla="*/ 1025867 h 5826543"/>
              <a:gd name="connsiteX3" fmla="*/ 5365730 w 5686866"/>
              <a:gd name="connsiteY3" fmla="*/ 5348558 h 5826543"/>
              <a:gd name="connsiteX4" fmla="*/ 312955 w 5686866"/>
              <a:gd name="connsiteY4" fmla="*/ 5229731 h 5826543"/>
              <a:gd name="connsiteX0" fmla="*/ 310697 w 5697348"/>
              <a:gd name="connsiteY0" fmla="*/ 5316895 h 5874584"/>
              <a:gd name="connsiteX1" fmla="*/ 1076480 w 5697348"/>
              <a:gd name="connsiteY1" fmla="*/ 1006078 h 5874584"/>
              <a:gd name="connsiteX2" fmla="*/ 5392985 w 5697348"/>
              <a:gd name="connsiteY2" fmla="*/ 1029903 h 5874584"/>
              <a:gd name="connsiteX3" fmla="*/ 5375347 w 5697348"/>
              <a:gd name="connsiteY3" fmla="*/ 5352594 h 5874584"/>
              <a:gd name="connsiteX4" fmla="*/ 310697 w 5697348"/>
              <a:gd name="connsiteY4" fmla="*/ 5316895 h 5874584"/>
              <a:gd name="connsiteX0" fmla="*/ 247809 w 5634460"/>
              <a:gd name="connsiteY0" fmla="*/ 5316895 h 5887740"/>
              <a:gd name="connsiteX1" fmla="*/ 1013592 w 5634460"/>
              <a:gd name="connsiteY1" fmla="*/ 1006078 h 5887740"/>
              <a:gd name="connsiteX2" fmla="*/ 5330097 w 5634460"/>
              <a:gd name="connsiteY2" fmla="*/ 1029903 h 5887740"/>
              <a:gd name="connsiteX3" fmla="*/ 5312459 w 5634460"/>
              <a:gd name="connsiteY3" fmla="*/ 5352594 h 5887740"/>
              <a:gd name="connsiteX4" fmla="*/ 247809 w 5634460"/>
              <a:gd name="connsiteY4" fmla="*/ 5316895 h 5887740"/>
              <a:gd name="connsiteX0" fmla="*/ 314217 w 5700868"/>
              <a:gd name="connsiteY0" fmla="*/ 5304278 h 5859792"/>
              <a:gd name="connsiteX1" fmla="*/ 1068124 w 5700868"/>
              <a:gd name="connsiteY1" fmla="*/ 1029087 h 5859792"/>
              <a:gd name="connsiteX2" fmla="*/ 5396505 w 5700868"/>
              <a:gd name="connsiteY2" fmla="*/ 1017286 h 5859792"/>
              <a:gd name="connsiteX3" fmla="*/ 5378867 w 5700868"/>
              <a:gd name="connsiteY3" fmla="*/ 5339977 h 5859792"/>
              <a:gd name="connsiteX4" fmla="*/ 314217 w 5700868"/>
              <a:gd name="connsiteY4" fmla="*/ 5304278 h 5859792"/>
              <a:gd name="connsiteX0" fmla="*/ 323691 w 5710342"/>
              <a:gd name="connsiteY0" fmla="*/ 5251442 h 5806956"/>
              <a:gd name="connsiteX1" fmla="*/ 1077598 w 5710342"/>
              <a:gd name="connsiteY1" fmla="*/ 976251 h 5806956"/>
              <a:gd name="connsiteX2" fmla="*/ 5405979 w 5710342"/>
              <a:gd name="connsiteY2" fmla="*/ 964450 h 5806956"/>
              <a:gd name="connsiteX3" fmla="*/ 5388341 w 5710342"/>
              <a:gd name="connsiteY3" fmla="*/ 5287141 h 5806956"/>
              <a:gd name="connsiteX4" fmla="*/ 323691 w 5710342"/>
              <a:gd name="connsiteY4" fmla="*/ 5251442 h 5806956"/>
              <a:gd name="connsiteX0" fmla="*/ 309620 w 5696271"/>
              <a:gd name="connsiteY0" fmla="*/ 5307691 h 5863205"/>
              <a:gd name="connsiteX1" fmla="*/ 1063527 w 5696271"/>
              <a:gd name="connsiteY1" fmla="*/ 1032500 h 5863205"/>
              <a:gd name="connsiteX2" fmla="*/ 5391908 w 5696271"/>
              <a:gd name="connsiteY2" fmla="*/ 1020699 h 5863205"/>
              <a:gd name="connsiteX3" fmla="*/ 5374270 w 5696271"/>
              <a:gd name="connsiteY3" fmla="*/ 5343390 h 5863205"/>
              <a:gd name="connsiteX4" fmla="*/ 309620 w 5696271"/>
              <a:gd name="connsiteY4" fmla="*/ 5307691 h 5863205"/>
              <a:gd name="connsiteX0" fmla="*/ 272236 w 5658887"/>
              <a:gd name="connsiteY0" fmla="*/ 5290752 h 5846266"/>
              <a:gd name="connsiteX1" fmla="*/ 1026143 w 5658887"/>
              <a:gd name="connsiteY1" fmla="*/ 1015561 h 5846266"/>
              <a:gd name="connsiteX2" fmla="*/ 5354524 w 5658887"/>
              <a:gd name="connsiteY2" fmla="*/ 1003760 h 5846266"/>
              <a:gd name="connsiteX3" fmla="*/ 5336886 w 5658887"/>
              <a:gd name="connsiteY3" fmla="*/ 5326451 h 5846266"/>
              <a:gd name="connsiteX4" fmla="*/ 272236 w 5658887"/>
              <a:gd name="connsiteY4" fmla="*/ 5290752 h 5846266"/>
              <a:gd name="connsiteX0" fmla="*/ 323691 w 5710342"/>
              <a:gd name="connsiteY0" fmla="*/ 5367708 h 5923222"/>
              <a:gd name="connsiteX1" fmla="*/ 1077598 w 5710342"/>
              <a:gd name="connsiteY1" fmla="*/ 1092517 h 5923222"/>
              <a:gd name="connsiteX2" fmla="*/ 5405979 w 5710342"/>
              <a:gd name="connsiteY2" fmla="*/ 1080716 h 5923222"/>
              <a:gd name="connsiteX3" fmla="*/ 5388341 w 5710342"/>
              <a:gd name="connsiteY3" fmla="*/ 5403407 h 5923222"/>
              <a:gd name="connsiteX4" fmla="*/ 323691 w 5710342"/>
              <a:gd name="connsiteY4" fmla="*/ 5367708 h 5923222"/>
              <a:gd name="connsiteX0" fmla="*/ 320182 w 5668940"/>
              <a:gd name="connsiteY0" fmla="*/ 5367708 h 5621071"/>
              <a:gd name="connsiteX1" fmla="*/ 1074089 w 5668940"/>
              <a:gd name="connsiteY1" fmla="*/ 1092517 h 5621071"/>
              <a:gd name="connsiteX2" fmla="*/ 5402470 w 5668940"/>
              <a:gd name="connsiteY2" fmla="*/ 1080716 h 5621071"/>
              <a:gd name="connsiteX3" fmla="*/ 5337331 w 5668940"/>
              <a:gd name="connsiteY3" fmla="*/ 4690887 h 5621071"/>
              <a:gd name="connsiteX4" fmla="*/ 320182 w 5668940"/>
              <a:gd name="connsiteY4" fmla="*/ 5367708 h 5621071"/>
              <a:gd name="connsiteX0" fmla="*/ 320182 w 5632436"/>
              <a:gd name="connsiteY0" fmla="*/ 5367708 h 5644430"/>
              <a:gd name="connsiteX1" fmla="*/ 1074089 w 5632436"/>
              <a:gd name="connsiteY1" fmla="*/ 1092517 h 5644430"/>
              <a:gd name="connsiteX2" fmla="*/ 5402470 w 5632436"/>
              <a:gd name="connsiteY2" fmla="*/ 1080716 h 5644430"/>
              <a:gd name="connsiteX3" fmla="*/ 5337331 w 5632436"/>
              <a:gd name="connsiteY3" fmla="*/ 4690887 h 5644430"/>
              <a:gd name="connsiteX4" fmla="*/ 320182 w 5632436"/>
              <a:gd name="connsiteY4" fmla="*/ 5367708 h 5644430"/>
              <a:gd name="connsiteX0" fmla="*/ 325446 w 5695150"/>
              <a:gd name="connsiteY0" fmla="*/ 5367708 h 5640715"/>
              <a:gd name="connsiteX1" fmla="*/ 1079353 w 5695150"/>
              <a:gd name="connsiteY1" fmla="*/ 1092517 h 5640715"/>
              <a:gd name="connsiteX2" fmla="*/ 5407734 w 5695150"/>
              <a:gd name="connsiteY2" fmla="*/ 1080716 h 5640715"/>
              <a:gd name="connsiteX3" fmla="*/ 5413847 w 5695150"/>
              <a:gd name="connsiteY3" fmla="*/ 4679012 h 5640715"/>
              <a:gd name="connsiteX4" fmla="*/ 325446 w 5695150"/>
              <a:gd name="connsiteY4" fmla="*/ 5367708 h 5640715"/>
              <a:gd name="connsiteX0" fmla="*/ 325446 w 5746772"/>
              <a:gd name="connsiteY0" fmla="*/ 5367708 h 5827579"/>
              <a:gd name="connsiteX1" fmla="*/ 1079353 w 5746772"/>
              <a:gd name="connsiteY1" fmla="*/ 1092517 h 5827579"/>
              <a:gd name="connsiteX2" fmla="*/ 5407734 w 5746772"/>
              <a:gd name="connsiteY2" fmla="*/ 1080716 h 5827579"/>
              <a:gd name="connsiteX3" fmla="*/ 5413847 w 5746772"/>
              <a:gd name="connsiteY3" fmla="*/ 4679012 h 5827579"/>
              <a:gd name="connsiteX4" fmla="*/ 325446 w 5746772"/>
              <a:gd name="connsiteY4" fmla="*/ 5367708 h 5827579"/>
              <a:gd name="connsiteX0" fmla="*/ 325446 w 5649004"/>
              <a:gd name="connsiteY0" fmla="*/ 5367708 h 5859444"/>
              <a:gd name="connsiteX1" fmla="*/ 1079353 w 5649004"/>
              <a:gd name="connsiteY1" fmla="*/ 1092517 h 5859444"/>
              <a:gd name="connsiteX2" fmla="*/ 5407734 w 5649004"/>
              <a:gd name="connsiteY2" fmla="*/ 1080716 h 5859444"/>
              <a:gd name="connsiteX3" fmla="*/ 5413847 w 5649004"/>
              <a:gd name="connsiteY3" fmla="*/ 4679012 h 5859444"/>
              <a:gd name="connsiteX4" fmla="*/ 325446 w 5649004"/>
              <a:gd name="connsiteY4" fmla="*/ 5367708 h 5859444"/>
              <a:gd name="connsiteX0" fmla="*/ 315969 w 5721778"/>
              <a:gd name="connsiteY0" fmla="*/ 4993736 h 5229879"/>
              <a:gd name="connsiteX1" fmla="*/ 1069876 w 5721778"/>
              <a:gd name="connsiteY1" fmla="*/ 718545 h 5229879"/>
              <a:gd name="connsiteX2" fmla="*/ 5398257 w 5721778"/>
              <a:gd name="connsiteY2" fmla="*/ 1181757 h 5229879"/>
              <a:gd name="connsiteX3" fmla="*/ 5404370 w 5721778"/>
              <a:gd name="connsiteY3" fmla="*/ 4305040 h 5229879"/>
              <a:gd name="connsiteX4" fmla="*/ 315969 w 5721778"/>
              <a:gd name="connsiteY4" fmla="*/ 4993736 h 5229879"/>
              <a:gd name="connsiteX0" fmla="*/ 315969 w 5721778"/>
              <a:gd name="connsiteY0" fmla="*/ 5036433 h 5272576"/>
              <a:gd name="connsiteX1" fmla="*/ 1069876 w 5721778"/>
              <a:gd name="connsiteY1" fmla="*/ 761242 h 5272576"/>
              <a:gd name="connsiteX2" fmla="*/ 5398257 w 5721778"/>
              <a:gd name="connsiteY2" fmla="*/ 1224454 h 5272576"/>
              <a:gd name="connsiteX3" fmla="*/ 5404370 w 5721778"/>
              <a:gd name="connsiteY3" fmla="*/ 4347737 h 5272576"/>
              <a:gd name="connsiteX4" fmla="*/ 315969 w 5721778"/>
              <a:gd name="connsiteY4" fmla="*/ 5036433 h 5272576"/>
              <a:gd name="connsiteX0" fmla="*/ 295424 w 5701233"/>
              <a:gd name="connsiteY0" fmla="*/ 4961804 h 5185044"/>
              <a:gd name="connsiteX1" fmla="*/ 1120583 w 5701233"/>
              <a:gd name="connsiteY1" fmla="*/ 864743 h 5185044"/>
              <a:gd name="connsiteX2" fmla="*/ 5377712 w 5701233"/>
              <a:gd name="connsiteY2" fmla="*/ 1149825 h 5185044"/>
              <a:gd name="connsiteX3" fmla="*/ 5383825 w 5701233"/>
              <a:gd name="connsiteY3" fmla="*/ 4273108 h 5185044"/>
              <a:gd name="connsiteX4" fmla="*/ 295424 w 5701233"/>
              <a:gd name="connsiteY4" fmla="*/ 4961804 h 5185044"/>
              <a:gd name="connsiteX0" fmla="*/ 227944 w 6156019"/>
              <a:gd name="connsiteY0" fmla="*/ 4249685 h 4653160"/>
              <a:gd name="connsiteX1" fmla="*/ 1539991 w 6156019"/>
              <a:gd name="connsiteY1" fmla="*/ 829518 h 4653160"/>
              <a:gd name="connsiteX2" fmla="*/ 5797120 w 6156019"/>
              <a:gd name="connsiteY2" fmla="*/ 1114600 h 4653160"/>
              <a:gd name="connsiteX3" fmla="*/ 5803233 w 6156019"/>
              <a:gd name="connsiteY3" fmla="*/ 4237883 h 4653160"/>
              <a:gd name="connsiteX4" fmla="*/ 227944 w 6156019"/>
              <a:gd name="connsiteY4" fmla="*/ 4249685 h 4653160"/>
              <a:gd name="connsiteX0" fmla="*/ 2254 w 5930329"/>
              <a:gd name="connsiteY0" fmla="*/ 4249685 h 4728827"/>
              <a:gd name="connsiteX1" fmla="*/ 1314301 w 5930329"/>
              <a:gd name="connsiteY1" fmla="*/ 829518 h 4728827"/>
              <a:gd name="connsiteX2" fmla="*/ 5571430 w 5930329"/>
              <a:gd name="connsiteY2" fmla="*/ 1114600 h 4728827"/>
              <a:gd name="connsiteX3" fmla="*/ 5577543 w 5930329"/>
              <a:gd name="connsiteY3" fmla="*/ 4237883 h 4728827"/>
              <a:gd name="connsiteX4" fmla="*/ 2254 w 5930329"/>
              <a:gd name="connsiteY4" fmla="*/ 4249685 h 4728827"/>
              <a:gd name="connsiteX0" fmla="*/ 2203 w 6070417"/>
              <a:gd name="connsiteY0" fmla="*/ 3625988 h 4413820"/>
              <a:gd name="connsiteX1" fmla="*/ 1444879 w 6070417"/>
              <a:gd name="connsiteY1" fmla="*/ 799587 h 4413820"/>
              <a:gd name="connsiteX2" fmla="*/ 5702008 w 6070417"/>
              <a:gd name="connsiteY2" fmla="*/ 1084669 h 4413820"/>
              <a:gd name="connsiteX3" fmla="*/ 5708121 w 6070417"/>
              <a:gd name="connsiteY3" fmla="*/ 4207952 h 4413820"/>
              <a:gd name="connsiteX4" fmla="*/ 2203 w 6070417"/>
              <a:gd name="connsiteY4" fmla="*/ 3625988 h 4413820"/>
              <a:gd name="connsiteX0" fmla="*/ 53060 w 6121274"/>
              <a:gd name="connsiteY0" fmla="*/ 3625988 h 4456797"/>
              <a:gd name="connsiteX1" fmla="*/ 1495736 w 6121274"/>
              <a:gd name="connsiteY1" fmla="*/ 799587 h 4456797"/>
              <a:gd name="connsiteX2" fmla="*/ 5752865 w 6121274"/>
              <a:gd name="connsiteY2" fmla="*/ 1084669 h 4456797"/>
              <a:gd name="connsiteX3" fmla="*/ 5758978 w 6121274"/>
              <a:gd name="connsiteY3" fmla="*/ 4207952 h 4456797"/>
              <a:gd name="connsiteX4" fmla="*/ 53060 w 6121274"/>
              <a:gd name="connsiteY4" fmla="*/ 3625988 h 4456797"/>
              <a:gd name="connsiteX0" fmla="*/ 193599 w 6018185"/>
              <a:gd name="connsiteY0" fmla="*/ 3625988 h 4743687"/>
              <a:gd name="connsiteX1" fmla="*/ 1636275 w 6018185"/>
              <a:gd name="connsiteY1" fmla="*/ 799587 h 4743687"/>
              <a:gd name="connsiteX2" fmla="*/ 5893404 w 6018185"/>
              <a:gd name="connsiteY2" fmla="*/ 1084669 h 4743687"/>
              <a:gd name="connsiteX3" fmla="*/ 5578883 w 6018185"/>
              <a:gd name="connsiteY3" fmla="*/ 4623588 h 4743687"/>
              <a:gd name="connsiteX4" fmla="*/ 193599 w 6018185"/>
              <a:gd name="connsiteY4" fmla="*/ 3625988 h 4743687"/>
              <a:gd name="connsiteX0" fmla="*/ 193599 w 6018185"/>
              <a:gd name="connsiteY0" fmla="*/ 3625988 h 4915691"/>
              <a:gd name="connsiteX1" fmla="*/ 1636275 w 6018185"/>
              <a:gd name="connsiteY1" fmla="*/ 799587 h 4915691"/>
              <a:gd name="connsiteX2" fmla="*/ 5893404 w 6018185"/>
              <a:gd name="connsiteY2" fmla="*/ 1084669 h 4915691"/>
              <a:gd name="connsiteX3" fmla="*/ 5578883 w 6018185"/>
              <a:gd name="connsiteY3" fmla="*/ 4623588 h 4915691"/>
              <a:gd name="connsiteX4" fmla="*/ 3091886 w 6018185"/>
              <a:gd name="connsiteY4" fmla="*/ 4595458 h 4915691"/>
              <a:gd name="connsiteX5" fmla="*/ 193599 w 6018185"/>
              <a:gd name="connsiteY5" fmla="*/ 3625988 h 4915691"/>
              <a:gd name="connsiteX0" fmla="*/ 29539 w 5759925"/>
              <a:gd name="connsiteY0" fmla="*/ 3625988 h 5631302"/>
              <a:gd name="connsiteX1" fmla="*/ 1472215 w 5759925"/>
              <a:gd name="connsiteY1" fmla="*/ 799587 h 5631302"/>
              <a:gd name="connsiteX2" fmla="*/ 5729344 w 5759925"/>
              <a:gd name="connsiteY2" fmla="*/ 1084669 h 5631302"/>
              <a:gd name="connsiteX3" fmla="*/ 5414823 w 5759925"/>
              <a:gd name="connsiteY3" fmla="*/ 4623588 h 5631302"/>
              <a:gd name="connsiteX4" fmla="*/ 2559691 w 5759925"/>
              <a:gd name="connsiteY4" fmla="*/ 5592986 h 5631302"/>
              <a:gd name="connsiteX5" fmla="*/ 29539 w 5759925"/>
              <a:gd name="connsiteY5" fmla="*/ 3625988 h 5631302"/>
              <a:gd name="connsiteX0" fmla="*/ 27945 w 5817782"/>
              <a:gd name="connsiteY0" fmla="*/ 3937721 h 5646152"/>
              <a:gd name="connsiteX1" fmla="*/ 1529998 w 5817782"/>
              <a:gd name="connsiteY1" fmla="*/ 814437 h 5646152"/>
              <a:gd name="connsiteX2" fmla="*/ 5787127 w 5817782"/>
              <a:gd name="connsiteY2" fmla="*/ 1099519 h 5646152"/>
              <a:gd name="connsiteX3" fmla="*/ 5472606 w 5817782"/>
              <a:gd name="connsiteY3" fmla="*/ 4638438 h 5646152"/>
              <a:gd name="connsiteX4" fmla="*/ 2617474 w 5817782"/>
              <a:gd name="connsiteY4" fmla="*/ 5607836 h 5646152"/>
              <a:gd name="connsiteX5" fmla="*/ 27945 w 5817782"/>
              <a:gd name="connsiteY5" fmla="*/ 3937721 h 5646152"/>
              <a:gd name="connsiteX0" fmla="*/ 27066 w 5852574"/>
              <a:gd name="connsiteY0" fmla="*/ 4000095 h 5649150"/>
              <a:gd name="connsiteX1" fmla="*/ 1564745 w 5852574"/>
              <a:gd name="connsiteY1" fmla="*/ 817435 h 5649150"/>
              <a:gd name="connsiteX2" fmla="*/ 5821874 w 5852574"/>
              <a:gd name="connsiteY2" fmla="*/ 1102517 h 5649150"/>
              <a:gd name="connsiteX3" fmla="*/ 5507353 w 5852574"/>
              <a:gd name="connsiteY3" fmla="*/ 4641436 h 5649150"/>
              <a:gd name="connsiteX4" fmla="*/ 2652221 w 5852574"/>
              <a:gd name="connsiteY4" fmla="*/ 5610834 h 5649150"/>
              <a:gd name="connsiteX5" fmla="*/ 27066 w 5852574"/>
              <a:gd name="connsiteY5" fmla="*/ 4000095 h 5649150"/>
              <a:gd name="connsiteX0" fmla="*/ 39943 w 5865451"/>
              <a:gd name="connsiteY0" fmla="*/ 4000095 h 5785122"/>
              <a:gd name="connsiteX1" fmla="*/ 1577622 w 5865451"/>
              <a:gd name="connsiteY1" fmla="*/ 817435 h 5785122"/>
              <a:gd name="connsiteX2" fmla="*/ 5834751 w 5865451"/>
              <a:gd name="connsiteY2" fmla="*/ 1102517 h 5785122"/>
              <a:gd name="connsiteX3" fmla="*/ 5520230 w 5865451"/>
              <a:gd name="connsiteY3" fmla="*/ 4641436 h 5785122"/>
              <a:gd name="connsiteX4" fmla="*/ 2961981 w 5865451"/>
              <a:gd name="connsiteY4" fmla="*/ 5753338 h 5785122"/>
              <a:gd name="connsiteX5" fmla="*/ 39943 w 5865451"/>
              <a:gd name="connsiteY5" fmla="*/ 4000095 h 5785122"/>
              <a:gd name="connsiteX0" fmla="*/ 39943 w 7000658"/>
              <a:gd name="connsiteY0" fmla="*/ 4000095 h 5820006"/>
              <a:gd name="connsiteX1" fmla="*/ 1577622 w 7000658"/>
              <a:gd name="connsiteY1" fmla="*/ 817435 h 5820006"/>
              <a:gd name="connsiteX2" fmla="*/ 5834751 w 7000658"/>
              <a:gd name="connsiteY2" fmla="*/ 1102517 h 5820006"/>
              <a:gd name="connsiteX3" fmla="*/ 6921518 w 7000658"/>
              <a:gd name="connsiteY3" fmla="*/ 5033321 h 5820006"/>
              <a:gd name="connsiteX4" fmla="*/ 2961981 w 7000658"/>
              <a:gd name="connsiteY4" fmla="*/ 5753338 h 5820006"/>
              <a:gd name="connsiteX5" fmla="*/ 39943 w 7000658"/>
              <a:gd name="connsiteY5" fmla="*/ 4000095 h 5820006"/>
              <a:gd name="connsiteX0" fmla="*/ 39943 w 7324239"/>
              <a:gd name="connsiteY0" fmla="*/ 4000095 h 5770571"/>
              <a:gd name="connsiteX1" fmla="*/ 1577622 w 7324239"/>
              <a:gd name="connsiteY1" fmla="*/ 817435 h 5770571"/>
              <a:gd name="connsiteX2" fmla="*/ 5834751 w 7324239"/>
              <a:gd name="connsiteY2" fmla="*/ 1102517 h 5770571"/>
              <a:gd name="connsiteX3" fmla="*/ 6921518 w 7324239"/>
              <a:gd name="connsiteY3" fmla="*/ 5033321 h 5770571"/>
              <a:gd name="connsiteX4" fmla="*/ 2961981 w 7324239"/>
              <a:gd name="connsiteY4" fmla="*/ 5753338 h 5770571"/>
              <a:gd name="connsiteX5" fmla="*/ 39943 w 7324239"/>
              <a:gd name="connsiteY5" fmla="*/ 4000095 h 5770571"/>
              <a:gd name="connsiteX0" fmla="*/ 39943 w 6939952"/>
              <a:gd name="connsiteY0" fmla="*/ 4000095 h 5770571"/>
              <a:gd name="connsiteX1" fmla="*/ 1577622 w 6939952"/>
              <a:gd name="connsiteY1" fmla="*/ 817435 h 5770571"/>
              <a:gd name="connsiteX2" fmla="*/ 5834751 w 6939952"/>
              <a:gd name="connsiteY2" fmla="*/ 1102517 h 5770571"/>
              <a:gd name="connsiteX3" fmla="*/ 6921518 w 6939952"/>
              <a:gd name="connsiteY3" fmla="*/ 5033321 h 5770571"/>
              <a:gd name="connsiteX4" fmla="*/ 2961981 w 6939952"/>
              <a:gd name="connsiteY4" fmla="*/ 5753338 h 5770571"/>
              <a:gd name="connsiteX5" fmla="*/ 39943 w 6939952"/>
              <a:gd name="connsiteY5" fmla="*/ 4000095 h 5770571"/>
              <a:gd name="connsiteX0" fmla="*/ 39943 w 6939952"/>
              <a:gd name="connsiteY0" fmla="*/ 4000095 h 5774179"/>
              <a:gd name="connsiteX1" fmla="*/ 1577622 w 6939952"/>
              <a:gd name="connsiteY1" fmla="*/ 817435 h 5774179"/>
              <a:gd name="connsiteX2" fmla="*/ 5834751 w 6939952"/>
              <a:gd name="connsiteY2" fmla="*/ 1102517 h 5774179"/>
              <a:gd name="connsiteX3" fmla="*/ 6921518 w 6939952"/>
              <a:gd name="connsiteY3" fmla="*/ 5033321 h 5774179"/>
              <a:gd name="connsiteX4" fmla="*/ 2961981 w 6939952"/>
              <a:gd name="connsiteY4" fmla="*/ 5753338 h 5774179"/>
              <a:gd name="connsiteX5" fmla="*/ 39943 w 6939952"/>
              <a:gd name="connsiteY5" fmla="*/ 4000095 h 5774179"/>
              <a:gd name="connsiteX0" fmla="*/ 62517 w 6962526"/>
              <a:gd name="connsiteY0" fmla="*/ 4000095 h 5914074"/>
              <a:gd name="connsiteX1" fmla="*/ 1600196 w 6962526"/>
              <a:gd name="connsiteY1" fmla="*/ 817435 h 5914074"/>
              <a:gd name="connsiteX2" fmla="*/ 5857325 w 6962526"/>
              <a:gd name="connsiteY2" fmla="*/ 1102517 h 5914074"/>
              <a:gd name="connsiteX3" fmla="*/ 6944092 w 6962526"/>
              <a:gd name="connsiteY3" fmla="*/ 5033321 h 5914074"/>
              <a:gd name="connsiteX4" fmla="*/ 3447693 w 6962526"/>
              <a:gd name="connsiteY4" fmla="*/ 5895842 h 5914074"/>
              <a:gd name="connsiteX5" fmla="*/ 62517 w 6962526"/>
              <a:gd name="connsiteY5" fmla="*/ 4000095 h 5914074"/>
              <a:gd name="connsiteX0" fmla="*/ 62517 w 6962526"/>
              <a:gd name="connsiteY0" fmla="*/ 4000095 h 5909063"/>
              <a:gd name="connsiteX1" fmla="*/ 1600196 w 6962526"/>
              <a:gd name="connsiteY1" fmla="*/ 817435 h 5909063"/>
              <a:gd name="connsiteX2" fmla="*/ 5857325 w 6962526"/>
              <a:gd name="connsiteY2" fmla="*/ 1102517 h 5909063"/>
              <a:gd name="connsiteX3" fmla="*/ 6944092 w 6962526"/>
              <a:gd name="connsiteY3" fmla="*/ 5033321 h 5909063"/>
              <a:gd name="connsiteX4" fmla="*/ 3447693 w 6962526"/>
              <a:gd name="connsiteY4" fmla="*/ 5895842 h 5909063"/>
              <a:gd name="connsiteX5" fmla="*/ 62517 w 6962526"/>
              <a:gd name="connsiteY5" fmla="*/ 4000095 h 5909063"/>
              <a:gd name="connsiteX0" fmla="*/ 72715 w 7004788"/>
              <a:gd name="connsiteY0" fmla="*/ 4473865 h 6382833"/>
              <a:gd name="connsiteX1" fmla="*/ 1610394 w 7004788"/>
              <a:gd name="connsiteY1" fmla="*/ 1291205 h 6382833"/>
              <a:gd name="connsiteX2" fmla="*/ 6948178 w 7004788"/>
              <a:gd name="connsiteY2" fmla="*/ 923144 h 6382833"/>
              <a:gd name="connsiteX3" fmla="*/ 6954290 w 7004788"/>
              <a:gd name="connsiteY3" fmla="*/ 5507091 h 6382833"/>
              <a:gd name="connsiteX4" fmla="*/ 3457891 w 7004788"/>
              <a:gd name="connsiteY4" fmla="*/ 6369612 h 6382833"/>
              <a:gd name="connsiteX5" fmla="*/ 72715 w 7004788"/>
              <a:gd name="connsiteY5" fmla="*/ 4473865 h 6382833"/>
              <a:gd name="connsiteX0" fmla="*/ 106881 w 7038954"/>
              <a:gd name="connsiteY0" fmla="*/ 4547924 h 6456892"/>
              <a:gd name="connsiteX1" fmla="*/ 1415960 w 7038954"/>
              <a:gd name="connsiteY1" fmla="*/ 1109770 h 6456892"/>
              <a:gd name="connsiteX2" fmla="*/ 6982344 w 7038954"/>
              <a:gd name="connsiteY2" fmla="*/ 997203 h 6456892"/>
              <a:gd name="connsiteX3" fmla="*/ 6988456 w 7038954"/>
              <a:gd name="connsiteY3" fmla="*/ 5581150 h 6456892"/>
              <a:gd name="connsiteX4" fmla="*/ 3492057 w 7038954"/>
              <a:gd name="connsiteY4" fmla="*/ 6443671 h 6456892"/>
              <a:gd name="connsiteX5" fmla="*/ 106881 w 7038954"/>
              <a:gd name="connsiteY5" fmla="*/ 4547924 h 6456892"/>
              <a:gd name="connsiteX0" fmla="*/ 107112 w 7040332"/>
              <a:gd name="connsiteY0" fmla="*/ 4975368 h 6884336"/>
              <a:gd name="connsiteX1" fmla="*/ 1416191 w 7040332"/>
              <a:gd name="connsiteY1" fmla="*/ 1537214 h 6884336"/>
              <a:gd name="connsiteX2" fmla="*/ 6996022 w 7040332"/>
              <a:gd name="connsiteY2" fmla="*/ 866594 h 6884336"/>
              <a:gd name="connsiteX3" fmla="*/ 6988687 w 7040332"/>
              <a:gd name="connsiteY3" fmla="*/ 6008594 h 6884336"/>
              <a:gd name="connsiteX4" fmla="*/ 3492288 w 7040332"/>
              <a:gd name="connsiteY4" fmla="*/ 6871115 h 6884336"/>
              <a:gd name="connsiteX5" fmla="*/ 107112 w 7040332"/>
              <a:gd name="connsiteY5" fmla="*/ 4975368 h 6884336"/>
              <a:gd name="connsiteX0" fmla="*/ 125032 w 7058252"/>
              <a:gd name="connsiteY0" fmla="*/ 5026174 h 6935142"/>
              <a:gd name="connsiteX1" fmla="*/ 1339981 w 7058252"/>
              <a:gd name="connsiteY1" fmla="*/ 1386314 h 6935142"/>
              <a:gd name="connsiteX2" fmla="*/ 7013942 w 7058252"/>
              <a:gd name="connsiteY2" fmla="*/ 917400 h 6935142"/>
              <a:gd name="connsiteX3" fmla="*/ 7006607 w 7058252"/>
              <a:gd name="connsiteY3" fmla="*/ 6059400 h 6935142"/>
              <a:gd name="connsiteX4" fmla="*/ 3510208 w 7058252"/>
              <a:gd name="connsiteY4" fmla="*/ 6921921 h 6935142"/>
              <a:gd name="connsiteX5" fmla="*/ 125032 w 7058252"/>
              <a:gd name="connsiteY5" fmla="*/ 5026174 h 6935142"/>
              <a:gd name="connsiteX0" fmla="*/ 96994 w 7030214"/>
              <a:gd name="connsiteY0" fmla="*/ 5112058 h 7021026"/>
              <a:gd name="connsiteX1" fmla="*/ 1311943 w 7030214"/>
              <a:gd name="connsiteY1" fmla="*/ 1472198 h 7021026"/>
              <a:gd name="connsiteX2" fmla="*/ 6985904 w 7030214"/>
              <a:gd name="connsiteY2" fmla="*/ 1003284 h 7021026"/>
              <a:gd name="connsiteX3" fmla="*/ 6978569 w 7030214"/>
              <a:gd name="connsiteY3" fmla="*/ 6145284 h 7021026"/>
              <a:gd name="connsiteX4" fmla="*/ 3482170 w 7030214"/>
              <a:gd name="connsiteY4" fmla="*/ 7007805 h 7021026"/>
              <a:gd name="connsiteX5" fmla="*/ 96994 w 7030214"/>
              <a:gd name="connsiteY5" fmla="*/ 5112058 h 7021026"/>
              <a:gd name="connsiteX0" fmla="*/ 165399 w 7098619"/>
              <a:gd name="connsiteY0" fmla="*/ 5137158 h 7046126"/>
              <a:gd name="connsiteX1" fmla="*/ 1030724 w 7098619"/>
              <a:gd name="connsiteY1" fmla="*/ 1416616 h 7046126"/>
              <a:gd name="connsiteX2" fmla="*/ 7054309 w 7098619"/>
              <a:gd name="connsiteY2" fmla="*/ 1028384 h 7046126"/>
              <a:gd name="connsiteX3" fmla="*/ 7046974 w 7098619"/>
              <a:gd name="connsiteY3" fmla="*/ 6170384 h 7046126"/>
              <a:gd name="connsiteX4" fmla="*/ 3550575 w 7098619"/>
              <a:gd name="connsiteY4" fmla="*/ 7032905 h 7046126"/>
              <a:gd name="connsiteX5" fmla="*/ 165399 w 7098619"/>
              <a:gd name="connsiteY5" fmla="*/ 5137158 h 7046126"/>
              <a:gd name="connsiteX0" fmla="*/ 175351 w 7108571"/>
              <a:gd name="connsiteY0" fmla="*/ 5226784 h 7135752"/>
              <a:gd name="connsiteX1" fmla="*/ 1040676 w 7108571"/>
              <a:gd name="connsiteY1" fmla="*/ 1506242 h 7135752"/>
              <a:gd name="connsiteX2" fmla="*/ 7064261 w 7108571"/>
              <a:gd name="connsiteY2" fmla="*/ 1118010 h 7135752"/>
              <a:gd name="connsiteX3" fmla="*/ 7056926 w 7108571"/>
              <a:gd name="connsiteY3" fmla="*/ 6260010 h 7135752"/>
              <a:gd name="connsiteX4" fmla="*/ 3560527 w 7108571"/>
              <a:gd name="connsiteY4" fmla="*/ 7122531 h 7135752"/>
              <a:gd name="connsiteX5" fmla="*/ 175351 w 7108571"/>
              <a:gd name="connsiteY5" fmla="*/ 5226784 h 7135752"/>
              <a:gd name="connsiteX0" fmla="*/ 175351 w 7108571"/>
              <a:gd name="connsiteY0" fmla="*/ 5226784 h 7127573"/>
              <a:gd name="connsiteX1" fmla="*/ 1040676 w 7108571"/>
              <a:gd name="connsiteY1" fmla="*/ 1506242 h 7127573"/>
              <a:gd name="connsiteX2" fmla="*/ 7064261 w 7108571"/>
              <a:gd name="connsiteY2" fmla="*/ 1118010 h 7127573"/>
              <a:gd name="connsiteX3" fmla="*/ 7056926 w 7108571"/>
              <a:gd name="connsiteY3" fmla="*/ 6260010 h 7127573"/>
              <a:gd name="connsiteX4" fmla="*/ 3560527 w 7108571"/>
              <a:gd name="connsiteY4" fmla="*/ 7122531 h 7127573"/>
              <a:gd name="connsiteX5" fmla="*/ 175351 w 7108571"/>
              <a:gd name="connsiteY5" fmla="*/ 5226784 h 7127573"/>
              <a:gd name="connsiteX0" fmla="*/ 175351 w 7170557"/>
              <a:gd name="connsiteY0" fmla="*/ 5226784 h 7154795"/>
              <a:gd name="connsiteX1" fmla="*/ 1040676 w 7170557"/>
              <a:gd name="connsiteY1" fmla="*/ 1506242 h 7154795"/>
              <a:gd name="connsiteX2" fmla="*/ 7064261 w 7170557"/>
              <a:gd name="connsiteY2" fmla="*/ 1118010 h 7154795"/>
              <a:gd name="connsiteX3" fmla="*/ 7124161 w 7170557"/>
              <a:gd name="connsiteY3" fmla="*/ 6643252 h 7154795"/>
              <a:gd name="connsiteX4" fmla="*/ 3560527 w 7170557"/>
              <a:gd name="connsiteY4" fmla="*/ 7122531 h 7154795"/>
              <a:gd name="connsiteX5" fmla="*/ 175351 w 7170557"/>
              <a:gd name="connsiteY5" fmla="*/ 5226784 h 7154795"/>
              <a:gd name="connsiteX0" fmla="*/ 175351 w 7170557"/>
              <a:gd name="connsiteY0" fmla="*/ 5226784 h 7135754"/>
              <a:gd name="connsiteX1" fmla="*/ 1040676 w 7170557"/>
              <a:gd name="connsiteY1" fmla="*/ 1506242 h 7135754"/>
              <a:gd name="connsiteX2" fmla="*/ 7064261 w 7170557"/>
              <a:gd name="connsiteY2" fmla="*/ 1118010 h 7135754"/>
              <a:gd name="connsiteX3" fmla="*/ 7124161 w 7170557"/>
              <a:gd name="connsiteY3" fmla="*/ 6643252 h 7135754"/>
              <a:gd name="connsiteX4" fmla="*/ 3560527 w 7170557"/>
              <a:gd name="connsiteY4" fmla="*/ 7122531 h 7135754"/>
              <a:gd name="connsiteX5" fmla="*/ 175351 w 7170557"/>
              <a:gd name="connsiteY5" fmla="*/ 5226784 h 7135754"/>
              <a:gd name="connsiteX0" fmla="*/ 192451 w 7187657"/>
              <a:gd name="connsiteY0" fmla="*/ 5278777 h 7187747"/>
              <a:gd name="connsiteX1" fmla="*/ 1057776 w 7187657"/>
              <a:gd name="connsiteY1" fmla="*/ 1558235 h 7187747"/>
              <a:gd name="connsiteX2" fmla="*/ 7081361 w 7187657"/>
              <a:gd name="connsiteY2" fmla="*/ 1170003 h 7187747"/>
              <a:gd name="connsiteX3" fmla="*/ 7141261 w 7187657"/>
              <a:gd name="connsiteY3" fmla="*/ 6695245 h 7187747"/>
              <a:gd name="connsiteX4" fmla="*/ 3577627 w 7187657"/>
              <a:gd name="connsiteY4" fmla="*/ 7174524 h 7187747"/>
              <a:gd name="connsiteX5" fmla="*/ 192451 w 7187657"/>
              <a:gd name="connsiteY5" fmla="*/ 5278777 h 7187747"/>
              <a:gd name="connsiteX0" fmla="*/ 2866 w 6998072"/>
              <a:gd name="connsiteY0" fmla="*/ 5197304 h 7106274"/>
              <a:gd name="connsiteX1" fmla="*/ 2865079 w 6998072"/>
              <a:gd name="connsiteY1" fmla="*/ 1705362 h 7106274"/>
              <a:gd name="connsiteX2" fmla="*/ 6891776 w 6998072"/>
              <a:gd name="connsiteY2" fmla="*/ 1088530 h 7106274"/>
              <a:gd name="connsiteX3" fmla="*/ 6951676 w 6998072"/>
              <a:gd name="connsiteY3" fmla="*/ 6613772 h 7106274"/>
              <a:gd name="connsiteX4" fmla="*/ 3388042 w 6998072"/>
              <a:gd name="connsiteY4" fmla="*/ 7093051 h 7106274"/>
              <a:gd name="connsiteX5" fmla="*/ 2866 w 6998072"/>
              <a:gd name="connsiteY5" fmla="*/ 5197304 h 7106274"/>
              <a:gd name="connsiteX0" fmla="*/ 1495 w 6996701"/>
              <a:gd name="connsiteY0" fmla="*/ 5204802 h 7113772"/>
              <a:gd name="connsiteX1" fmla="*/ 2863708 w 6996701"/>
              <a:gd name="connsiteY1" fmla="*/ 1712860 h 7113772"/>
              <a:gd name="connsiteX2" fmla="*/ 6890405 w 6996701"/>
              <a:gd name="connsiteY2" fmla="*/ 1096028 h 7113772"/>
              <a:gd name="connsiteX3" fmla="*/ 6950305 w 6996701"/>
              <a:gd name="connsiteY3" fmla="*/ 6621270 h 7113772"/>
              <a:gd name="connsiteX4" fmla="*/ 3386671 w 6996701"/>
              <a:gd name="connsiteY4" fmla="*/ 7100549 h 7113772"/>
              <a:gd name="connsiteX5" fmla="*/ 1495 w 6996701"/>
              <a:gd name="connsiteY5" fmla="*/ 5204802 h 7113772"/>
              <a:gd name="connsiteX0" fmla="*/ 114146 w 7109352"/>
              <a:gd name="connsiteY0" fmla="*/ 5149953 h 7058923"/>
              <a:gd name="connsiteX1" fmla="*/ 313842 w 7109352"/>
              <a:gd name="connsiteY1" fmla="*/ 1826099 h 7058923"/>
              <a:gd name="connsiteX2" fmla="*/ 7003056 w 7109352"/>
              <a:gd name="connsiteY2" fmla="*/ 1041179 h 7058923"/>
              <a:gd name="connsiteX3" fmla="*/ 7062956 w 7109352"/>
              <a:gd name="connsiteY3" fmla="*/ 6566421 h 7058923"/>
              <a:gd name="connsiteX4" fmla="*/ 3499322 w 7109352"/>
              <a:gd name="connsiteY4" fmla="*/ 7045700 h 7058923"/>
              <a:gd name="connsiteX5" fmla="*/ 114146 w 7109352"/>
              <a:gd name="connsiteY5" fmla="*/ 5149953 h 7058923"/>
              <a:gd name="connsiteX0" fmla="*/ 1888574 w 6996922"/>
              <a:gd name="connsiteY0" fmla="*/ 5308702 h 6875893"/>
              <a:gd name="connsiteX1" fmla="*/ 201412 w 6996922"/>
              <a:gd name="connsiteY1" fmla="*/ 1636505 h 6875893"/>
              <a:gd name="connsiteX2" fmla="*/ 6890626 w 6996922"/>
              <a:gd name="connsiteY2" fmla="*/ 851585 h 6875893"/>
              <a:gd name="connsiteX3" fmla="*/ 6950526 w 6996922"/>
              <a:gd name="connsiteY3" fmla="*/ 6376827 h 6875893"/>
              <a:gd name="connsiteX4" fmla="*/ 3386892 w 6996922"/>
              <a:gd name="connsiteY4" fmla="*/ 6856106 h 6875893"/>
              <a:gd name="connsiteX5" fmla="*/ 1888574 w 6996922"/>
              <a:gd name="connsiteY5" fmla="*/ 5308702 h 6875893"/>
              <a:gd name="connsiteX0" fmla="*/ 1847876 w 6956224"/>
              <a:gd name="connsiteY0" fmla="*/ 5388719 h 6955910"/>
              <a:gd name="connsiteX1" fmla="*/ 204257 w 6956224"/>
              <a:gd name="connsiteY1" fmla="*/ 1397208 h 6955910"/>
              <a:gd name="connsiteX2" fmla="*/ 6849928 w 6956224"/>
              <a:gd name="connsiteY2" fmla="*/ 931602 h 6955910"/>
              <a:gd name="connsiteX3" fmla="*/ 6909828 w 6956224"/>
              <a:gd name="connsiteY3" fmla="*/ 6456844 h 6955910"/>
              <a:gd name="connsiteX4" fmla="*/ 3346194 w 6956224"/>
              <a:gd name="connsiteY4" fmla="*/ 6936123 h 6955910"/>
              <a:gd name="connsiteX5" fmla="*/ 1847876 w 6956224"/>
              <a:gd name="connsiteY5" fmla="*/ 5388719 h 6955910"/>
              <a:gd name="connsiteX0" fmla="*/ 1680737 w 6789085"/>
              <a:gd name="connsiteY0" fmla="*/ 5908231 h 7475422"/>
              <a:gd name="connsiteX1" fmla="*/ 37118 w 6789085"/>
              <a:gd name="connsiteY1" fmla="*/ 1916720 h 7475422"/>
              <a:gd name="connsiteX2" fmla="*/ 6682789 w 6789085"/>
              <a:gd name="connsiteY2" fmla="*/ 1451114 h 7475422"/>
              <a:gd name="connsiteX3" fmla="*/ 6742689 w 6789085"/>
              <a:gd name="connsiteY3" fmla="*/ 6976356 h 7475422"/>
              <a:gd name="connsiteX4" fmla="*/ 3179055 w 6789085"/>
              <a:gd name="connsiteY4" fmla="*/ 7455635 h 7475422"/>
              <a:gd name="connsiteX5" fmla="*/ 1680737 w 6789085"/>
              <a:gd name="connsiteY5" fmla="*/ 5908231 h 7475422"/>
              <a:gd name="connsiteX0" fmla="*/ 1673043 w 6781391"/>
              <a:gd name="connsiteY0" fmla="*/ 5908231 h 7009974"/>
              <a:gd name="connsiteX1" fmla="*/ 29424 w 6781391"/>
              <a:gd name="connsiteY1" fmla="*/ 1916720 h 7009974"/>
              <a:gd name="connsiteX2" fmla="*/ 6675095 w 6781391"/>
              <a:gd name="connsiteY2" fmla="*/ 1451114 h 7009974"/>
              <a:gd name="connsiteX3" fmla="*/ 6734995 w 6781391"/>
              <a:gd name="connsiteY3" fmla="*/ 6976356 h 7009974"/>
              <a:gd name="connsiteX4" fmla="*/ 558790 w 6781391"/>
              <a:gd name="connsiteY4" fmla="*/ 6976663 h 7009974"/>
              <a:gd name="connsiteX5" fmla="*/ 1673043 w 6781391"/>
              <a:gd name="connsiteY5" fmla="*/ 5908231 h 7009974"/>
              <a:gd name="connsiteX0" fmla="*/ 965292 w 7089640"/>
              <a:gd name="connsiteY0" fmla="*/ 5087314 h 6494621"/>
              <a:gd name="connsiteX1" fmla="*/ 337673 w 7089640"/>
              <a:gd name="connsiteY1" fmla="*/ 1386088 h 6494621"/>
              <a:gd name="connsiteX2" fmla="*/ 6983344 w 7089640"/>
              <a:gd name="connsiteY2" fmla="*/ 920482 h 6494621"/>
              <a:gd name="connsiteX3" fmla="*/ 7043244 w 7089640"/>
              <a:gd name="connsiteY3" fmla="*/ 6445724 h 6494621"/>
              <a:gd name="connsiteX4" fmla="*/ 867039 w 7089640"/>
              <a:gd name="connsiteY4" fmla="*/ 6446031 h 6494621"/>
              <a:gd name="connsiteX5" fmla="*/ 965292 w 7089640"/>
              <a:gd name="connsiteY5" fmla="*/ 5087314 h 6494621"/>
              <a:gd name="connsiteX0" fmla="*/ 864572 w 6988920"/>
              <a:gd name="connsiteY0" fmla="*/ 5157762 h 6565069"/>
              <a:gd name="connsiteX1" fmla="*/ 353067 w 6988920"/>
              <a:gd name="connsiteY1" fmla="*/ 1209793 h 6565069"/>
              <a:gd name="connsiteX2" fmla="*/ 6882624 w 6988920"/>
              <a:gd name="connsiteY2" fmla="*/ 990930 h 6565069"/>
              <a:gd name="connsiteX3" fmla="*/ 6942524 w 6988920"/>
              <a:gd name="connsiteY3" fmla="*/ 6516172 h 6565069"/>
              <a:gd name="connsiteX4" fmla="*/ 766319 w 6988920"/>
              <a:gd name="connsiteY4" fmla="*/ 6516479 h 6565069"/>
              <a:gd name="connsiteX5" fmla="*/ 864572 w 6988920"/>
              <a:gd name="connsiteY5" fmla="*/ 5157762 h 6565069"/>
              <a:gd name="connsiteX0" fmla="*/ 803231 w 6927579"/>
              <a:gd name="connsiteY0" fmla="*/ 5499440 h 6906747"/>
              <a:gd name="connsiteX1" fmla="*/ 291726 w 6927579"/>
              <a:gd name="connsiteY1" fmla="*/ 1551471 h 6906747"/>
              <a:gd name="connsiteX2" fmla="*/ 6821283 w 6927579"/>
              <a:gd name="connsiteY2" fmla="*/ 1332608 h 6906747"/>
              <a:gd name="connsiteX3" fmla="*/ 6881183 w 6927579"/>
              <a:gd name="connsiteY3" fmla="*/ 6857850 h 6906747"/>
              <a:gd name="connsiteX4" fmla="*/ 704978 w 6927579"/>
              <a:gd name="connsiteY4" fmla="*/ 6858157 h 6906747"/>
              <a:gd name="connsiteX5" fmla="*/ 803231 w 6927579"/>
              <a:gd name="connsiteY5" fmla="*/ 5499440 h 6906747"/>
              <a:gd name="connsiteX0" fmla="*/ 865520 w 6989868"/>
              <a:gd name="connsiteY0" fmla="*/ 5499440 h 7044175"/>
              <a:gd name="connsiteX1" fmla="*/ 354015 w 6989868"/>
              <a:gd name="connsiteY1" fmla="*/ 1551471 h 7044175"/>
              <a:gd name="connsiteX2" fmla="*/ 6883572 w 6989868"/>
              <a:gd name="connsiteY2" fmla="*/ 1332608 h 7044175"/>
              <a:gd name="connsiteX3" fmla="*/ 6943472 w 6989868"/>
              <a:gd name="connsiteY3" fmla="*/ 6857850 h 7044175"/>
              <a:gd name="connsiteX4" fmla="*/ 3089552 w 6989868"/>
              <a:gd name="connsiteY4" fmla="*/ 7003300 h 7044175"/>
              <a:gd name="connsiteX5" fmla="*/ 865520 w 6989868"/>
              <a:gd name="connsiteY5" fmla="*/ 5499440 h 7044175"/>
              <a:gd name="connsiteX0" fmla="*/ 878793 w 7075712"/>
              <a:gd name="connsiteY0" fmla="*/ 5596827 h 6701896"/>
              <a:gd name="connsiteX1" fmla="*/ 439859 w 7075712"/>
              <a:gd name="connsiteY1" fmla="*/ 1227944 h 6701896"/>
              <a:gd name="connsiteX2" fmla="*/ 6969416 w 7075712"/>
              <a:gd name="connsiteY2" fmla="*/ 1009081 h 6701896"/>
              <a:gd name="connsiteX3" fmla="*/ 7029316 w 7075712"/>
              <a:gd name="connsiteY3" fmla="*/ 6534323 h 6701896"/>
              <a:gd name="connsiteX4" fmla="*/ 3175396 w 7075712"/>
              <a:gd name="connsiteY4" fmla="*/ 6679773 h 6701896"/>
              <a:gd name="connsiteX5" fmla="*/ 878793 w 7075712"/>
              <a:gd name="connsiteY5" fmla="*/ 5596827 h 6701896"/>
              <a:gd name="connsiteX0" fmla="*/ 817906 w 7014825"/>
              <a:gd name="connsiteY0" fmla="*/ 5596827 h 6701896"/>
              <a:gd name="connsiteX1" fmla="*/ 378972 w 7014825"/>
              <a:gd name="connsiteY1" fmla="*/ 1227944 h 6701896"/>
              <a:gd name="connsiteX2" fmla="*/ 6908529 w 7014825"/>
              <a:gd name="connsiteY2" fmla="*/ 1009081 h 6701896"/>
              <a:gd name="connsiteX3" fmla="*/ 6968429 w 7014825"/>
              <a:gd name="connsiteY3" fmla="*/ 6534323 h 6701896"/>
              <a:gd name="connsiteX4" fmla="*/ 3114509 w 7014825"/>
              <a:gd name="connsiteY4" fmla="*/ 6679773 h 6701896"/>
              <a:gd name="connsiteX5" fmla="*/ 817906 w 7014825"/>
              <a:gd name="connsiteY5" fmla="*/ 5596827 h 6701896"/>
              <a:gd name="connsiteX0" fmla="*/ 893966 w 7090885"/>
              <a:gd name="connsiteY0" fmla="*/ 5596827 h 6701896"/>
              <a:gd name="connsiteX1" fmla="*/ 455032 w 7090885"/>
              <a:gd name="connsiteY1" fmla="*/ 1227944 h 6701896"/>
              <a:gd name="connsiteX2" fmla="*/ 6984589 w 7090885"/>
              <a:gd name="connsiteY2" fmla="*/ 1009081 h 6701896"/>
              <a:gd name="connsiteX3" fmla="*/ 7044489 w 7090885"/>
              <a:gd name="connsiteY3" fmla="*/ 6534323 h 6701896"/>
              <a:gd name="connsiteX4" fmla="*/ 3190569 w 7090885"/>
              <a:gd name="connsiteY4" fmla="*/ 6679773 h 6701896"/>
              <a:gd name="connsiteX5" fmla="*/ 893966 w 7090885"/>
              <a:gd name="connsiteY5" fmla="*/ 5596827 h 6701896"/>
              <a:gd name="connsiteX0" fmla="*/ 773381 w 6970300"/>
              <a:gd name="connsiteY0" fmla="*/ 5596827 h 6701896"/>
              <a:gd name="connsiteX1" fmla="*/ 334447 w 6970300"/>
              <a:gd name="connsiteY1" fmla="*/ 1227944 h 6701896"/>
              <a:gd name="connsiteX2" fmla="*/ 6864004 w 6970300"/>
              <a:gd name="connsiteY2" fmla="*/ 1009081 h 6701896"/>
              <a:gd name="connsiteX3" fmla="*/ 6923904 w 6970300"/>
              <a:gd name="connsiteY3" fmla="*/ 6534323 h 6701896"/>
              <a:gd name="connsiteX4" fmla="*/ 3069984 w 6970300"/>
              <a:gd name="connsiteY4" fmla="*/ 6679773 h 6701896"/>
              <a:gd name="connsiteX5" fmla="*/ 773381 w 6970300"/>
              <a:gd name="connsiteY5" fmla="*/ 5596827 h 6701896"/>
              <a:gd name="connsiteX0" fmla="*/ 795529 w 6992448"/>
              <a:gd name="connsiteY0" fmla="*/ 5596827 h 6701896"/>
              <a:gd name="connsiteX1" fmla="*/ 356595 w 6992448"/>
              <a:gd name="connsiteY1" fmla="*/ 1227944 h 6701896"/>
              <a:gd name="connsiteX2" fmla="*/ 6886152 w 6992448"/>
              <a:gd name="connsiteY2" fmla="*/ 1009081 h 6701896"/>
              <a:gd name="connsiteX3" fmla="*/ 6946052 w 6992448"/>
              <a:gd name="connsiteY3" fmla="*/ 6534323 h 6701896"/>
              <a:gd name="connsiteX4" fmla="*/ 3092132 w 6992448"/>
              <a:gd name="connsiteY4" fmla="*/ 6679773 h 6701896"/>
              <a:gd name="connsiteX5" fmla="*/ 795529 w 6992448"/>
              <a:gd name="connsiteY5" fmla="*/ 5596827 h 6701896"/>
              <a:gd name="connsiteX0" fmla="*/ 893966 w 7090885"/>
              <a:gd name="connsiteY0" fmla="*/ 5596827 h 6534339"/>
              <a:gd name="connsiteX1" fmla="*/ 455032 w 7090885"/>
              <a:gd name="connsiteY1" fmla="*/ 1227944 h 6534339"/>
              <a:gd name="connsiteX2" fmla="*/ 6984589 w 7090885"/>
              <a:gd name="connsiteY2" fmla="*/ 1009081 h 6534339"/>
              <a:gd name="connsiteX3" fmla="*/ 7044489 w 7090885"/>
              <a:gd name="connsiteY3" fmla="*/ 6534323 h 6534339"/>
              <a:gd name="connsiteX4" fmla="*/ 3625997 w 7090885"/>
              <a:gd name="connsiteY4" fmla="*/ 6302402 h 6534339"/>
              <a:gd name="connsiteX5" fmla="*/ 893966 w 7090885"/>
              <a:gd name="connsiteY5" fmla="*/ 5596827 h 6534339"/>
              <a:gd name="connsiteX0" fmla="*/ 893966 w 7117974"/>
              <a:gd name="connsiteY0" fmla="*/ 5596827 h 7622907"/>
              <a:gd name="connsiteX1" fmla="*/ 455032 w 7117974"/>
              <a:gd name="connsiteY1" fmla="*/ 1227944 h 7622907"/>
              <a:gd name="connsiteX2" fmla="*/ 6984589 w 7117974"/>
              <a:gd name="connsiteY2" fmla="*/ 1009081 h 7622907"/>
              <a:gd name="connsiteX3" fmla="*/ 7073517 w 7117974"/>
              <a:gd name="connsiteY3" fmla="*/ 7622895 h 7622907"/>
              <a:gd name="connsiteX4" fmla="*/ 3625997 w 7117974"/>
              <a:gd name="connsiteY4" fmla="*/ 6302402 h 7622907"/>
              <a:gd name="connsiteX5" fmla="*/ 893966 w 7117974"/>
              <a:gd name="connsiteY5" fmla="*/ 5596827 h 7622907"/>
              <a:gd name="connsiteX0" fmla="*/ 893966 w 7117974"/>
              <a:gd name="connsiteY0" fmla="*/ 5596827 h 7622907"/>
              <a:gd name="connsiteX1" fmla="*/ 455032 w 7117974"/>
              <a:gd name="connsiteY1" fmla="*/ 1227944 h 7622907"/>
              <a:gd name="connsiteX2" fmla="*/ 6984589 w 7117974"/>
              <a:gd name="connsiteY2" fmla="*/ 1009081 h 7622907"/>
              <a:gd name="connsiteX3" fmla="*/ 7073517 w 7117974"/>
              <a:gd name="connsiteY3" fmla="*/ 7622895 h 7622907"/>
              <a:gd name="connsiteX4" fmla="*/ 3625997 w 7117974"/>
              <a:gd name="connsiteY4" fmla="*/ 6302402 h 7622907"/>
              <a:gd name="connsiteX5" fmla="*/ 893966 w 7117974"/>
              <a:gd name="connsiteY5" fmla="*/ 5596827 h 7622907"/>
              <a:gd name="connsiteX0" fmla="*/ 845471 w 7142051"/>
              <a:gd name="connsiteY0" fmla="*/ 5808938 h 7631818"/>
              <a:gd name="connsiteX1" fmla="*/ 479109 w 7142051"/>
              <a:gd name="connsiteY1" fmla="*/ 1236855 h 7631818"/>
              <a:gd name="connsiteX2" fmla="*/ 7008666 w 7142051"/>
              <a:gd name="connsiteY2" fmla="*/ 1017992 h 7631818"/>
              <a:gd name="connsiteX3" fmla="*/ 7097594 w 7142051"/>
              <a:gd name="connsiteY3" fmla="*/ 7631806 h 7631818"/>
              <a:gd name="connsiteX4" fmla="*/ 3650074 w 7142051"/>
              <a:gd name="connsiteY4" fmla="*/ 6311313 h 7631818"/>
              <a:gd name="connsiteX5" fmla="*/ 845471 w 7142051"/>
              <a:gd name="connsiteY5" fmla="*/ 5808938 h 7631818"/>
              <a:gd name="connsiteX0" fmla="*/ 862410 w 7158990"/>
              <a:gd name="connsiteY0" fmla="*/ 5808938 h 7631818"/>
              <a:gd name="connsiteX1" fmla="*/ 496048 w 7158990"/>
              <a:gd name="connsiteY1" fmla="*/ 1236855 h 7631818"/>
              <a:gd name="connsiteX2" fmla="*/ 7025605 w 7158990"/>
              <a:gd name="connsiteY2" fmla="*/ 1017992 h 7631818"/>
              <a:gd name="connsiteX3" fmla="*/ 7114533 w 7158990"/>
              <a:gd name="connsiteY3" fmla="*/ 7631806 h 7631818"/>
              <a:gd name="connsiteX4" fmla="*/ 4102441 w 7158990"/>
              <a:gd name="connsiteY4" fmla="*/ 6311313 h 7631818"/>
              <a:gd name="connsiteX5" fmla="*/ 862410 w 7158990"/>
              <a:gd name="connsiteY5" fmla="*/ 5808938 h 7631818"/>
              <a:gd name="connsiteX0" fmla="*/ 862410 w 7158990"/>
              <a:gd name="connsiteY0" fmla="*/ 5808938 h 7631818"/>
              <a:gd name="connsiteX1" fmla="*/ 496048 w 7158990"/>
              <a:gd name="connsiteY1" fmla="*/ 1236855 h 7631818"/>
              <a:gd name="connsiteX2" fmla="*/ 7025605 w 7158990"/>
              <a:gd name="connsiteY2" fmla="*/ 1017992 h 7631818"/>
              <a:gd name="connsiteX3" fmla="*/ 7114533 w 7158990"/>
              <a:gd name="connsiteY3" fmla="*/ 7631806 h 7631818"/>
              <a:gd name="connsiteX4" fmla="*/ 4102441 w 7158990"/>
              <a:gd name="connsiteY4" fmla="*/ 6311313 h 7631818"/>
              <a:gd name="connsiteX5" fmla="*/ 862410 w 7158990"/>
              <a:gd name="connsiteY5" fmla="*/ 5808938 h 7631818"/>
              <a:gd name="connsiteX0" fmla="*/ 836657 w 7133237"/>
              <a:gd name="connsiteY0" fmla="*/ 5999472 h 7822352"/>
              <a:gd name="connsiteX1" fmla="*/ 470295 w 7133237"/>
              <a:gd name="connsiteY1" fmla="*/ 1427389 h 7822352"/>
              <a:gd name="connsiteX2" fmla="*/ 6999852 w 7133237"/>
              <a:gd name="connsiteY2" fmla="*/ 1208526 h 7822352"/>
              <a:gd name="connsiteX3" fmla="*/ 7088780 w 7133237"/>
              <a:gd name="connsiteY3" fmla="*/ 7822340 h 7822352"/>
              <a:gd name="connsiteX4" fmla="*/ 4076688 w 7133237"/>
              <a:gd name="connsiteY4" fmla="*/ 6501847 h 7822352"/>
              <a:gd name="connsiteX5" fmla="*/ 836657 w 7133237"/>
              <a:gd name="connsiteY5" fmla="*/ 5999472 h 7822352"/>
              <a:gd name="connsiteX0" fmla="*/ 785167 w 7081747"/>
              <a:gd name="connsiteY0" fmla="*/ 6041594 h 7864474"/>
              <a:gd name="connsiteX1" fmla="*/ 418805 w 7081747"/>
              <a:gd name="connsiteY1" fmla="*/ 1469511 h 7864474"/>
              <a:gd name="connsiteX2" fmla="*/ 6948362 w 7081747"/>
              <a:gd name="connsiteY2" fmla="*/ 1250648 h 7864474"/>
              <a:gd name="connsiteX3" fmla="*/ 7037290 w 7081747"/>
              <a:gd name="connsiteY3" fmla="*/ 7864462 h 7864474"/>
              <a:gd name="connsiteX4" fmla="*/ 4025198 w 7081747"/>
              <a:gd name="connsiteY4" fmla="*/ 6543969 h 7864474"/>
              <a:gd name="connsiteX5" fmla="*/ 785167 w 7081747"/>
              <a:gd name="connsiteY5" fmla="*/ 6041594 h 7864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81747" h="7864474">
                <a:moveTo>
                  <a:pt x="785167" y="6041594"/>
                </a:moveTo>
                <a:cubicBezTo>
                  <a:pt x="184102" y="5195851"/>
                  <a:pt x="-434223" y="3051773"/>
                  <a:pt x="418805" y="1469511"/>
                </a:cubicBezTo>
                <a:cubicBezTo>
                  <a:pt x="1271833" y="-112751"/>
                  <a:pt x="7352123" y="-744327"/>
                  <a:pt x="6948362" y="1250648"/>
                </a:cubicBezTo>
                <a:cubicBezTo>
                  <a:pt x="6651479" y="3423752"/>
                  <a:pt x="7242953" y="7873096"/>
                  <a:pt x="7037290" y="7864462"/>
                </a:cubicBezTo>
                <a:cubicBezTo>
                  <a:pt x="6446339" y="7152543"/>
                  <a:pt x="5430075" y="6572008"/>
                  <a:pt x="4025198" y="6543969"/>
                </a:cubicBezTo>
                <a:cubicBezTo>
                  <a:pt x="2620321" y="6515930"/>
                  <a:pt x="1386233" y="6887337"/>
                  <a:pt x="785167" y="604159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/>
          <a:lstStyle/>
          <a:p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A9836FC8-C54D-5481-A6D2-BF3EC5FF5238}"/>
              </a:ext>
            </a:extLst>
          </p:cNvPr>
          <p:cNvSpPr/>
          <p:nvPr userDrawn="1"/>
        </p:nvSpPr>
        <p:spPr>
          <a:xfrm>
            <a:off x="5926437" y="-217714"/>
            <a:ext cx="6570363" cy="6792685"/>
          </a:xfrm>
          <a:custGeom>
            <a:avLst/>
            <a:gdLst>
              <a:gd name="connsiteX0" fmla="*/ 1040420 w 6570363"/>
              <a:gd name="connsiteY0" fmla="*/ 0 h 6792685"/>
              <a:gd name="connsiteX1" fmla="*/ 24420 w 6570363"/>
              <a:gd name="connsiteY1" fmla="*/ 1712685 h 6792685"/>
              <a:gd name="connsiteX2" fmla="*/ 314706 w 6570363"/>
              <a:gd name="connsiteY2" fmla="*/ 3672114 h 6792685"/>
              <a:gd name="connsiteX3" fmla="*/ 300192 w 6570363"/>
              <a:gd name="connsiteY3" fmla="*/ 5602514 h 6792685"/>
              <a:gd name="connsiteX4" fmla="*/ 1998363 w 6570363"/>
              <a:gd name="connsiteY4" fmla="*/ 6328228 h 6792685"/>
              <a:gd name="connsiteX5" fmla="*/ 4233563 w 6570363"/>
              <a:gd name="connsiteY5" fmla="*/ 5950857 h 6792685"/>
              <a:gd name="connsiteX6" fmla="*/ 6570363 w 6570363"/>
              <a:gd name="connsiteY6" fmla="*/ 6792685 h 679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70363" h="6792685">
                <a:moveTo>
                  <a:pt x="1040420" y="0"/>
                </a:moveTo>
                <a:cubicBezTo>
                  <a:pt x="592896" y="550333"/>
                  <a:pt x="145372" y="1100666"/>
                  <a:pt x="24420" y="1712685"/>
                </a:cubicBezTo>
                <a:cubicBezTo>
                  <a:pt x="-96532" y="2324704"/>
                  <a:pt x="268744" y="3023809"/>
                  <a:pt x="314706" y="3672114"/>
                </a:cubicBezTo>
                <a:cubicBezTo>
                  <a:pt x="360668" y="4320419"/>
                  <a:pt x="19582" y="5159828"/>
                  <a:pt x="300192" y="5602514"/>
                </a:cubicBezTo>
                <a:cubicBezTo>
                  <a:pt x="580802" y="6045200"/>
                  <a:pt x="1342801" y="6270171"/>
                  <a:pt x="1998363" y="6328228"/>
                </a:cubicBezTo>
                <a:cubicBezTo>
                  <a:pt x="2653925" y="6386285"/>
                  <a:pt x="3471563" y="5873448"/>
                  <a:pt x="4233563" y="5950857"/>
                </a:cubicBezTo>
                <a:cubicBezTo>
                  <a:pt x="4995563" y="6028267"/>
                  <a:pt x="6144611" y="6545942"/>
                  <a:pt x="6570363" y="6792685"/>
                </a:cubicBezTo>
              </a:path>
            </a:pathLst>
          </a:custGeom>
          <a:noFill/>
          <a:ln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A900BB4-DB3B-7CD6-4F62-06F2E40A5D5B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686980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4941C-0D99-DD82-FDA2-1F82C4CFB6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68323" y="556593"/>
            <a:ext cx="6177004" cy="5600284"/>
          </a:xfrm>
          <a:custGeom>
            <a:avLst/>
            <a:gdLst>
              <a:gd name="connsiteX0" fmla="*/ 0 w 2576594"/>
              <a:gd name="connsiteY0" fmla="*/ 1246982 h 2493963"/>
              <a:gd name="connsiteX1" fmla="*/ 1288297 w 2576594"/>
              <a:gd name="connsiteY1" fmla="*/ 0 h 2493963"/>
              <a:gd name="connsiteX2" fmla="*/ 2576594 w 2576594"/>
              <a:gd name="connsiteY2" fmla="*/ 1246982 h 2493963"/>
              <a:gd name="connsiteX3" fmla="*/ 1288297 w 2576594"/>
              <a:gd name="connsiteY3" fmla="*/ 2493964 h 2493963"/>
              <a:gd name="connsiteX4" fmla="*/ 0 w 2576594"/>
              <a:gd name="connsiteY4" fmla="*/ 1246982 h 2493963"/>
              <a:gd name="connsiteX0" fmla="*/ 0 w 3455368"/>
              <a:gd name="connsiteY0" fmla="*/ 3526848 h 3727854"/>
              <a:gd name="connsiteX1" fmla="*/ 2167071 w 3455368"/>
              <a:gd name="connsiteY1" fmla="*/ 82931 h 3727854"/>
              <a:gd name="connsiteX2" fmla="*/ 3455368 w 3455368"/>
              <a:gd name="connsiteY2" fmla="*/ 1329913 h 3727854"/>
              <a:gd name="connsiteX3" fmla="*/ 2167071 w 3455368"/>
              <a:gd name="connsiteY3" fmla="*/ 2576895 h 3727854"/>
              <a:gd name="connsiteX4" fmla="*/ 0 w 3455368"/>
              <a:gd name="connsiteY4" fmla="*/ 3526848 h 3727854"/>
              <a:gd name="connsiteX0" fmla="*/ 69316 w 3524684"/>
              <a:gd name="connsiteY0" fmla="*/ 4930853 h 5119588"/>
              <a:gd name="connsiteX1" fmla="*/ 811348 w 3524684"/>
              <a:gd name="connsiteY1" fmla="*/ 38146 h 5119588"/>
              <a:gd name="connsiteX2" fmla="*/ 3524684 w 3524684"/>
              <a:gd name="connsiteY2" fmla="*/ 2733918 h 5119588"/>
              <a:gd name="connsiteX3" fmla="*/ 2236387 w 3524684"/>
              <a:gd name="connsiteY3" fmla="*/ 3980900 h 5119588"/>
              <a:gd name="connsiteX4" fmla="*/ 69316 w 3524684"/>
              <a:gd name="connsiteY4" fmla="*/ 4930853 h 5119588"/>
              <a:gd name="connsiteX0" fmla="*/ 374922 w 3830290"/>
              <a:gd name="connsiteY0" fmla="*/ 4901976 h 5090711"/>
              <a:gd name="connsiteX1" fmla="*/ 1116954 w 3830290"/>
              <a:gd name="connsiteY1" fmla="*/ 9269 h 5090711"/>
              <a:gd name="connsiteX2" fmla="*/ 3830290 w 3830290"/>
              <a:gd name="connsiteY2" fmla="*/ 2705041 h 5090711"/>
              <a:gd name="connsiteX3" fmla="*/ 2541993 w 3830290"/>
              <a:gd name="connsiteY3" fmla="*/ 3952023 h 5090711"/>
              <a:gd name="connsiteX4" fmla="*/ 374922 w 3830290"/>
              <a:gd name="connsiteY4" fmla="*/ 4901976 h 5090711"/>
              <a:gd name="connsiteX0" fmla="*/ 104255 w 5162792"/>
              <a:gd name="connsiteY0" fmla="*/ 5035789 h 5247620"/>
              <a:gd name="connsiteX1" fmla="*/ 846287 w 5162792"/>
              <a:gd name="connsiteY1" fmla="*/ 143082 h 5247620"/>
              <a:gd name="connsiteX2" fmla="*/ 5162792 w 5162792"/>
              <a:gd name="connsiteY2" fmla="*/ 1568194 h 5247620"/>
              <a:gd name="connsiteX3" fmla="*/ 2271326 w 5162792"/>
              <a:gd name="connsiteY3" fmla="*/ 4085836 h 5247620"/>
              <a:gd name="connsiteX4" fmla="*/ 104255 w 5162792"/>
              <a:gd name="connsiteY4" fmla="*/ 5035789 h 5247620"/>
              <a:gd name="connsiteX0" fmla="*/ 316117 w 5745097"/>
              <a:gd name="connsiteY0" fmla="*/ 5035789 h 5625173"/>
              <a:gd name="connsiteX1" fmla="*/ 1058149 w 5745097"/>
              <a:gd name="connsiteY1" fmla="*/ 143082 h 5625173"/>
              <a:gd name="connsiteX2" fmla="*/ 5374654 w 5745097"/>
              <a:gd name="connsiteY2" fmla="*/ 1568194 h 5625173"/>
              <a:gd name="connsiteX3" fmla="*/ 5368892 w 5745097"/>
              <a:gd name="connsiteY3" fmla="*/ 5154616 h 5625173"/>
              <a:gd name="connsiteX4" fmla="*/ 316117 w 5745097"/>
              <a:gd name="connsiteY4" fmla="*/ 5035789 h 5625173"/>
              <a:gd name="connsiteX0" fmla="*/ 316117 w 5439005"/>
              <a:gd name="connsiteY0" fmla="*/ 5035789 h 5872726"/>
              <a:gd name="connsiteX1" fmla="*/ 1058149 w 5439005"/>
              <a:gd name="connsiteY1" fmla="*/ 143082 h 5872726"/>
              <a:gd name="connsiteX2" fmla="*/ 5374654 w 5439005"/>
              <a:gd name="connsiteY2" fmla="*/ 1568194 h 5872726"/>
              <a:gd name="connsiteX3" fmla="*/ 5368892 w 5439005"/>
              <a:gd name="connsiteY3" fmla="*/ 5154616 h 5872726"/>
              <a:gd name="connsiteX4" fmla="*/ 316117 w 5439005"/>
              <a:gd name="connsiteY4" fmla="*/ 5035789 h 5872726"/>
              <a:gd name="connsiteX0" fmla="*/ 316117 w 5745098"/>
              <a:gd name="connsiteY0" fmla="*/ 5200377 h 5840238"/>
              <a:gd name="connsiteX1" fmla="*/ 1058149 w 5745098"/>
              <a:gd name="connsiteY1" fmla="*/ 307670 h 5840238"/>
              <a:gd name="connsiteX2" fmla="*/ 5374654 w 5745098"/>
              <a:gd name="connsiteY2" fmla="*/ 937136 h 5840238"/>
              <a:gd name="connsiteX3" fmla="*/ 5368892 w 5745098"/>
              <a:gd name="connsiteY3" fmla="*/ 5319204 h 5840238"/>
              <a:gd name="connsiteX4" fmla="*/ 316117 w 5745098"/>
              <a:gd name="connsiteY4" fmla="*/ 5200377 h 5840238"/>
              <a:gd name="connsiteX0" fmla="*/ 316117 w 5745098"/>
              <a:gd name="connsiteY0" fmla="*/ 5193520 h 5833381"/>
              <a:gd name="connsiteX1" fmla="*/ 1058149 w 5745098"/>
              <a:gd name="connsiteY1" fmla="*/ 300813 h 5833381"/>
              <a:gd name="connsiteX2" fmla="*/ 5374654 w 5745098"/>
              <a:gd name="connsiteY2" fmla="*/ 930279 h 5833381"/>
              <a:gd name="connsiteX3" fmla="*/ 5368892 w 5745098"/>
              <a:gd name="connsiteY3" fmla="*/ 5312347 h 5833381"/>
              <a:gd name="connsiteX4" fmla="*/ 316117 w 5745098"/>
              <a:gd name="connsiteY4" fmla="*/ 5193520 h 5833381"/>
              <a:gd name="connsiteX0" fmla="*/ 316117 w 5648721"/>
              <a:gd name="connsiteY0" fmla="*/ 5193520 h 5833381"/>
              <a:gd name="connsiteX1" fmla="*/ 1058149 w 5648721"/>
              <a:gd name="connsiteY1" fmla="*/ 300813 h 5833381"/>
              <a:gd name="connsiteX2" fmla="*/ 5374654 w 5648721"/>
              <a:gd name="connsiteY2" fmla="*/ 930279 h 5833381"/>
              <a:gd name="connsiteX3" fmla="*/ 5368892 w 5648721"/>
              <a:gd name="connsiteY3" fmla="*/ 5312347 h 5833381"/>
              <a:gd name="connsiteX4" fmla="*/ 316117 w 5648721"/>
              <a:gd name="connsiteY4" fmla="*/ 5193520 h 5833381"/>
              <a:gd name="connsiteX0" fmla="*/ 316117 w 5634786"/>
              <a:gd name="connsiteY0" fmla="*/ 5193520 h 5833381"/>
              <a:gd name="connsiteX1" fmla="*/ 1058149 w 5634786"/>
              <a:gd name="connsiteY1" fmla="*/ 300813 h 5833381"/>
              <a:gd name="connsiteX2" fmla="*/ 5374654 w 5634786"/>
              <a:gd name="connsiteY2" fmla="*/ 930279 h 5833381"/>
              <a:gd name="connsiteX3" fmla="*/ 5368892 w 5634786"/>
              <a:gd name="connsiteY3" fmla="*/ 5312347 h 5833381"/>
              <a:gd name="connsiteX4" fmla="*/ 316117 w 5634786"/>
              <a:gd name="connsiteY4" fmla="*/ 5193520 h 5833381"/>
              <a:gd name="connsiteX0" fmla="*/ 316117 w 5634786"/>
              <a:gd name="connsiteY0" fmla="*/ 5207452 h 5847313"/>
              <a:gd name="connsiteX1" fmla="*/ 1058149 w 5634786"/>
              <a:gd name="connsiteY1" fmla="*/ 314745 h 5847313"/>
              <a:gd name="connsiteX2" fmla="*/ 5374654 w 5634786"/>
              <a:gd name="connsiteY2" fmla="*/ 944211 h 5847313"/>
              <a:gd name="connsiteX3" fmla="*/ 5368892 w 5634786"/>
              <a:gd name="connsiteY3" fmla="*/ 5326279 h 5847313"/>
              <a:gd name="connsiteX4" fmla="*/ 316117 w 5634786"/>
              <a:gd name="connsiteY4" fmla="*/ 5207452 h 5847313"/>
              <a:gd name="connsiteX0" fmla="*/ 312570 w 5631239"/>
              <a:gd name="connsiteY0" fmla="*/ 4784006 h 5384789"/>
              <a:gd name="connsiteX1" fmla="*/ 1066478 w 5631239"/>
              <a:gd name="connsiteY1" fmla="*/ 556317 h 5384789"/>
              <a:gd name="connsiteX2" fmla="*/ 5371107 w 5631239"/>
              <a:gd name="connsiteY2" fmla="*/ 520765 h 5384789"/>
              <a:gd name="connsiteX3" fmla="*/ 5365345 w 5631239"/>
              <a:gd name="connsiteY3" fmla="*/ 4902833 h 5384789"/>
              <a:gd name="connsiteX4" fmla="*/ 312570 w 5631239"/>
              <a:gd name="connsiteY4" fmla="*/ 4784006 h 5384789"/>
              <a:gd name="connsiteX0" fmla="*/ 252936 w 5571605"/>
              <a:gd name="connsiteY0" fmla="*/ 4940044 h 5540827"/>
              <a:gd name="connsiteX1" fmla="*/ 1006844 w 5571605"/>
              <a:gd name="connsiteY1" fmla="*/ 712355 h 5540827"/>
              <a:gd name="connsiteX2" fmla="*/ 5311473 w 5571605"/>
              <a:gd name="connsiteY2" fmla="*/ 676803 h 5540827"/>
              <a:gd name="connsiteX3" fmla="*/ 5305711 w 5571605"/>
              <a:gd name="connsiteY3" fmla="*/ 5058871 h 5540827"/>
              <a:gd name="connsiteX4" fmla="*/ 252936 w 5571605"/>
              <a:gd name="connsiteY4" fmla="*/ 4940044 h 5540827"/>
              <a:gd name="connsiteX0" fmla="*/ 312955 w 5634077"/>
              <a:gd name="connsiteY0" fmla="*/ 4750174 h 5346986"/>
              <a:gd name="connsiteX1" fmla="*/ 1066863 w 5634077"/>
              <a:gd name="connsiteY1" fmla="*/ 522485 h 5346986"/>
              <a:gd name="connsiteX2" fmla="*/ 5383368 w 5634077"/>
              <a:gd name="connsiteY2" fmla="*/ 546310 h 5346986"/>
              <a:gd name="connsiteX3" fmla="*/ 5365730 w 5634077"/>
              <a:gd name="connsiteY3" fmla="*/ 4869001 h 5346986"/>
              <a:gd name="connsiteX4" fmla="*/ 312955 w 5634077"/>
              <a:gd name="connsiteY4" fmla="*/ 4750174 h 5346986"/>
              <a:gd name="connsiteX0" fmla="*/ 312955 w 5998729"/>
              <a:gd name="connsiteY0" fmla="*/ 4750174 h 5346986"/>
              <a:gd name="connsiteX1" fmla="*/ 1066863 w 5998729"/>
              <a:gd name="connsiteY1" fmla="*/ 522485 h 5346986"/>
              <a:gd name="connsiteX2" fmla="*/ 5383368 w 5998729"/>
              <a:gd name="connsiteY2" fmla="*/ 546310 h 5346986"/>
              <a:gd name="connsiteX3" fmla="*/ 5365730 w 5998729"/>
              <a:gd name="connsiteY3" fmla="*/ 4869001 h 5346986"/>
              <a:gd name="connsiteX4" fmla="*/ 312955 w 5998729"/>
              <a:gd name="connsiteY4" fmla="*/ 4750174 h 5346986"/>
              <a:gd name="connsiteX0" fmla="*/ 312955 w 5998729"/>
              <a:gd name="connsiteY0" fmla="*/ 5229731 h 5826543"/>
              <a:gd name="connsiteX1" fmla="*/ 1066863 w 5998729"/>
              <a:gd name="connsiteY1" fmla="*/ 1002042 h 5826543"/>
              <a:gd name="connsiteX2" fmla="*/ 5383368 w 5998729"/>
              <a:gd name="connsiteY2" fmla="*/ 1025867 h 5826543"/>
              <a:gd name="connsiteX3" fmla="*/ 5365730 w 5998729"/>
              <a:gd name="connsiteY3" fmla="*/ 5348558 h 5826543"/>
              <a:gd name="connsiteX4" fmla="*/ 312955 w 5998729"/>
              <a:gd name="connsiteY4" fmla="*/ 5229731 h 5826543"/>
              <a:gd name="connsiteX0" fmla="*/ 312955 w 5686866"/>
              <a:gd name="connsiteY0" fmla="*/ 5229731 h 5826543"/>
              <a:gd name="connsiteX1" fmla="*/ 1066863 w 5686866"/>
              <a:gd name="connsiteY1" fmla="*/ 1002042 h 5826543"/>
              <a:gd name="connsiteX2" fmla="*/ 5383368 w 5686866"/>
              <a:gd name="connsiteY2" fmla="*/ 1025867 h 5826543"/>
              <a:gd name="connsiteX3" fmla="*/ 5365730 w 5686866"/>
              <a:gd name="connsiteY3" fmla="*/ 5348558 h 5826543"/>
              <a:gd name="connsiteX4" fmla="*/ 312955 w 5686866"/>
              <a:gd name="connsiteY4" fmla="*/ 5229731 h 5826543"/>
              <a:gd name="connsiteX0" fmla="*/ 310697 w 5697348"/>
              <a:gd name="connsiteY0" fmla="*/ 5316895 h 5874584"/>
              <a:gd name="connsiteX1" fmla="*/ 1076480 w 5697348"/>
              <a:gd name="connsiteY1" fmla="*/ 1006078 h 5874584"/>
              <a:gd name="connsiteX2" fmla="*/ 5392985 w 5697348"/>
              <a:gd name="connsiteY2" fmla="*/ 1029903 h 5874584"/>
              <a:gd name="connsiteX3" fmla="*/ 5375347 w 5697348"/>
              <a:gd name="connsiteY3" fmla="*/ 5352594 h 5874584"/>
              <a:gd name="connsiteX4" fmla="*/ 310697 w 5697348"/>
              <a:gd name="connsiteY4" fmla="*/ 5316895 h 5874584"/>
              <a:gd name="connsiteX0" fmla="*/ 247809 w 5634460"/>
              <a:gd name="connsiteY0" fmla="*/ 5316895 h 5887740"/>
              <a:gd name="connsiteX1" fmla="*/ 1013592 w 5634460"/>
              <a:gd name="connsiteY1" fmla="*/ 1006078 h 5887740"/>
              <a:gd name="connsiteX2" fmla="*/ 5330097 w 5634460"/>
              <a:gd name="connsiteY2" fmla="*/ 1029903 h 5887740"/>
              <a:gd name="connsiteX3" fmla="*/ 5312459 w 5634460"/>
              <a:gd name="connsiteY3" fmla="*/ 5352594 h 5887740"/>
              <a:gd name="connsiteX4" fmla="*/ 247809 w 5634460"/>
              <a:gd name="connsiteY4" fmla="*/ 5316895 h 5887740"/>
              <a:gd name="connsiteX0" fmla="*/ 314217 w 5700868"/>
              <a:gd name="connsiteY0" fmla="*/ 5304278 h 5859792"/>
              <a:gd name="connsiteX1" fmla="*/ 1068124 w 5700868"/>
              <a:gd name="connsiteY1" fmla="*/ 1029087 h 5859792"/>
              <a:gd name="connsiteX2" fmla="*/ 5396505 w 5700868"/>
              <a:gd name="connsiteY2" fmla="*/ 1017286 h 5859792"/>
              <a:gd name="connsiteX3" fmla="*/ 5378867 w 5700868"/>
              <a:gd name="connsiteY3" fmla="*/ 5339977 h 5859792"/>
              <a:gd name="connsiteX4" fmla="*/ 314217 w 5700868"/>
              <a:gd name="connsiteY4" fmla="*/ 5304278 h 5859792"/>
              <a:gd name="connsiteX0" fmla="*/ 323691 w 5710342"/>
              <a:gd name="connsiteY0" fmla="*/ 5251442 h 5806956"/>
              <a:gd name="connsiteX1" fmla="*/ 1077598 w 5710342"/>
              <a:gd name="connsiteY1" fmla="*/ 976251 h 5806956"/>
              <a:gd name="connsiteX2" fmla="*/ 5405979 w 5710342"/>
              <a:gd name="connsiteY2" fmla="*/ 964450 h 5806956"/>
              <a:gd name="connsiteX3" fmla="*/ 5388341 w 5710342"/>
              <a:gd name="connsiteY3" fmla="*/ 5287141 h 5806956"/>
              <a:gd name="connsiteX4" fmla="*/ 323691 w 5710342"/>
              <a:gd name="connsiteY4" fmla="*/ 5251442 h 5806956"/>
              <a:gd name="connsiteX0" fmla="*/ 309620 w 5696271"/>
              <a:gd name="connsiteY0" fmla="*/ 5307691 h 5863205"/>
              <a:gd name="connsiteX1" fmla="*/ 1063527 w 5696271"/>
              <a:gd name="connsiteY1" fmla="*/ 1032500 h 5863205"/>
              <a:gd name="connsiteX2" fmla="*/ 5391908 w 5696271"/>
              <a:gd name="connsiteY2" fmla="*/ 1020699 h 5863205"/>
              <a:gd name="connsiteX3" fmla="*/ 5374270 w 5696271"/>
              <a:gd name="connsiteY3" fmla="*/ 5343390 h 5863205"/>
              <a:gd name="connsiteX4" fmla="*/ 309620 w 5696271"/>
              <a:gd name="connsiteY4" fmla="*/ 5307691 h 5863205"/>
              <a:gd name="connsiteX0" fmla="*/ 272236 w 5658887"/>
              <a:gd name="connsiteY0" fmla="*/ 5290752 h 5846266"/>
              <a:gd name="connsiteX1" fmla="*/ 1026143 w 5658887"/>
              <a:gd name="connsiteY1" fmla="*/ 1015561 h 5846266"/>
              <a:gd name="connsiteX2" fmla="*/ 5354524 w 5658887"/>
              <a:gd name="connsiteY2" fmla="*/ 1003760 h 5846266"/>
              <a:gd name="connsiteX3" fmla="*/ 5336886 w 5658887"/>
              <a:gd name="connsiteY3" fmla="*/ 5326451 h 5846266"/>
              <a:gd name="connsiteX4" fmla="*/ 272236 w 5658887"/>
              <a:gd name="connsiteY4" fmla="*/ 5290752 h 5846266"/>
              <a:gd name="connsiteX0" fmla="*/ 323691 w 5710342"/>
              <a:gd name="connsiteY0" fmla="*/ 5367708 h 5923222"/>
              <a:gd name="connsiteX1" fmla="*/ 1077598 w 5710342"/>
              <a:gd name="connsiteY1" fmla="*/ 1092517 h 5923222"/>
              <a:gd name="connsiteX2" fmla="*/ 5405979 w 5710342"/>
              <a:gd name="connsiteY2" fmla="*/ 1080716 h 5923222"/>
              <a:gd name="connsiteX3" fmla="*/ 5388341 w 5710342"/>
              <a:gd name="connsiteY3" fmla="*/ 5403407 h 5923222"/>
              <a:gd name="connsiteX4" fmla="*/ 323691 w 5710342"/>
              <a:gd name="connsiteY4" fmla="*/ 5367708 h 5923222"/>
              <a:gd name="connsiteX0" fmla="*/ 320182 w 5668940"/>
              <a:gd name="connsiteY0" fmla="*/ 5367708 h 5621071"/>
              <a:gd name="connsiteX1" fmla="*/ 1074089 w 5668940"/>
              <a:gd name="connsiteY1" fmla="*/ 1092517 h 5621071"/>
              <a:gd name="connsiteX2" fmla="*/ 5402470 w 5668940"/>
              <a:gd name="connsiteY2" fmla="*/ 1080716 h 5621071"/>
              <a:gd name="connsiteX3" fmla="*/ 5337331 w 5668940"/>
              <a:gd name="connsiteY3" fmla="*/ 4690887 h 5621071"/>
              <a:gd name="connsiteX4" fmla="*/ 320182 w 5668940"/>
              <a:gd name="connsiteY4" fmla="*/ 5367708 h 5621071"/>
              <a:gd name="connsiteX0" fmla="*/ 320182 w 5632436"/>
              <a:gd name="connsiteY0" fmla="*/ 5367708 h 5644430"/>
              <a:gd name="connsiteX1" fmla="*/ 1074089 w 5632436"/>
              <a:gd name="connsiteY1" fmla="*/ 1092517 h 5644430"/>
              <a:gd name="connsiteX2" fmla="*/ 5402470 w 5632436"/>
              <a:gd name="connsiteY2" fmla="*/ 1080716 h 5644430"/>
              <a:gd name="connsiteX3" fmla="*/ 5337331 w 5632436"/>
              <a:gd name="connsiteY3" fmla="*/ 4690887 h 5644430"/>
              <a:gd name="connsiteX4" fmla="*/ 320182 w 5632436"/>
              <a:gd name="connsiteY4" fmla="*/ 5367708 h 5644430"/>
              <a:gd name="connsiteX0" fmla="*/ 325446 w 5695150"/>
              <a:gd name="connsiteY0" fmla="*/ 5367708 h 5640715"/>
              <a:gd name="connsiteX1" fmla="*/ 1079353 w 5695150"/>
              <a:gd name="connsiteY1" fmla="*/ 1092517 h 5640715"/>
              <a:gd name="connsiteX2" fmla="*/ 5407734 w 5695150"/>
              <a:gd name="connsiteY2" fmla="*/ 1080716 h 5640715"/>
              <a:gd name="connsiteX3" fmla="*/ 5413847 w 5695150"/>
              <a:gd name="connsiteY3" fmla="*/ 4679012 h 5640715"/>
              <a:gd name="connsiteX4" fmla="*/ 325446 w 5695150"/>
              <a:gd name="connsiteY4" fmla="*/ 5367708 h 5640715"/>
              <a:gd name="connsiteX0" fmla="*/ 325446 w 5746772"/>
              <a:gd name="connsiteY0" fmla="*/ 5367708 h 5827579"/>
              <a:gd name="connsiteX1" fmla="*/ 1079353 w 5746772"/>
              <a:gd name="connsiteY1" fmla="*/ 1092517 h 5827579"/>
              <a:gd name="connsiteX2" fmla="*/ 5407734 w 5746772"/>
              <a:gd name="connsiteY2" fmla="*/ 1080716 h 5827579"/>
              <a:gd name="connsiteX3" fmla="*/ 5413847 w 5746772"/>
              <a:gd name="connsiteY3" fmla="*/ 4679012 h 5827579"/>
              <a:gd name="connsiteX4" fmla="*/ 325446 w 5746772"/>
              <a:gd name="connsiteY4" fmla="*/ 5367708 h 5827579"/>
              <a:gd name="connsiteX0" fmla="*/ 325446 w 5649004"/>
              <a:gd name="connsiteY0" fmla="*/ 5367708 h 5859444"/>
              <a:gd name="connsiteX1" fmla="*/ 1079353 w 5649004"/>
              <a:gd name="connsiteY1" fmla="*/ 1092517 h 5859444"/>
              <a:gd name="connsiteX2" fmla="*/ 5407734 w 5649004"/>
              <a:gd name="connsiteY2" fmla="*/ 1080716 h 5859444"/>
              <a:gd name="connsiteX3" fmla="*/ 5413847 w 5649004"/>
              <a:gd name="connsiteY3" fmla="*/ 4679012 h 5859444"/>
              <a:gd name="connsiteX4" fmla="*/ 325446 w 5649004"/>
              <a:gd name="connsiteY4" fmla="*/ 5367708 h 5859444"/>
              <a:gd name="connsiteX0" fmla="*/ 315969 w 5721778"/>
              <a:gd name="connsiteY0" fmla="*/ 4993736 h 5229879"/>
              <a:gd name="connsiteX1" fmla="*/ 1069876 w 5721778"/>
              <a:gd name="connsiteY1" fmla="*/ 718545 h 5229879"/>
              <a:gd name="connsiteX2" fmla="*/ 5398257 w 5721778"/>
              <a:gd name="connsiteY2" fmla="*/ 1181757 h 5229879"/>
              <a:gd name="connsiteX3" fmla="*/ 5404370 w 5721778"/>
              <a:gd name="connsiteY3" fmla="*/ 4305040 h 5229879"/>
              <a:gd name="connsiteX4" fmla="*/ 315969 w 5721778"/>
              <a:gd name="connsiteY4" fmla="*/ 4993736 h 5229879"/>
              <a:gd name="connsiteX0" fmla="*/ 315969 w 5721778"/>
              <a:gd name="connsiteY0" fmla="*/ 5036433 h 5272576"/>
              <a:gd name="connsiteX1" fmla="*/ 1069876 w 5721778"/>
              <a:gd name="connsiteY1" fmla="*/ 761242 h 5272576"/>
              <a:gd name="connsiteX2" fmla="*/ 5398257 w 5721778"/>
              <a:gd name="connsiteY2" fmla="*/ 1224454 h 5272576"/>
              <a:gd name="connsiteX3" fmla="*/ 5404370 w 5721778"/>
              <a:gd name="connsiteY3" fmla="*/ 4347737 h 5272576"/>
              <a:gd name="connsiteX4" fmla="*/ 315969 w 5721778"/>
              <a:gd name="connsiteY4" fmla="*/ 5036433 h 5272576"/>
              <a:gd name="connsiteX0" fmla="*/ 295424 w 5701233"/>
              <a:gd name="connsiteY0" fmla="*/ 4961804 h 5185044"/>
              <a:gd name="connsiteX1" fmla="*/ 1120583 w 5701233"/>
              <a:gd name="connsiteY1" fmla="*/ 864743 h 5185044"/>
              <a:gd name="connsiteX2" fmla="*/ 5377712 w 5701233"/>
              <a:gd name="connsiteY2" fmla="*/ 1149825 h 5185044"/>
              <a:gd name="connsiteX3" fmla="*/ 5383825 w 5701233"/>
              <a:gd name="connsiteY3" fmla="*/ 4273108 h 5185044"/>
              <a:gd name="connsiteX4" fmla="*/ 295424 w 5701233"/>
              <a:gd name="connsiteY4" fmla="*/ 4961804 h 5185044"/>
              <a:gd name="connsiteX0" fmla="*/ 227944 w 6156019"/>
              <a:gd name="connsiteY0" fmla="*/ 4249685 h 4653160"/>
              <a:gd name="connsiteX1" fmla="*/ 1539991 w 6156019"/>
              <a:gd name="connsiteY1" fmla="*/ 829518 h 4653160"/>
              <a:gd name="connsiteX2" fmla="*/ 5797120 w 6156019"/>
              <a:gd name="connsiteY2" fmla="*/ 1114600 h 4653160"/>
              <a:gd name="connsiteX3" fmla="*/ 5803233 w 6156019"/>
              <a:gd name="connsiteY3" fmla="*/ 4237883 h 4653160"/>
              <a:gd name="connsiteX4" fmla="*/ 227944 w 6156019"/>
              <a:gd name="connsiteY4" fmla="*/ 4249685 h 4653160"/>
              <a:gd name="connsiteX0" fmla="*/ 2254 w 5930329"/>
              <a:gd name="connsiteY0" fmla="*/ 4249685 h 4728827"/>
              <a:gd name="connsiteX1" fmla="*/ 1314301 w 5930329"/>
              <a:gd name="connsiteY1" fmla="*/ 829518 h 4728827"/>
              <a:gd name="connsiteX2" fmla="*/ 5571430 w 5930329"/>
              <a:gd name="connsiteY2" fmla="*/ 1114600 h 4728827"/>
              <a:gd name="connsiteX3" fmla="*/ 5577543 w 5930329"/>
              <a:gd name="connsiteY3" fmla="*/ 4237883 h 4728827"/>
              <a:gd name="connsiteX4" fmla="*/ 2254 w 5930329"/>
              <a:gd name="connsiteY4" fmla="*/ 4249685 h 4728827"/>
              <a:gd name="connsiteX0" fmla="*/ 2203 w 6070417"/>
              <a:gd name="connsiteY0" fmla="*/ 3625988 h 4413820"/>
              <a:gd name="connsiteX1" fmla="*/ 1444879 w 6070417"/>
              <a:gd name="connsiteY1" fmla="*/ 799587 h 4413820"/>
              <a:gd name="connsiteX2" fmla="*/ 5702008 w 6070417"/>
              <a:gd name="connsiteY2" fmla="*/ 1084669 h 4413820"/>
              <a:gd name="connsiteX3" fmla="*/ 5708121 w 6070417"/>
              <a:gd name="connsiteY3" fmla="*/ 4207952 h 4413820"/>
              <a:gd name="connsiteX4" fmla="*/ 2203 w 6070417"/>
              <a:gd name="connsiteY4" fmla="*/ 3625988 h 4413820"/>
              <a:gd name="connsiteX0" fmla="*/ 53060 w 6121274"/>
              <a:gd name="connsiteY0" fmla="*/ 3625988 h 4456797"/>
              <a:gd name="connsiteX1" fmla="*/ 1495736 w 6121274"/>
              <a:gd name="connsiteY1" fmla="*/ 799587 h 4456797"/>
              <a:gd name="connsiteX2" fmla="*/ 5752865 w 6121274"/>
              <a:gd name="connsiteY2" fmla="*/ 1084669 h 4456797"/>
              <a:gd name="connsiteX3" fmla="*/ 5758978 w 6121274"/>
              <a:gd name="connsiteY3" fmla="*/ 4207952 h 4456797"/>
              <a:gd name="connsiteX4" fmla="*/ 53060 w 6121274"/>
              <a:gd name="connsiteY4" fmla="*/ 3625988 h 4456797"/>
              <a:gd name="connsiteX0" fmla="*/ 193599 w 6018185"/>
              <a:gd name="connsiteY0" fmla="*/ 3625988 h 4743687"/>
              <a:gd name="connsiteX1" fmla="*/ 1636275 w 6018185"/>
              <a:gd name="connsiteY1" fmla="*/ 799587 h 4743687"/>
              <a:gd name="connsiteX2" fmla="*/ 5893404 w 6018185"/>
              <a:gd name="connsiteY2" fmla="*/ 1084669 h 4743687"/>
              <a:gd name="connsiteX3" fmla="*/ 5578883 w 6018185"/>
              <a:gd name="connsiteY3" fmla="*/ 4623588 h 4743687"/>
              <a:gd name="connsiteX4" fmla="*/ 193599 w 6018185"/>
              <a:gd name="connsiteY4" fmla="*/ 3625988 h 4743687"/>
              <a:gd name="connsiteX0" fmla="*/ 193599 w 6018185"/>
              <a:gd name="connsiteY0" fmla="*/ 3625988 h 4915691"/>
              <a:gd name="connsiteX1" fmla="*/ 1636275 w 6018185"/>
              <a:gd name="connsiteY1" fmla="*/ 799587 h 4915691"/>
              <a:gd name="connsiteX2" fmla="*/ 5893404 w 6018185"/>
              <a:gd name="connsiteY2" fmla="*/ 1084669 h 4915691"/>
              <a:gd name="connsiteX3" fmla="*/ 5578883 w 6018185"/>
              <a:gd name="connsiteY3" fmla="*/ 4623588 h 4915691"/>
              <a:gd name="connsiteX4" fmla="*/ 3091886 w 6018185"/>
              <a:gd name="connsiteY4" fmla="*/ 4595458 h 4915691"/>
              <a:gd name="connsiteX5" fmla="*/ 193599 w 6018185"/>
              <a:gd name="connsiteY5" fmla="*/ 3625988 h 4915691"/>
              <a:gd name="connsiteX0" fmla="*/ 29539 w 5759925"/>
              <a:gd name="connsiteY0" fmla="*/ 3625988 h 5631302"/>
              <a:gd name="connsiteX1" fmla="*/ 1472215 w 5759925"/>
              <a:gd name="connsiteY1" fmla="*/ 799587 h 5631302"/>
              <a:gd name="connsiteX2" fmla="*/ 5729344 w 5759925"/>
              <a:gd name="connsiteY2" fmla="*/ 1084669 h 5631302"/>
              <a:gd name="connsiteX3" fmla="*/ 5414823 w 5759925"/>
              <a:gd name="connsiteY3" fmla="*/ 4623588 h 5631302"/>
              <a:gd name="connsiteX4" fmla="*/ 2559691 w 5759925"/>
              <a:gd name="connsiteY4" fmla="*/ 5592986 h 5631302"/>
              <a:gd name="connsiteX5" fmla="*/ 29539 w 5759925"/>
              <a:gd name="connsiteY5" fmla="*/ 3625988 h 5631302"/>
              <a:gd name="connsiteX0" fmla="*/ 27945 w 5817782"/>
              <a:gd name="connsiteY0" fmla="*/ 3937721 h 5646152"/>
              <a:gd name="connsiteX1" fmla="*/ 1529998 w 5817782"/>
              <a:gd name="connsiteY1" fmla="*/ 814437 h 5646152"/>
              <a:gd name="connsiteX2" fmla="*/ 5787127 w 5817782"/>
              <a:gd name="connsiteY2" fmla="*/ 1099519 h 5646152"/>
              <a:gd name="connsiteX3" fmla="*/ 5472606 w 5817782"/>
              <a:gd name="connsiteY3" fmla="*/ 4638438 h 5646152"/>
              <a:gd name="connsiteX4" fmla="*/ 2617474 w 5817782"/>
              <a:gd name="connsiteY4" fmla="*/ 5607836 h 5646152"/>
              <a:gd name="connsiteX5" fmla="*/ 27945 w 5817782"/>
              <a:gd name="connsiteY5" fmla="*/ 3937721 h 5646152"/>
              <a:gd name="connsiteX0" fmla="*/ 27066 w 5852574"/>
              <a:gd name="connsiteY0" fmla="*/ 4000095 h 5649150"/>
              <a:gd name="connsiteX1" fmla="*/ 1564745 w 5852574"/>
              <a:gd name="connsiteY1" fmla="*/ 817435 h 5649150"/>
              <a:gd name="connsiteX2" fmla="*/ 5821874 w 5852574"/>
              <a:gd name="connsiteY2" fmla="*/ 1102517 h 5649150"/>
              <a:gd name="connsiteX3" fmla="*/ 5507353 w 5852574"/>
              <a:gd name="connsiteY3" fmla="*/ 4641436 h 5649150"/>
              <a:gd name="connsiteX4" fmla="*/ 2652221 w 5852574"/>
              <a:gd name="connsiteY4" fmla="*/ 5610834 h 5649150"/>
              <a:gd name="connsiteX5" fmla="*/ 27066 w 5852574"/>
              <a:gd name="connsiteY5" fmla="*/ 4000095 h 5649150"/>
              <a:gd name="connsiteX0" fmla="*/ 39943 w 5865451"/>
              <a:gd name="connsiteY0" fmla="*/ 4000095 h 5785122"/>
              <a:gd name="connsiteX1" fmla="*/ 1577622 w 5865451"/>
              <a:gd name="connsiteY1" fmla="*/ 817435 h 5785122"/>
              <a:gd name="connsiteX2" fmla="*/ 5834751 w 5865451"/>
              <a:gd name="connsiteY2" fmla="*/ 1102517 h 5785122"/>
              <a:gd name="connsiteX3" fmla="*/ 5520230 w 5865451"/>
              <a:gd name="connsiteY3" fmla="*/ 4641436 h 5785122"/>
              <a:gd name="connsiteX4" fmla="*/ 2961981 w 5865451"/>
              <a:gd name="connsiteY4" fmla="*/ 5753338 h 5785122"/>
              <a:gd name="connsiteX5" fmla="*/ 39943 w 5865451"/>
              <a:gd name="connsiteY5" fmla="*/ 4000095 h 5785122"/>
              <a:gd name="connsiteX0" fmla="*/ 39943 w 7000658"/>
              <a:gd name="connsiteY0" fmla="*/ 4000095 h 5820006"/>
              <a:gd name="connsiteX1" fmla="*/ 1577622 w 7000658"/>
              <a:gd name="connsiteY1" fmla="*/ 817435 h 5820006"/>
              <a:gd name="connsiteX2" fmla="*/ 5834751 w 7000658"/>
              <a:gd name="connsiteY2" fmla="*/ 1102517 h 5820006"/>
              <a:gd name="connsiteX3" fmla="*/ 6921518 w 7000658"/>
              <a:gd name="connsiteY3" fmla="*/ 5033321 h 5820006"/>
              <a:gd name="connsiteX4" fmla="*/ 2961981 w 7000658"/>
              <a:gd name="connsiteY4" fmla="*/ 5753338 h 5820006"/>
              <a:gd name="connsiteX5" fmla="*/ 39943 w 7000658"/>
              <a:gd name="connsiteY5" fmla="*/ 4000095 h 5820006"/>
              <a:gd name="connsiteX0" fmla="*/ 39943 w 7324239"/>
              <a:gd name="connsiteY0" fmla="*/ 4000095 h 5770571"/>
              <a:gd name="connsiteX1" fmla="*/ 1577622 w 7324239"/>
              <a:gd name="connsiteY1" fmla="*/ 817435 h 5770571"/>
              <a:gd name="connsiteX2" fmla="*/ 5834751 w 7324239"/>
              <a:gd name="connsiteY2" fmla="*/ 1102517 h 5770571"/>
              <a:gd name="connsiteX3" fmla="*/ 6921518 w 7324239"/>
              <a:gd name="connsiteY3" fmla="*/ 5033321 h 5770571"/>
              <a:gd name="connsiteX4" fmla="*/ 2961981 w 7324239"/>
              <a:gd name="connsiteY4" fmla="*/ 5753338 h 5770571"/>
              <a:gd name="connsiteX5" fmla="*/ 39943 w 7324239"/>
              <a:gd name="connsiteY5" fmla="*/ 4000095 h 5770571"/>
              <a:gd name="connsiteX0" fmla="*/ 39943 w 6939952"/>
              <a:gd name="connsiteY0" fmla="*/ 4000095 h 5770571"/>
              <a:gd name="connsiteX1" fmla="*/ 1577622 w 6939952"/>
              <a:gd name="connsiteY1" fmla="*/ 817435 h 5770571"/>
              <a:gd name="connsiteX2" fmla="*/ 5834751 w 6939952"/>
              <a:gd name="connsiteY2" fmla="*/ 1102517 h 5770571"/>
              <a:gd name="connsiteX3" fmla="*/ 6921518 w 6939952"/>
              <a:gd name="connsiteY3" fmla="*/ 5033321 h 5770571"/>
              <a:gd name="connsiteX4" fmla="*/ 2961981 w 6939952"/>
              <a:gd name="connsiteY4" fmla="*/ 5753338 h 5770571"/>
              <a:gd name="connsiteX5" fmla="*/ 39943 w 6939952"/>
              <a:gd name="connsiteY5" fmla="*/ 4000095 h 5770571"/>
              <a:gd name="connsiteX0" fmla="*/ 39943 w 6939952"/>
              <a:gd name="connsiteY0" fmla="*/ 4000095 h 5774179"/>
              <a:gd name="connsiteX1" fmla="*/ 1577622 w 6939952"/>
              <a:gd name="connsiteY1" fmla="*/ 817435 h 5774179"/>
              <a:gd name="connsiteX2" fmla="*/ 5834751 w 6939952"/>
              <a:gd name="connsiteY2" fmla="*/ 1102517 h 5774179"/>
              <a:gd name="connsiteX3" fmla="*/ 6921518 w 6939952"/>
              <a:gd name="connsiteY3" fmla="*/ 5033321 h 5774179"/>
              <a:gd name="connsiteX4" fmla="*/ 2961981 w 6939952"/>
              <a:gd name="connsiteY4" fmla="*/ 5753338 h 5774179"/>
              <a:gd name="connsiteX5" fmla="*/ 39943 w 6939952"/>
              <a:gd name="connsiteY5" fmla="*/ 4000095 h 5774179"/>
              <a:gd name="connsiteX0" fmla="*/ 62517 w 6962526"/>
              <a:gd name="connsiteY0" fmla="*/ 4000095 h 5914074"/>
              <a:gd name="connsiteX1" fmla="*/ 1600196 w 6962526"/>
              <a:gd name="connsiteY1" fmla="*/ 817435 h 5914074"/>
              <a:gd name="connsiteX2" fmla="*/ 5857325 w 6962526"/>
              <a:gd name="connsiteY2" fmla="*/ 1102517 h 5914074"/>
              <a:gd name="connsiteX3" fmla="*/ 6944092 w 6962526"/>
              <a:gd name="connsiteY3" fmla="*/ 5033321 h 5914074"/>
              <a:gd name="connsiteX4" fmla="*/ 3447693 w 6962526"/>
              <a:gd name="connsiteY4" fmla="*/ 5895842 h 5914074"/>
              <a:gd name="connsiteX5" fmla="*/ 62517 w 6962526"/>
              <a:gd name="connsiteY5" fmla="*/ 4000095 h 5914074"/>
              <a:gd name="connsiteX0" fmla="*/ 62517 w 6962526"/>
              <a:gd name="connsiteY0" fmla="*/ 4000095 h 5909063"/>
              <a:gd name="connsiteX1" fmla="*/ 1600196 w 6962526"/>
              <a:gd name="connsiteY1" fmla="*/ 817435 h 5909063"/>
              <a:gd name="connsiteX2" fmla="*/ 5857325 w 6962526"/>
              <a:gd name="connsiteY2" fmla="*/ 1102517 h 5909063"/>
              <a:gd name="connsiteX3" fmla="*/ 6944092 w 6962526"/>
              <a:gd name="connsiteY3" fmla="*/ 5033321 h 5909063"/>
              <a:gd name="connsiteX4" fmla="*/ 3447693 w 6962526"/>
              <a:gd name="connsiteY4" fmla="*/ 5895842 h 5909063"/>
              <a:gd name="connsiteX5" fmla="*/ 62517 w 6962526"/>
              <a:gd name="connsiteY5" fmla="*/ 4000095 h 5909063"/>
              <a:gd name="connsiteX0" fmla="*/ 72715 w 7004788"/>
              <a:gd name="connsiteY0" fmla="*/ 4473865 h 6382833"/>
              <a:gd name="connsiteX1" fmla="*/ 1610394 w 7004788"/>
              <a:gd name="connsiteY1" fmla="*/ 1291205 h 6382833"/>
              <a:gd name="connsiteX2" fmla="*/ 6948178 w 7004788"/>
              <a:gd name="connsiteY2" fmla="*/ 923144 h 6382833"/>
              <a:gd name="connsiteX3" fmla="*/ 6954290 w 7004788"/>
              <a:gd name="connsiteY3" fmla="*/ 5507091 h 6382833"/>
              <a:gd name="connsiteX4" fmla="*/ 3457891 w 7004788"/>
              <a:gd name="connsiteY4" fmla="*/ 6369612 h 6382833"/>
              <a:gd name="connsiteX5" fmla="*/ 72715 w 7004788"/>
              <a:gd name="connsiteY5" fmla="*/ 4473865 h 6382833"/>
              <a:gd name="connsiteX0" fmla="*/ 106881 w 7038954"/>
              <a:gd name="connsiteY0" fmla="*/ 4547924 h 6456892"/>
              <a:gd name="connsiteX1" fmla="*/ 1415960 w 7038954"/>
              <a:gd name="connsiteY1" fmla="*/ 1109770 h 6456892"/>
              <a:gd name="connsiteX2" fmla="*/ 6982344 w 7038954"/>
              <a:gd name="connsiteY2" fmla="*/ 997203 h 6456892"/>
              <a:gd name="connsiteX3" fmla="*/ 6988456 w 7038954"/>
              <a:gd name="connsiteY3" fmla="*/ 5581150 h 6456892"/>
              <a:gd name="connsiteX4" fmla="*/ 3492057 w 7038954"/>
              <a:gd name="connsiteY4" fmla="*/ 6443671 h 6456892"/>
              <a:gd name="connsiteX5" fmla="*/ 106881 w 7038954"/>
              <a:gd name="connsiteY5" fmla="*/ 4547924 h 6456892"/>
              <a:gd name="connsiteX0" fmla="*/ 107112 w 7040332"/>
              <a:gd name="connsiteY0" fmla="*/ 4975368 h 6884336"/>
              <a:gd name="connsiteX1" fmla="*/ 1416191 w 7040332"/>
              <a:gd name="connsiteY1" fmla="*/ 1537214 h 6884336"/>
              <a:gd name="connsiteX2" fmla="*/ 6996022 w 7040332"/>
              <a:gd name="connsiteY2" fmla="*/ 866594 h 6884336"/>
              <a:gd name="connsiteX3" fmla="*/ 6988687 w 7040332"/>
              <a:gd name="connsiteY3" fmla="*/ 6008594 h 6884336"/>
              <a:gd name="connsiteX4" fmla="*/ 3492288 w 7040332"/>
              <a:gd name="connsiteY4" fmla="*/ 6871115 h 6884336"/>
              <a:gd name="connsiteX5" fmla="*/ 107112 w 7040332"/>
              <a:gd name="connsiteY5" fmla="*/ 4975368 h 6884336"/>
              <a:gd name="connsiteX0" fmla="*/ 125032 w 7058252"/>
              <a:gd name="connsiteY0" fmla="*/ 5026174 h 6935142"/>
              <a:gd name="connsiteX1" fmla="*/ 1339981 w 7058252"/>
              <a:gd name="connsiteY1" fmla="*/ 1386314 h 6935142"/>
              <a:gd name="connsiteX2" fmla="*/ 7013942 w 7058252"/>
              <a:gd name="connsiteY2" fmla="*/ 917400 h 6935142"/>
              <a:gd name="connsiteX3" fmla="*/ 7006607 w 7058252"/>
              <a:gd name="connsiteY3" fmla="*/ 6059400 h 6935142"/>
              <a:gd name="connsiteX4" fmla="*/ 3510208 w 7058252"/>
              <a:gd name="connsiteY4" fmla="*/ 6921921 h 6935142"/>
              <a:gd name="connsiteX5" fmla="*/ 125032 w 7058252"/>
              <a:gd name="connsiteY5" fmla="*/ 5026174 h 6935142"/>
              <a:gd name="connsiteX0" fmla="*/ 96994 w 7030214"/>
              <a:gd name="connsiteY0" fmla="*/ 5112058 h 7021026"/>
              <a:gd name="connsiteX1" fmla="*/ 1311943 w 7030214"/>
              <a:gd name="connsiteY1" fmla="*/ 1472198 h 7021026"/>
              <a:gd name="connsiteX2" fmla="*/ 6985904 w 7030214"/>
              <a:gd name="connsiteY2" fmla="*/ 1003284 h 7021026"/>
              <a:gd name="connsiteX3" fmla="*/ 6978569 w 7030214"/>
              <a:gd name="connsiteY3" fmla="*/ 6145284 h 7021026"/>
              <a:gd name="connsiteX4" fmla="*/ 3482170 w 7030214"/>
              <a:gd name="connsiteY4" fmla="*/ 7007805 h 7021026"/>
              <a:gd name="connsiteX5" fmla="*/ 96994 w 7030214"/>
              <a:gd name="connsiteY5" fmla="*/ 5112058 h 7021026"/>
              <a:gd name="connsiteX0" fmla="*/ 165399 w 7098619"/>
              <a:gd name="connsiteY0" fmla="*/ 5137158 h 7046126"/>
              <a:gd name="connsiteX1" fmla="*/ 1030724 w 7098619"/>
              <a:gd name="connsiteY1" fmla="*/ 1416616 h 7046126"/>
              <a:gd name="connsiteX2" fmla="*/ 7054309 w 7098619"/>
              <a:gd name="connsiteY2" fmla="*/ 1028384 h 7046126"/>
              <a:gd name="connsiteX3" fmla="*/ 7046974 w 7098619"/>
              <a:gd name="connsiteY3" fmla="*/ 6170384 h 7046126"/>
              <a:gd name="connsiteX4" fmla="*/ 3550575 w 7098619"/>
              <a:gd name="connsiteY4" fmla="*/ 7032905 h 7046126"/>
              <a:gd name="connsiteX5" fmla="*/ 165399 w 7098619"/>
              <a:gd name="connsiteY5" fmla="*/ 5137158 h 7046126"/>
              <a:gd name="connsiteX0" fmla="*/ 175351 w 7108571"/>
              <a:gd name="connsiteY0" fmla="*/ 5226784 h 7135752"/>
              <a:gd name="connsiteX1" fmla="*/ 1040676 w 7108571"/>
              <a:gd name="connsiteY1" fmla="*/ 1506242 h 7135752"/>
              <a:gd name="connsiteX2" fmla="*/ 7064261 w 7108571"/>
              <a:gd name="connsiteY2" fmla="*/ 1118010 h 7135752"/>
              <a:gd name="connsiteX3" fmla="*/ 7056926 w 7108571"/>
              <a:gd name="connsiteY3" fmla="*/ 6260010 h 7135752"/>
              <a:gd name="connsiteX4" fmla="*/ 3560527 w 7108571"/>
              <a:gd name="connsiteY4" fmla="*/ 7122531 h 7135752"/>
              <a:gd name="connsiteX5" fmla="*/ 175351 w 7108571"/>
              <a:gd name="connsiteY5" fmla="*/ 5226784 h 7135752"/>
              <a:gd name="connsiteX0" fmla="*/ 175351 w 7108571"/>
              <a:gd name="connsiteY0" fmla="*/ 5226784 h 7127573"/>
              <a:gd name="connsiteX1" fmla="*/ 1040676 w 7108571"/>
              <a:gd name="connsiteY1" fmla="*/ 1506242 h 7127573"/>
              <a:gd name="connsiteX2" fmla="*/ 7064261 w 7108571"/>
              <a:gd name="connsiteY2" fmla="*/ 1118010 h 7127573"/>
              <a:gd name="connsiteX3" fmla="*/ 7056926 w 7108571"/>
              <a:gd name="connsiteY3" fmla="*/ 6260010 h 7127573"/>
              <a:gd name="connsiteX4" fmla="*/ 3560527 w 7108571"/>
              <a:gd name="connsiteY4" fmla="*/ 7122531 h 7127573"/>
              <a:gd name="connsiteX5" fmla="*/ 175351 w 7108571"/>
              <a:gd name="connsiteY5" fmla="*/ 5226784 h 7127573"/>
              <a:gd name="connsiteX0" fmla="*/ 175351 w 7170557"/>
              <a:gd name="connsiteY0" fmla="*/ 5226784 h 7154795"/>
              <a:gd name="connsiteX1" fmla="*/ 1040676 w 7170557"/>
              <a:gd name="connsiteY1" fmla="*/ 1506242 h 7154795"/>
              <a:gd name="connsiteX2" fmla="*/ 7064261 w 7170557"/>
              <a:gd name="connsiteY2" fmla="*/ 1118010 h 7154795"/>
              <a:gd name="connsiteX3" fmla="*/ 7124161 w 7170557"/>
              <a:gd name="connsiteY3" fmla="*/ 6643252 h 7154795"/>
              <a:gd name="connsiteX4" fmla="*/ 3560527 w 7170557"/>
              <a:gd name="connsiteY4" fmla="*/ 7122531 h 7154795"/>
              <a:gd name="connsiteX5" fmla="*/ 175351 w 7170557"/>
              <a:gd name="connsiteY5" fmla="*/ 5226784 h 7154795"/>
              <a:gd name="connsiteX0" fmla="*/ 175351 w 7170557"/>
              <a:gd name="connsiteY0" fmla="*/ 5226784 h 7135754"/>
              <a:gd name="connsiteX1" fmla="*/ 1040676 w 7170557"/>
              <a:gd name="connsiteY1" fmla="*/ 1506242 h 7135754"/>
              <a:gd name="connsiteX2" fmla="*/ 7064261 w 7170557"/>
              <a:gd name="connsiteY2" fmla="*/ 1118010 h 7135754"/>
              <a:gd name="connsiteX3" fmla="*/ 7124161 w 7170557"/>
              <a:gd name="connsiteY3" fmla="*/ 6643252 h 7135754"/>
              <a:gd name="connsiteX4" fmla="*/ 3560527 w 7170557"/>
              <a:gd name="connsiteY4" fmla="*/ 7122531 h 7135754"/>
              <a:gd name="connsiteX5" fmla="*/ 175351 w 7170557"/>
              <a:gd name="connsiteY5" fmla="*/ 5226784 h 7135754"/>
              <a:gd name="connsiteX0" fmla="*/ 192451 w 7187657"/>
              <a:gd name="connsiteY0" fmla="*/ 5278777 h 7187747"/>
              <a:gd name="connsiteX1" fmla="*/ 1057776 w 7187657"/>
              <a:gd name="connsiteY1" fmla="*/ 1558235 h 7187747"/>
              <a:gd name="connsiteX2" fmla="*/ 7081361 w 7187657"/>
              <a:gd name="connsiteY2" fmla="*/ 1170003 h 7187747"/>
              <a:gd name="connsiteX3" fmla="*/ 7141261 w 7187657"/>
              <a:gd name="connsiteY3" fmla="*/ 6695245 h 7187747"/>
              <a:gd name="connsiteX4" fmla="*/ 3577627 w 7187657"/>
              <a:gd name="connsiteY4" fmla="*/ 7174524 h 7187747"/>
              <a:gd name="connsiteX5" fmla="*/ 192451 w 7187657"/>
              <a:gd name="connsiteY5" fmla="*/ 5278777 h 7187747"/>
              <a:gd name="connsiteX0" fmla="*/ 2866 w 6998072"/>
              <a:gd name="connsiteY0" fmla="*/ 5197304 h 7106274"/>
              <a:gd name="connsiteX1" fmla="*/ 2865079 w 6998072"/>
              <a:gd name="connsiteY1" fmla="*/ 1705362 h 7106274"/>
              <a:gd name="connsiteX2" fmla="*/ 6891776 w 6998072"/>
              <a:gd name="connsiteY2" fmla="*/ 1088530 h 7106274"/>
              <a:gd name="connsiteX3" fmla="*/ 6951676 w 6998072"/>
              <a:gd name="connsiteY3" fmla="*/ 6613772 h 7106274"/>
              <a:gd name="connsiteX4" fmla="*/ 3388042 w 6998072"/>
              <a:gd name="connsiteY4" fmla="*/ 7093051 h 7106274"/>
              <a:gd name="connsiteX5" fmla="*/ 2866 w 6998072"/>
              <a:gd name="connsiteY5" fmla="*/ 5197304 h 7106274"/>
              <a:gd name="connsiteX0" fmla="*/ 1495 w 6996701"/>
              <a:gd name="connsiteY0" fmla="*/ 5204802 h 7113772"/>
              <a:gd name="connsiteX1" fmla="*/ 2863708 w 6996701"/>
              <a:gd name="connsiteY1" fmla="*/ 1712860 h 7113772"/>
              <a:gd name="connsiteX2" fmla="*/ 6890405 w 6996701"/>
              <a:gd name="connsiteY2" fmla="*/ 1096028 h 7113772"/>
              <a:gd name="connsiteX3" fmla="*/ 6950305 w 6996701"/>
              <a:gd name="connsiteY3" fmla="*/ 6621270 h 7113772"/>
              <a:gd name="connsiteX4" fmla="*/ 3386671 w 6996701"/>
              <a:gd name="connsiteY4" fmla="*/ 7100549 h 7113772"/>
              <a:gd name="connsiteX5" fmla="*/ 1495 w 6996701"/>
              <a:gd name="connsiteY5" fmla="*/ 5204802 h 7113772"/>
              <a:gd name="connsiteX0" fmla="*/ 114146 w 7109352"/>
              <a:gd name="connsiteY0" fmla="*/ 5149953 h 7058923"/>
              <a:gd name="connsiteX1" fmla="*/ 313842 w 7109352"/>
              <a:gd name="connsiteY1" fmla="*/ 1826099 h 7058923"/>
              <a:gd name="connsiteX2" fmla="*/ 7003056 w 7109352"/>
              <a:gd name="connsiteY2" fmla="*/ 1041179 h 7058923"/>
              <a:gd name="connsiteX3" fmla="*/ 7062956 w 7109352"/>
              <a:gd name="connsiteY3" fmla="*/ 6566421 h 7058923"/>
              <a:gd name="connsiteX4" fmla="*/ 3499322 w 7109352"/>
              <a:gd name="connsiteY4" fmla="*/ 7045700 h 7058923"/>
              <a:gd name="connsiteX5" fmla="*/ 114146 w 7109352"/>
              <a:gd name="connsiteY5" fmla="*/ 5149953 h 7058923"/>
              <a:gd name="connsiteX0" fmla="*/ 1888574 w 6996922"/>
              <a:gd name="connsiteY0" fmla="*/ 5308702 h 6875893"/>
              <a:gd name="connsiteX1" fmla="*/ 201412 w 6996922"/>
              <a:gd name="connsiteY1" fmla="*/ 1636505 h 6875893"/>
              <a:gd name="connsiteX2" fmla="*/ 6890626 w 6996922"/>
              <a:gd name="connsiteY2" fmla="*/ 851585 h 6875893"/>
              <a:gd name="connsiteX3" fmla="*/ 6950526 w 6996922"/>
              <a:gd name="connsiteY3" fmla="*/ 6376827 h 6875893"/>
              <a:gd name="connsiteX4" fmla="*/ 3386892 w 6996922"/>
              <a:gd name="connsiteY4" fmla="*/ 6856106 h 6875893"/>
              <a:gd name="connsiteX5" fmla="*/ 1888574 w 6996922"/>
              <a:gd name="connsiteY5" fmla="*/ 5308702 h 6875893"/>
              <a:gd name="connsiteX0" fmla="*/ 1847876 w 6956224"/>
              <a:gd name="connsiteY0" fmla="*/ 5388719 h 6955910"/>
              <a:gd name="connsiteX1" fmla="*/ 204257 w 6956224"/>
              <a:gd name="connsiteY1" fmla="*/ 1397208 h 6955910"/>
              <a:gd name="connsiteX2" fmla="*/ 6849928 w 6956224"/>
              <a:gd name="connsiteY2" fmla="*/ 931602 h 6955910"/>
              <a:gd name="connsiteX3" fmla="*/ 6909828 w 6956224"/>
              <a:gd name="connsiteY3" fmla="*/ 6456844 h 6955910"/>
              <a:gd name="connsiteX4" fmla="*/ 3346194 w 6956224"/>
              <a:gd name="connsiteY4" fmla="*/ 6936123 h 6955910"/>
              <a:gd name="connsiteX5" fmla="*/ 1847876 w 6956224"/>
              <a:gd name="connsiteY5" fmla="*/ 5388719 h 6955910"/>
              <a:gd name="connsiteX0" fmla="*/ 1680737 w 6789085"/>
              <a:gd name="connsiteY0" fmla="*/ 5908231 h 7475422"/>
              <a:gd name="connsiteX1" fmla="*/ 37118 w 6789085"/>
              <a:gd name="connsiteY1" fmla="*/ 1916720 h 7475422"/>
              <a:gd name="connsiteX2" fmla="*/ 6682789 w 6789085"/>
              <a:gd name="connsiteY2" fmla="*/ 1451114 h 7475422"/>
              <a:gd name="connsiteX3" fmla="*/ 6742689 w 6789085"/>
              <a:gd name="connsiteY3" fmla="*/ 6976356 h 7475422"/>
              <a:gd name="connsiteX4" fmla="*/ 3179055 w 6789085"/>
              <a:gd name="connsiteY4" fmla="*/ 7455635 h 7475422"/>
              <a:gd name="connsiteX5" fmla="*/ 1680737 w 6789085"/>
              <a:gd name="connsiteY5" fmla="*/ 5908231 h 7475422"/>
              <a:gd name="connsiteX0" fmla="*/ 1673043 w 6781391"/>
              <a:gd name="connsiteY0" fmla="*/ 5908231 h 7009974"/>
              <a:gd name="connsiteX1" fmla="*/ 29424 w 6781391"/>
              <a:gd name="connsiteY1" fmla="*/ 1916720 h 7009974"/>
              <a:gd name="connsiteX2" fmla="*/ 6675095 w 6781391"/>
              <a:gd name="connsiteY2" fmla="*/ 1451114 h 7009974"/>
              <a:gd name="connsiteX3" fmla="*/ 6734995 w 6781391"/>
              <a:gd name="connsiteY3" fmla="*/ 6976356 h 7009974"/>
              <a:gd name="connsiteX4" fmla="*/ 558790 w 6781391"/>
              <a:gd name="connsiteY4" fmla="*/ 6976663 h 7009974"/>
              <a:gd name="connsiteX5" fmla="*/ 1673043 w 6781391"/>
              <a:gd name="connsiteY5" fmla="*/ 5908231 h 7009974"/>
              <a:gd name="connsiteX0" fmla="*/ 965292 w 7089640"/>
              <a:gd name="connsiteY0" fmla="*/ 5087314 h 6494621"/>
              <a:gd name="connsiteX1" fmla="*/ 337673 w 7089640"/>
              <a:gd name="connsiteY1" fmla="*/ 1386088 h 6494621"/>
              <a:gd name="connsiteX2" fmla="*/ 6983344 w 7089640"/>
              <a:gd name="connsiteY2" fmla="*/ 920482 h 6494621"/>
              <a:gd name="connsiteX3" fmla="*/ 7043244 w 7089640"/>
              <a:gd name="connsiteY3" fmla="*/ 6445724 h 6494621"/>
              <a:gd name="connsiteX4" fmla="*/ 867039 w 7089640"/>
              <a:gd name="connsiteY4" fmla="*/ 6446031 h 6494621"/>
              <a:gd name="connsiteX5" fmla="*/ 965292 w 7089640"/>
              <a:gd name="connsiteY5" fmla="*/ 5087314 h 6494621"/>
              <a:gd name="connsiteX0" fmla="*/ 864572 w 6988920"/>
              <a:gd name="connsiteY0" fmla="*/ 5157762 h 6565069"/>
              <a:gd name="connsiteX1" fmla="*/ 353067 w 6988920"/>
              <a:gd name="connsiteY1" fmla="*/ 1209793 h 6565069"/>
              <a:gd name="connsiteX2" fmla="*/ 6882624 w 6988920"/>
              <a:gd name="connsiteY2" fmla="*/ 990930 h 6565069"/>
              <a:gd name="connsiteX3" fmla="*/ 6942524 w 6988920"/>
              <a:gd name="connsiteY3" fmla="*/ 6516172 h 6565069"/>
              <a:gd name="connsiteX4" fmla="*/ 766319 w 6988920"/>
              <a:gd name="connsiteY4" fmla="*/ 6516479 h 6565069"/>
              <a:gd name="connsiteX5" fmla="*/ 864572 w 6988920"/>
              <a:gd name="connsiteY5" fmla="*/ 5157762 h 6565069"/>
              <a:gd name="connsiteX0" fmla="*/ 803231 w 6927579"/>
              <a:gd name="connsiteY0" fmla="*/ 5499440 h 6906747"/>
              <a:gd name="connsiteX1" fmla="*/ 291726 w 6927579"/>
              <a:gd name="connsiteY1" fmla="*/ 1551471 h 6906747"/>
              <a:gd name="connsiteX2" fmla="*/ 6821283 w 6927579"/>
              <a:gd name="connsiteY2" fmla="*/ 1332608 h 6906747"/>
              <a:gd name="connsiteX3" fmla="*/ 6881183 w 6927579"/>
              <a:gd name="connsiteY3" fmla="*/ 6857850 h 6906747"/>
              <a:gd name="connsiteX4" fmla="*/ 704978 w 6927579"/>
              <a:gd name="connsiteY4" fmla="*/ 6858157 h 6906747"/>
              <a:gd name="connsiteX5" fmla="*/ 803231 w 6927579"/>
              <a:gd name="connsiteY5" fmla="*/ 5499440 h 6906747"/>
              <a:gd name="connsiteX0" fmla="*/ 865520 w 6989868"/>
              <a:gd name="connsiteY0" fmla="*/ 5499440 h 7044175"/>
              <a:gd name="connsiteX1" fmla="*/ 354015 w 6989868"/>
              <a:gd name="connsiteY1" fmla="*/ 1551471 h 7044175"/>
              <a:gd name="connsiteX2" fmla="*/ 6883572 w 6989868"/>
              <a:gd name="connsiteY2" fmla="*/ 1332608 h 7044175"/>
              <a:gd name="connsiteX3" fmla="*/ 6943472 w 6989868"/>
              <a:gd name="connsiteY3" fmla="*/ 6857850 h 7044175"/>
              <a:gd name="connsiteX4" fmla="*/ 3089552 w 6989868"/>
              <a:gd name="connsiteY4" fmla="*/ 7003300 h 7044175"/>
              <a:gd name="connsiteX5" fmla="*/ 865520 w 6989868"/>
              <a:gd name="connsiteY5" fmla="*/ 5499440 h 7044175"/>
              <a:gd name="connsiteX0" fmla="*/ 878793 w 7075712"/>
              <a:gd name="connsiteY0" fmla="*/ 5596827 h 6701896"/>
              <a:gd name="connsiteX1" fmla="*/ 439859 w 7075712"/>
              <a:gd name="connsiteY1" fmla="*/ 1227944 h 6701896"/>
              <a:gd name="connsiteX2" fmla="*/ 6969416 w 7075712"/>
              <a:gd name="connsiteY2" fmla="*/ 1009081 h 6701896"/>
              <a:gd name="connsiteX3" fmla="*/ 7029316 w 7075712"/>
              <a:gd name="connsiteY3" fmla="*/ 6534323 h 6701896"/>
              <a:gd name="connsiteX4" fmla="*/ 3175396 w 7075712"/>
              <a:gd name="connsiteY4" fmla="*/ 6679773 h 6701896"/>
              <a:gd name="connsiteX5" fmla="*/ 878793 w 7075712"/>
              <a:gd name="connsiteY5" fmla="*/ 5596827 h 6701896"/>
              <a:gd name="connsiteX0" fmla="*/ 817906 w 7014825"/>
              <a:gd name="connsiteY0" fmla="*/ 5596827 h 6701896"/>
              <a:gd name="connsiteX1" fmla="*/ 378972 w 7014825"/>
              <a:gd name="connsiteY1" fmla="*/ 1227944 h 6701896"/>
              <a:gd name="connsiteX2" fmla="*/ 6908529 w 7014825"/>
              <a:gd name="connsiteY2" fmla="*/ 1009081 h 6701896"/>
              <a:gd name="connsiteX3" fmla="*/ 6968429 w 7014825"/>
              <a:gd name="connsiteY3" fmla="*/ 6534323 h 6701896"/>
              <a:gd name="connsiteX4" fmla="*/ 3114509 w 7014825"/>
              <a:gd name="connsiteY4" fmla="*/ 6679773 h 6701896"/>
              <a:gd name="connsiteX5" fmla="*/ 817906 w 7014825"/>
              <a:gd name="connsiteY5" fmla="*/ 5596827 h 6701896"/>
              <a:gd name="connsiteX0" fmla="*/ 893966 w 7090885"/>
              <a:gd name="connsiteY0" fmla="*/ 5596827 h 6701896"/>
              <a:gd name="connsiteX1" fmla="*/ 455032 w 7090885"/>
              <a:gd name="connsiteY1" fmla="*/ 1227944 h 6701896"/>
              <a:gd name="connsiteX2" fmla="*/ 6984589 w 7090885"/>
              <a:gd name="connsiteY2" fmla="*/ 1009081 h 6701896"/>
              <a:gd name="connsiteX3" fmla="*/ 7044489 w 7090885"/>
              <a:gd name="connsiteY3" fmla="*/ 6534323 h 6701896"/>
              <a:gd name="connsiteX4" fmla="*/ 3190569 w 7090885"/>
              <a:gd name="connsiteY4" fmla="*/ 6679773 h 6701896"/>
              <a:gd name="connsiteX5" fmla="*/ 893966 w 7090885"/>
              <a:gd name="connsiteY5" fmla="*/ 5596827 h 6701896"/>
              <a:gd name="connsiteX0" fmla="*/ 773381 w 6970300"/>
              <a:gd name="connsiteY0" fmla="*/ 5596827 h 6701896"/>
              <a:gd name="connsiteX1" fmla="*/ 334447 w 6970300"/>
              <a:gd name="connsiteY1" fmla="*/ 1227944 h 6701896"/>
              <a:gd name="connsiteX2" fmla="*/ 6864004 w 6970300"/>
              <a:gd name="connsiteY2" fmla="*/ 1009081 h 6701896"/>
              <a:gd name="connsiteX3" fmla="*/ 6923904 w 6970300"/>
              <a:gd name="connsiteY3" fmla="*/ 6534323 h 6701896"/>
              <a:gd name="connsiteX4" fmla="*/ 3069984 w 6970300"/>
              <a:gd name="connsiteY4" fmla="*/ 6679773 h 6701896"/>
              <a:gd name="connsiteX5" fmla="*/ 773381 w 6970300"/>
              <a:gd name="connsiteY5" fmla="*/ 5596827 h 6701896"/>
              <a:gd name="connsiteX0" fmla="*/ 795529 w 6992448"/>
              <a:gd name="connsiteY0" fmla="*/ 5596827 h 6701896"/>
              <a:gd name="connsiteX1" fmla="*/ 356595 w 6992448"/>
              <a:gd name="connsiteY1" fmla="*/ 1227944 h 6701896"/>
              <a:gd name="connsiteX2" fmla="*/ 6886152 w 6992448"/>
              <a:gd name="connsiteY2" fmla="*/ 1009081 h 6701896"/>
              <a:gd name="connsiteX3" fmla="*/ 6946052 w 6992448"/>
              <a:gd name="connsiteY3" fmla="*/ 6534323 h 6701896"/>
              <a:gd name="connsiteX4" fmla="*/ 3092132 w 6992448"/>
              <a:gd name="connsiteY4" fmla="*/ 6679773 h 6701896"/>
              <a:gd name="connsiteX5" fmla="*/ 795529 w 6992448"/>
              <a:gd name="connsiteY5" fmla="*/ 5596827 h 6701896"/>
              <a:gd name="connsiteX0" fmla="*/ 893966 w 7090885"/>
              <a:gd name="connsiteY0" fmla="*/ 5596827 h 6534339"/>
              <a:gd name="connsiteX1" fmla="*/ 455032 w 7090885"/>
              <a:gd name="connsiteY1" fmla="*/ 1227944 h 6534339"/>
              <a:gd name="connsiteX2" fmla="*/ 6984589 w 7090885"/>
              <a:gd name="connsiteY2" fmla="*/ 1009081 h 6534339"/>
              <a:gd name="connsiteX3" fmla="*/ 7044489 w 7090885"/>
              <a:gd name="connsiteY3" fmla="*/ 6534323 h 6534339"/>
              <a:gd name="connsiteX4" fmla="*/ 3625997 w 7090885"/>
              <a:gd name="connsiteY4" fmla="*/ 6302402 h 6534339"/>
              <a:gd name="connsiteX5" fmla="*/ 893966 w 7090885"/>
              <a:gd name="connsiteY5" fmla="*/ 5596827 h 6534339"/>
              <a:gd name="connsiteX0" fmla="*/ 893966 w 7117974"/>
              <a:gd name="connsiteY0" fmla="*/ 5596827 h 7622907"/>
              <a:gd name="connsiteX1" fmla="*/ 455032 w 7117974"/>
              <a:gd name="connsiteY1" fmla="*/ 1227944 h 7622907"/>
              <a:gd name="connsiteX2" fmla="*/ 6984589 w 7117974"/>
              <a:gd name="connsiteY2" fmla="*/ 1009081 h 7622907"/>
              <a:gd name="connsiteX3" fmla="*/ 7073517 w 7117974"/>
              <a:gd name="connsiteY3" fmla="*/ 7622895 h 7622907"/>
              <a:gd name="connsiteX4" fmla="*/ 3625997 w 7117974"/>
              <a:gd name="connsiteY4" fmla="*/ 6302402 h 7622907"/>
              <a:gd name="connsiteX5" fmla="*/ 893966 w 7117974"/>
              <a:gd name="connsiteY5" fmla="*/ 5596827 h 7622907"/>
              <a:gd name="connsiteX0" fmla="*/ 893966 w 7117974"/>
              <a:gd name="connsiteY0" fmla="*/ 5596827 h 7622907"/>
              <a:gd name="connsiteX1" fmla="*/ 455032 w 7117974"/>
              <a:gd name="connsiteY1" fmla="*/ 1227944 h 7622907"/>
              <a:gd name="connsiteX2" fmla="*/ 6984589 w 7117974"/>
              <a:gd name="connsiteY2" fmla="*/ 1009081 h 7622907"/>
              <a:gd name="connsiteX3" fmla="*/ 7073517 w 7117974"/>
              <a:gd name="connsiteY3" fmla="*/ 7622895 h 7622907"/>
              <a:gd name="connsiteX4" fmla="*/ 3625997 w 7117974"/>
              <a:gd name="connsiteY4" fmla="*/ 6302402 h 7622907"/>
              <a:gd name="connsiteX5" fmla="*/ 893966 w 7117974"/>
              <a:gd name="connsiteY5" fmla="*/ 5596827 h 7622907"/>
              <a:gd name="connsiteX0" fmla="*/ 845471 w 7142051"/>
              <a:gd name="connsiteY0" fmla="*/ 5808938 h 7631818"/>
              <a:gd name="connsiteX1" fmla="*/ 479109 w 7142051"/>
              <a:gd name="connsiteY1" fmla="*/ 1236855 h 7631818"/>
              <a:gd name="connsiteX2" fmla="*/ 7008666 w 7142051"/>
              <a:gd name="connsiteY2" fmla="*/ 1017992 h 7631818"/>
              <a:gd name="connsiteX3" fmla="*/ 7097594 w 7142051"/>
              <a:gd name="connsiteY3" fmla="*/ 7631806 h 7631818"/>
              <a:gd name="connsiteX4" fmla="*/ 3650074 w 7142051"/>
              <a:gd name="connsiteY4" fmla="*/ 6311313 h 7631818"/>
              <a:gd name="connsiteX5" fmla="*/ 845471 w 7142051"/>
              <a:gd name="connsiteY5" fmla="*/ 5808938 h 7631818"/>
              <a:gd name="connsiteX0" fmla="*/ 862410 w 7158990"/>
              <a:gd name="connsiteY0" fmla="*/ 5808938 h 7631818"/>
              <a:gd name="connsiteX1" fmla="*/ 496048 w 7158990"/>
              <a:gd name="connsiteY1" fmla="*/ 1236855 h 7631818"/>
              <a:gd name="connsiteX2" fmla="*/ 7025605 w 7158990"/>
              <a:gd name="connsiteY2" fmla="*/ 1017992 h 7631818"/>
              <a:gd name="connsiteX3" fmla="*/ 7114533 w 7158990"/>
              <a:gd name="connsiteY3" fmla="*/ 7631806 h 7631818"/>
              <a:gd name="connsiteX4" fmla="*/ 4102441 w 7158990"/>
              <a:gd name="connsiteY4" fmla="*/ 6311313 h 7631818"/>
              <a:gd name="connsiteX5" fmla="*/ 862410 w 7158990"/>
              <a:gd name="connsiteY5" fmla="*/ 5808938 h 7631818"/>
              <a:gd name="connsiteX0" fmla="*/ 862410 w 7158990"/>
              <a:gd name="connsiteY0" fmla="*/ 5808938 h 7631818"/>
              <a:gd name="connsiteX1" fmla="*/ 496048 w 7158990"/>
              <a:gd name="connsiteY1" fmla="*/ 1236855 h 7631818"/>
              <a:gd name="connsiteX2" fmla="*/ 7025605 w 7158990"/>
              <a:gd name="connsiteY2" fmla="*/ 1017992 h 7631818"/>
              <a:gd name="connsiteX3" fmla="*/ 7114533 w 7158990"/>
              <a:gd name="connsiteY3" fmla="*/ 7631806 h 7631818"/>
              <a:gd name="connsiteX4" fmla="*/ 4102441 w 7158990"/>
              <a:gd name="connsiteY4" fmla="*/ 6311313 h 7631818"/>
              <a:gd name="connsiteX5" fmla="*/ 862410 w 7158990"/>
              <a:gd name="connsiteY5" fmla="*/ 5808938 h 7631818"/>
              <a:gd name="connsiteX0" fmla="*/ 836657 w 7133237"/>
              <a:gd name="connsiteY0" fmla="*/ 5999472 h 7822352"/>
              <a:gd name="connsiteX1" fmla="*/ 470295 w 7133237"/>
              <a:gd name="connsiteY1" fmla="*/ 1427389 h 7822352"/>
              <a:gd name="connsiteX2" fmla="*/ 6999852 w 7133237"/>
              <a:gd name="connsiteY2" fmla="*/ 1208526 h 7822352"/>
              <a:gd name="connsiteX3" fmla="*/ 7088780 w 7133237"/>
              <a:gd name="connsiteY3" fmla="*/ 7822340 h 7822352"/>
              <a:gd name="connsiteX4" fmla="*/ 4076688 w 7133237"/>
              <a:gd name="connsiteY4" fmla="*/ 6501847 h 7822352"/>
              <a:gd name="connsiteX5" fmla="*/ 836657 w 7133237"/>
              <a:gd name="connsiteY5" fmla="*/ 5999472 h 7822352"/>
              <a:gd name="connsiteX0" fmla="*/ 785167 w 7081747"/>
              <a:gd name="connsiteY0" fmla="*/ 6041594 h 7864474"/>
              <a:gd name="connsiteX1" fmla="*/ 418805 w 7081747"/>
              <a:gd name="connsiteY1" fmla="*/ 1469511 h 7864474"/>
              <a:gd name="connsiteX2" fmla="*/ 6948362 w 7081747"/>
              <a:gd name="connsiteY2" fmla="*/ 1250648 h 7864474"/>
              <a:gd name="connsiteX3" fmla="*/ 7037290 w 7081747"/>
              <a:gd name="connsiteY3" fmla="*/ 7864462 h 7864474"/>
              <a:gd name="connsiteX4" fmla="*/ 4025198 w 7081747"/>
              <a:gd name="connsiteY4" fmla="*/ 6543969 h 7864474"/>
              <a:gd name="connsiteX5" fmla="*/ 785167 w 7081747"/>
              <a:gd name="connsiteY5" fmla="*/ 6041594 h 7864474"/>
              <a:gd name="connsiteX0" fmla="*/ 791601 w 7062597"/>
              <a:gd name="connsiteY0" fmla="*/ 4973221 h 6796107"/>
              <a:gd name="connsiteX1" fmla="*/ 425239 w 7062597"/>
              <a:gd name="connsiteY1" fmla="*/ 401138 h 6796107"/>
              <a:gd name="connsiteX2" fmla="*/ 5996854 w 7062597"/>
              <a:gd name="connsiteY2" fmla="*/ 1586533 h 6796107"/>
              <a:gd name="connsiteX3" fmla="*/ 7043724 w 7062597"/>
              <a:gd name="connsiteY3" fmla="*/ 6796089 h 6796107"/>
              <a:gd name="connsiteX4" fmla="*/ 4031632 w 7062597"/>
              <a:gd name="connsiteY4" fmla="*/ 5475596 h 6796107"/>
              <a:gd name="connsiteX5" fmla="*/ 791601 w 7062597"/>
              <a:gd name="connsiteY5" fmla="*/ 4973221 h 6796107"/>
              <a:gd name="connsiteX0" fmla="*/ 791601 w 7062597"/>
              <a:gd name="connsiteY0" fmla="*/ 5163390 h 6986276"/>
              <a:gd name="connsiteX1" fmla="*/ 425239 w 7062597"/>
              <a:gd name="connsiteY1" fmla="*/ 591307 h 6986276"/>
              <a:gd name="connsiteX2" fmla="*/ 5996854 w 7062597"/>
              <a:gd name="connsiteY2" fmla="*/ 1776702 h 6986276"/>
              <a:gd name="connsiteX3" fmla="*/ 7043724 w 7062597"/>
              <a:gd name="connsiteY3" fmla="*/ 6986258 h 6986276"/>
              <a:gd name="connsiteX4" fmla="*/ 4031632 w 7062597"/>
              <a:gd name="connsiteY4" fmla="*/ 5665765 h 6986276"/>
              <a:gd name="connsiteX5" fmla="*/ 791601 w 7062597"/>
              <a:gd name="connsiteY5" fmla="*/ 5163390 h 6986276"/>
              <a:gd name="connsiteX0" fmla="*/ 791601 w 7074931"/>
              <a:gd name="connsiteY0" fmla="*/ 5163390 h 6986269"/>
              <a:gd name="connsiteX1" fmla="*/ 425239 w 7074931"/>
              <a:gd name="connsiteY1" fmla="*/ 591307 h 6986269"/>
              <a:gd name="connsiteX2" fmla="*/ 5996854 w 7074931"/>
              <a:gd name="connsiteY2" fmla="*/ 1776702 h 6986269"/>
              <a:gd name="connsiteX3" fmla="*/ 7043724 w 7074931"/>
              <a:gd name="connsiteY3" fmla="*/ 6986258 h 6986269"/>
              <a:gd name="connsiteX4" fmla="*/ 4031632 w 7074931"/>
              <a:gd name="connsiteY4" fmla="*/ 5665765 h 6986269"/>
              <a:gd name="connsiteX5" fmla="*/ 791601 w 7074931"/>
              <a:gd name="connsiteY5" fmla="*/ 5163390 h 6986269"/>
              <a:gd name="connsiteX0" fmla="*/ 791601 w 6281185"/>
              <a:gd name="connsiteY0" fmla="*/ 5163390 h 5781268"/>
              <a:gd name="connsiteX1" fmla="*/ 425239 w 6281185"/>
              <a:gd name="connsiteY1" fmla="*/ 591307 h 5781268"/>
              <a:gd name="connsiteX2" fmla="*/ 5996854 w 6281185"/>
              <a:gd name="connsiteY2" fmla="*/ 1776702 h 5781268"/>
              <a:gd name="connsiteX3" fmla="*/ 6118439 w 6281185"/>
              <a:gd name="connsiteY3" fmla="*/ 4493429 h 5781268"/>
              <a:gd name="connsiteX4" fmla="*/ 4031632 w 6281185"/>
              <a:gd name="connsiteY4" fmla="*/ 5665765 h 5781268"/>
              <a:gd name="connsiteX5" fmla="*/ 791601 w 6281185"/>
              <a:gd name="connsiteY5" fmla="*/ 5163390 h 5781268"/>
              <a:gd name="connsiteX0" fmla="*/ 791601 w 6281185"/>
              <a:gd name="connsiteY0" fmla="*/ 5163390 h 5781268"/>
              <a:gd name="connsiteX1" fmla="*/ 425239 w 6281185"/>
              <a:gd name="connsiteY1" fmla="*/ 591307 h 5781268"/>
              <a:gd name="connsiteX2" fmla="*/ 5996854 w 6281185"/>
              <a:gd name="connsiteY2" fmla="*/ 1776702 h 5781268"/>
              <a:gd name="connsiteX3" fmla="*/ 6118439 w 6281185"/>
              <a:gd name="connsiteY3" fmla="*/ 4493429 h 5781268"/>
              <a:gd name="connsiteX4" fmla="*/ 4031632 w 6281185"/>
              <a:gd name="connsiteY4" fmla="*/ 5665765 h 5781268"/>
              <a:gd name="connsiteX5" fmla="*/ 791601 w 6281185"/>
              <a:gd name="connsiteY5" fmla="*/ 5163390 h 5781268"/>
              <a:gd name="connsiteX0" fmla="*/ 791601 w 6338812"/>
              <a:gd name="connsiteY0" fmla="*/ 5163390 h 5781268"/>
              <a:gd name="connsiteX1" fmla="*/ 425239 w 6338812"/>
              <a:gd name="connsiteY1" fmla="*/ 591307 h 5781268"/>
              <a:gd name="connsiteX2" fmla="*/ 5996854 w 6338812"/>
              <a:gd name="connsiteY2" fmla="*/ 1776702 h 5781268"/>
              <a:gd name="connsiteX3" fmla="*/ 6118439 w 6338812"/>
              <a:gd name="connsiteY3" fmla="*/ 4493429 h 5781268"/>
              <a:gd name="connsiteX4" fmla="*/ 4031632 w 6338812"/>
              <a:gd name="connsiteY4" fmla="*/ 5665765 h 5781268"/>
              <a:gd name="connsiteX5" fmla="*/ 791601 w 6338812"/>
              <a:gd name="connsiteY5" fmla="*/ 5163390 h 5781268"/>
              <a:gd name="connsiteX0" fmla="*/ 791601 w 6338812"/>
              <a:gd name="connsiteY0" fmla="*/ 5233463 h 5851341"/>
              <a:gd name="connsiteX1" fmla="*/ 425239 w 6338812"/>
              <a:gd name="connsiteY1" fmla="*/ 661380 h 5851341"/>
              <a:gd name="connsiteX2" fmla="*/ 5996854 w 6338812"/>
              <a:gd name="connsiteY2" fmla="*/ 1716146 h 5851341"/>
              <a:gd name="connsiteX3" fmla="*/ 6118439 w 6338812"/>
              <a:gd name="connsiteY3" fmla="*/ 4563502 h 5851341"/>
              <a:gd name="connsiteX4" fmla="*/ 4031632 w 6338812"/>
              <a:gd name="connsiteY4" fmla="*/ 5735838 h 5851341"/>
              <a:gd name="connsiteX5" fmla="*/ 791601 w 6338812"/>
              <a:gd name="connsiteY5" fmla="*/ 5233463 h 5851341"/>
              <a:gd name="connsiteX0" fmla="*/ 791601 w 6281768"/>
              <a:gd name="connsiteY0" fmla="*/ 5233463 h 5851341"/>
              <a:gd name="connsiteX1" fmla="*/ 425239 w 6281768"/>
              <a:gd name="connsiteY1" fmla="*/ 661380 h 5851341"/>
              <a:gd name="connsiteX2" fmla="*/ 5996854 w 6281768"/>
              <a:gd name="connsiteY2" fmla="*/ 1716146 h 5851341"/>
              <a:gd name="connsiteX3" fmla="*/ 6118439 w 6281768"/>
              <a:gd name="connsiteY3" fmla="*/ 4563502 h 5851341"/>
              <a:gd name="connsiteX4" fmla="*/ 4031632 w 6281768"/>
              <a:gd name="connsiteY4" fmla="*/ 5735838 h 5851341"/>
              <a:gd name="connsiteX5" fmla="*/ 791601 w 6281768"/>
              <a:gd name="connsiteY5" fmla="*/ 5233463 h 5851341"/>
              <a:gd name="connsiteX0" fmla="*/ 791601 w 6281768"/>
              <a:gd name="connsiteY0" fmla="*/ 4924433 h 5542311"/>
              <a:gd name="connsiteX1" fmla="*/ 425239 w 6281768"/>
              <a:gd name="connsiteY1" fmla="*/ 352350 h 5542311"/>
              <a:gd name="connsiteX2" fmla="*/ 5996854 w 6281768"/>
              <a:gd name="connsiteY2" fmla="*/ 1407116 h 5542311"/>
              <a:gd name="connsiteX3" fmla="*/ 6118439 w 6281768"/>
              <a:gd name="connsiteY3" fmla="*/ 4254472 h 5542311"/>
              <a:gd name="connsiteX4" fmla="*/ 4031632 w 6281768"/>
              <a:gd name="connsiteY4" fmla="*/ 5426808 h 5542311"/>
              <a:gd name="connsiteX5" fmla="*/ 791601 w 6281768"/>
              <a:gd name="connsiteY5" fmla="*/ 4924433 h 5542311"/>
              <a:gd name="connsiteX0" fmla="*/ 1124963 w 6615130"/>
              <a:gd name="connsiteY0" fmla="*/ 4698486 h 5316364"/>
              <a:gd name="connsiteX1" fmla="*/ 758601 w 6615130"/>
              <a:gd name="connsiteY1" fmla="*/ 126403 h 5316364"/>
              <a:gd name="connsiteX2" fmla="*/ 6330216 w 6615130"/>
              <a:gd name="connsiteY2" fmla="*/ 1181169 h 5316364"/>
              <a:gd name="connsiteX3" fmla="*/ 6451801 w 6615130"/>
              <a:gd name="connsiteY3" fmla="*/ 4028525 h 5316364"/>
              <a:gd name="connsiteX4" fmla="*/ 4364994 w 6615130"/>
              <a:gd name="connsiteY4" fmla="*/ 5200861 h 5316364"/>
              <a:gd name="connsiteX5" fmla="*/ 1124963 w 6615130"/>
              <a:gd name="connsiteY5" fmla="*/ 4698486 h 5316364"/>
              <a:gd name="connsiteX0" fmla="*/ 961499 w 6451666"/>
              <a:gd name="connsiteY0" fmla="*/ 4694406 h 5263006"/>
              <a:gd name="connsiteX1" fmla="*/ 595137 w 6451666"/>
              <a:gd name="connsiteY1" fmla="*/ 122323 h 5263006"/>
              <a:gd name="connsiteX2" fmla="*/ 6166752 w 6451666"/>
              <a:gd name="connsiteY2" fmla="*/ 1177089 h 5263006"/>
              <a:gd name="connsiteX3" fmla="*/ 6288337 w 6451666"/>
              <a:gd name="connsiteY3" fmla="*/ 4024445 h 5263006"/>
              <a:gd name="connsiteX4" fmla="*/ 4201530 w 6451666"/>
              <a:gd name="connsiteY4" fmla="*/ 5196781 h 5263006"/>
              <a:gd name="connsiteX5" fmla="*/ 961499 w 6451666"/>
              <a:gd name="connsiteY5" fmla="*/ 4694406 h 5263006"/>
              <a:gd name="connsiteX0" fmla="*/ 966202 w 6456369"/>
              <a:gd name="connsiteY0" fmla="*/ 4600109 h 5168709"/>
              <a:gd name="connsiteX1" fmla="*/ 599840 w 6456369"/>
              <a:gd name="connsiteY1" fmla="*/ 28026 h 5168709"/>
              <a:gd name="connsiteX2" fmla="*/ 6171455 w 6456369"/>
              <a:gd name="connsiteY2" fmla="*/ 1082792 h 5168709"/>
              <a:gd name="connsiteX3" fmla="*/ 6293040 w 6456369"/>
              <a:gd name="connsiteY3" fmla="*/ 3930148 h 5168709"/>
              <a:gd name="connsiteX4" fmla="*/ 4206233 w 6456369"/>
              <a:gd name="connsiteY4" fmla="*/ 5102484 h 5168709"/>
              <a:gd name="connsiteX5" fmla="*/ 966202 w 6456369"/>
              <a:gd name="connsiteY5" fmla="*/ 4600109 h 5168709"/>
              <a:gd name="connsiteX0" fmla="*/ 1212425 w 6702592"/>
              <a:gd name="connsiteY0" fmla="*/ 4660341 h 5228941"/>
              <a:gd name="connsiteX1" fmla="*/ 846063 w 6702592"/>
              <a:gd name="connsiteY1" fmla="*/ 88258 h 5228941"/>
              <a:gd name="connsiteX2" fmla="*/ 6417678 w 6702592"/>
              <a:gd name="connsiteY2" fmla="*/ 1143024 h 5228941"/>
              <a:gd name="connsiteX3" fmla="*/ 6539263 w 6702592"/>
              <a:gd name="connsiteY3" fmla="*/ 3990380 h 5228941"/>
              <a:gd name="connsiteX4" fmla="*/ 4452456 w 6702592"/>
              <a:gd name="connsiteY4" fmla="*/ 5162716 h 5228941"/>
              <a:gd name="connsiteX5" fmla="*/ 1212425 w 6702592"/>
              <a:gd name="connsiteY5" fmla="*/ 4660341 h 5228941"/>
              <a:gd name="connsiteX0" fmla="*/ 1225888 w 6716055"/>
              <a:gd name="connsiteY0" fmla="*/ 4669522 h 5402425"/>
              <a:gd name="connsiteX1" fmla="*/ 859526 w 6716055"/>
              <a:gd name="connsiteY1" fmla="*/ 97439 h 5402425"/>
              <a:gd name="connsiteX2" fmla="*/ 6431141 w 6716055"/>
              <a:gd name="connsiteY2" fmla="*/ 1152205 h 5402425"/>
              <a:gd name="connsiteX3" fmla="*/ 6552726 w 6716055"/>
              <a:gd name="connsiteY3" fmla="*/ 3999561 h 5402425"/>
              <a:gd name="connsiteX4" fmla="*/ 4465919 w 6716055"/>
              <a:gd name="connsiteY4" fmla="*/ 5171897 h 5402425"/>
              <a:gd name="connsiteX5" fmla="*/ 1225888 w 6716055"/>
              <a:gd name="connsiteY5" fmla="*/ 4669522 h 5402425"/>
              <a:gd name="connsiteX0" fmla="*/ 1216237 w 6706404"/>
              <a:gd name="connsiteY0" fmla="*/ 4681521 h 5635078"/>
              <a:gd name="connsiteX1" fmla="*/ 849875 w 6706404"/>
              <a:gd name="connsiteY1" fmla="*/ 109438 h 5635078"/>
              <a:gd name="connsiteX2" fmla="*/ 6421490 w 6706404"/>
              <a:gd name="connsiteY2" fmla="*/ 1164204 h 5635078"/>
              <a:gd name="connsiteX3" fmla="*/ 6543075 w 6706404"/>
              <a:gd name="connsiteY3" fmla="*/ 4011560 h 5635078"/>
              <a:gd name="connsiteX4" fmla="*/ 4456268 w 6706404"/>
              <a:gd name="connsiteY4" fmla="*/ 5183896 h 5635078"/>
              <a:gd name="connsiteX5" fmla="*/ 1216237 w 6706404"/>
              <a:gd name="connsiteY5" fmla="*/ 4681521 h 5635078"/>
              <a:gd name="connsiteX0" fmla="*/ 1398571 w 6888738"/>
              <a:gd name="connsiteY0" fmla="*/ 4664197 h 5471870"/>
              <a:gd name="connsiteX1" fmla="*/ 1032209 w 6888738"/>
              <a:gd name="connsiteY1" fmla="*/ 92114 h 5471870"/>
              <a:gd name="connsiteX2" fmla="*/ 6603824 w 6888738"/>
              <a:gd name="connsiteY2" fmla="*/ 1146880 h 5471870"/>
              <a:gd name="connsiteX3" fmla="*/ 6725409 w 6888738"/>
              <a:gd name="connsiteY3" fmla="*/ 3994236 h 5471870"/>
              <a:gd name="connsiteX4" fmla="*/ 5084916 w 6888738"/>
              <a:gd name="connsiteY4" fmla="*/ 5416943 h 5471870"/>
              <a:gd name="connsiteX5" fmla="*/ 1398571 w 6888738"/>
              <a:gd name="connsiteY5" fmla="*/ 4664197 h 5471870"/>
              <a:gd name="connsiteX0" fmla="*/ 1398571 w 6647752"/>
              <a:gd name="connsiteY0" fmla="*/ 4664197 h 5480547"/>
              <a:gd name="connsiteX1" fmla="*/ 1032209 w 6647752"/>
              <a:gd name="connsiteY1" fmla="*/ 92114 h 5480547"/>
              <a:gd name="connsiteX2" fmla="*/ 6603824 w 6647752"/>
              <a:gd name="connsiteY2" fmla="*/ 1146880 h 5480547"/>
              <a:gd name="connsiteX3" fmla="*/ 6017838 w 6647752"/>
              <a:gd name="connsiteY3" fmla="*/ 3874493 h 5480547"/>
              <a:gd name="connsiteX4" fmla="*/ 5084916 w 6647752"/>
              <a:gd name="connsiteY4" fmla="*/ 5416943 h 5480547"/>
              <a:gd name="connsiteX5" fmla="*/ 1398571 w 6647752"/>
              <a:gd name="connsiteY5" fmla="*/ 4664197 h 5480547"/>
              <a:gd name="connsiteX0" fmla="*/ 1398571 w 6683270"/>
              <a:gd name="connsiteY0" fmla="*/ 4664197 h 5480547"/>
              <a:gd name="connsiteX1" fmla="*/ 1032209 w 6683270"/>
              <a:gd name="connsiteY1" fmla="*/ 92114 h 5480547"/>
              <a:gd name="connsiteX2" fmla="*/ 6603824 w 6683270"/>
              <a:gd name="connsiteY2" fmla="*/ 1146880 h 5480547"/>
              <a:gd name="connsiteX3" fmla="*/ 6017838 w 6683270"/>
              <a:gd name="connsiteY3" fmla="*/ 3874493 h 5480547"/>
              <a:gd name="connsiteX4" fmla="*/ 5084916 w 6683270"/>
              <a:gd name="connsiteY4" fmla="*/ 5416943 h 5480547"/>
              <a:gd name="connsiteX5" fmla="*/ 1398571 w 6683270"/>
              <a:gd name="connsiteY5" fmla="*/ 4664197 h 5480547"/>
              <a:gd name="connsiteX0" fmla="*/ 1398571 w 6672109"/>
              <a:gd name="connsiteY0" fmla="*/ 4664197 h 5505113"/>
              <a:gd name="connsiteX1" fmla="*/ 1032209 w 6672109"/>
              <a:gd name="connsiteY1" fmla="*/ 92114 h 5505113"/>
              <a:gd name="connsiteX2" fmla="*/ 6603824 w 6672109"/>
              <a:gd name="connsiteY2" fmla="*/ 1146880 h 5505113"/>
              <a:gd name="connsiteX3" fmla="*/ 5952524 w 6672109"/>
              <a:gd name="connsiteY3" fmla="*/ 3537035 h 5505113"/>
              <a:gd name="connsiteX4" fmla="*/ 5084916 w 6672109"/>
              <a:gd name="connsiteY4" fmla="*/ 5416943 h 5505113"/>
              <a:gd name="connsiteX5" fmla="*/ 1398571 w 6672109"/>
              <a:gd name="connsiteY5" fmla="*/ 4664197 h 5505113"/>
              <a:gd name="connsiteX0" fmla="*/ 1431801 w 6705339"/>
              <a:gd name="connsiteY0" fmla="*/ 4664133 h 5487117"/>
              <a:gd name="connsiteX1" fmla="*/ 1065439 w 6705339"/>
              <a:gd name="connsiteY1" fmla="*/ 92050 h 5487117"/>
              <a:gd name="connsiteX2" fmla="*/ 6637054 w 6705339"/>
              <a:gd name="connsiteY2" fmla="*/ 1146816 h 5487117"/>
              <a:gd name="connsiteX3" fmla="*/ 5985754 w 6705339"/>
              <a:gd name="connsiteY3" fmla="*/ 3536971 h 5487117"/>
              <a:gd name="connsiteX4" fmla="*/ 5945460 w 6705339"/>
              <a:gd name="connsiteY4" fmla="*/ 5395107 h 5487117"/>
              <a:gd name="connsiteX5" fmla="*/ 1431801 w 6705339"/>
              <a:gd name="connsiteY5" fmla="*/ 4664133 h 5487117"/>
              <a:gd name="connsiteX0" fmla="*/ 1431801 w 6851965"/>
              <a:gd name="connsiteY0" fmla="*/ 4664133 h 5470355"/>
              <a:gd name="connsiteX1" fmla="*/ 1065439 w 6851965"/>
              <a:gd name="connsiteY1" fmla="*/ 92050 h 5470355"/>
              <a:gd name="connsiteX2" fmla="*/ 6637054 w 6851965"/>
              <a:gd name="connsiteY2" fmla="*/ 1146816 h 5470355"/>
              <a:gd name="connsiteX3" fmla="*/ 6432068 w 6851965"/>
              <a:gd name="connsiteY3" fmla="*/ 3765571 h 5470355"/>
              <a:gd name="connsiteX4" fmla="*/ 5945460 w 6851965"/>
              <a:gd name="connsiteY4" fmla="*/ 5395107 h 5470355"/>
              <a:gd name="connsiteX5" fmla="*/ 1431801 w 6851965"/>
              <a:gd name="connsiteY5" fmla="*/ 4664133 h 5470355"/>
              <a:gd name="connsiteX0" fmla="*/ 982935 w 6185385"/>
              <a:gd name="connsiteY0" fmla="*/ 4936117 h 5734556"/>
              <a:gd name="connsiteX1" fmla="*/ 398859 w 6185385"/>
              <a:gd name="connsiteY1" fmla="*/ 353148 h 5734556"/>
              <a:gd name="connsiteX2" fmla="*/ 5970474 w 6185385"/>
              <a:gd name="connsiteY2" fmla="*/ 1407914 h 5734556"/>
              <a:gd name="connsiteX3" fmla="*/ 5765488 w 6185385"/>
              <a:gd name="connsiteY3" fmla="*/ 4026669 h 5734556"/>
              <a:gd name="connsiteX4" fmla="*/ 5278880 w 6185385"/>
              <a:gd name="connsiteY4" fmla="*/ 5656205 h 5734556"/>
              <a:gd name="connsiteX5" fmla="*/ 982935 w 6185385"/>
              <a:gd name="connsiteY5" fmla="*/ 4936117 h 5734556"/>
              <a:gd name="connsiteX0" fmla="*/ 974554 w 6177004"/>
              <a:gd name="connsiteY0" fmla="*/ 4807772 h 5600284"/>
              <a:gd name="connsiteX1" fmla="*/ 401364 w 6177004"/>
              <a:gd name="connsiteY1" fmla="*/ 420746 h 5600284"/>
              <a:gd name="connsiteX2" fmla="*/ 5962093 w 6177004"/>
              <a:gd name="connsiteY2" fmla="*/ 1279569 h 5600284"/>
              <a:gd name="connsiteX3" fmla="*/ 5757107 w 6177004"/>
              <a:gd name="connsiteY3" fmla="*/ 3898324 h 5600284"/>
              <a:gd name="connsiteX4" fmla="*/ 5270499 w 6177004"/>
              <a:gd name="connsiteY4" fmla="*/ 5527860 h 5600284"/>
              <a:gd name="connsiteX5" fmla="*/ 974554 w 6177004"/>
              <a:gd name="connsiteY5" fmla="*/ 4807772 h 5600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77004" h="5600284">
                <a:moveTo>
                  <a:pt x="974554" y="4807772"/>
                </a:moveTo>
                <a:cubicBezTo>
                  <a:pt x="163031" y="3956586"/>
                  <a:pt x="-429892" y="1008780"/>
                  <a:pt x="401364" y="420746"/>
                </a:cubicBezTo>
                <a:cubicBezTo>
                  <a:pt x="1232621" y="-167288"/>
                  <a:pt x="5451454" y="-345292"/>
                  <a:pt x="5962093" y="1279569"/>
                </a:cubicBezTo>
                <a:cubicBezTo>
                  <a:pt x="6144182" y="1972215"/>
                  <a:pt x="6419970" y="3199386"/>
                  <a:pt x="5757107" y="3898324"/>
                </a:cubicBezTo>
                <a:cubicBezTo>
                  <a:pt x="5220584" y="4623319"/>
                  <a:pt x="6067591" y="5376285"/>
                  <a:pt x="5270499" y="5527860"/>
                </a:cubicBezTo>
                <a:cubicBezTo>
                  <a:pt x="4473407" y="5679435"/>
                  <a:pt x="1786077" y="5658958"/>
                  <a:pt x="974554" y="480777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/>
          <a:lstStyle/>
          <a:p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8C502C8-393C-81C5-F435-86A79863D806}"/>
              </a:ext>
            </a:extLst>
          </p:cNvPr>
          <p:cNvSpPr/>
          <p:nvPr userDrawn="1"/>
        </p:nvSpPr>
        <p:spPr>
          <a:xfrm>
            <a:off x="5525330" y="415998"/>
            <a:ext cx="6323812" cy="5919694"/>
          </a:xfrm>
          <a:custGeom>
            <a:avLst/>
            <a:gdLst>
              <a:gd name="connsiteX0" fmla="*/ 6133270 w 6323812"/>
              <a:gd name="connsiteY0" fmla="*/ 1108002 h 5919694"/>
              <a:gd name="connsiteX1" fmla="*/ 3836384 w 6323812"/>
              <a:gd name="connsiteY1" fmla="*/ 19431 h 5919694"/>
              <a:gd name="connsiteX2" fmla="*/ 1049641 w 6323812"/>
              <a:gd name="connsiteY2" fmla="*/ 541945 h 5919694"/>
              <a:gd name="connsiteX3" fmla="*/ 26384 w 6323812"/>
              <a:gd name="connsiteY3" fmla="*/ 2153031 h 5919694"/>
              <a:gd name="connsiteX4" fmla="*/ 461813 w 6323812"/>
              <a:gd name="connsiteY4" fmla="*/ 4395488 h 5919694"/>
              <a:gd name="connsiteX5" fmla="*/ 2138213 w 6323812"/>
              <a:gd name="connsiteY5" fmla="*/ 5364316 h 5919694"/>
              <a:gd name="connsiteX6" fmla="*/ 3379184 w 6323812"/>
              <a:gd name="connsiteY6" fmla="*/ 5919488 h 5919694"/>
              <a:gd name="connsiteX7" fmla="*/ 5501899 w 6323812"/>
              <a:gd name="connsiteY7" fmla="*/ 5418745 h 5919694"/>
              <a:gd name="connsiteX8" fmla="*/ 5904670 w 6323812"/>
              <a:gd name="connsiteY8" fmla="*/ 4613202 h 5919694"/>
              <a:gd name="connsiteX9" fmla="*/ 6165927 w 6323812"/>
              <a:gd name="connsiteY9" fmla="*/ 2425173 h 5919694"/>
              <a:gd name="connsiteX10" fmla="*/ 6133270 w 6323812"/>
              <a:gd name="connsiteY10" fmla="*/ 1108002 h 5919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23812" h="5919694">
                <a:moveTo>
                  <a:pt x="6133270" y="1108002"/>
                </a:moveTo>
                <a:cubicBezTo>
                  <a:pt x="5745013" y="707045"/>
                  <a:pt x="4683655" y="113774"/>
                  <a:pt x="3836384" y="19431"/>
                </a:cubicBezTo>
                <a:cubicBezTo>
                  <a:pt x="2989113" y="-74912"/>
                  <a:pt x="1684641" y="186345"/>
                  <a:pt x="1049641" y="541945"/>
                </a:cubicBezTo>
                <a:cubicBezTo>
                  <a:pt x="414641" y="897545"/>
                  <a:pt x="124355" y="1510774"/>
                  <a:pt x="26384" y="2153031"/>
                </a:cubicBezTo>
                <a:cubicBezTo>
                  <a:pt x="-71587" y="2795288"/>
                  <a:pt x="109841" y="3860274"/>
                  <a:pt x="461813" y="4395488"/>
                </a:cubicBezTo>
                <a:cubicBezTo>
                  <a:pt x="813784" y="4930702"/>
                  <a:pt x="1651984" y="5110316"/>
                  <a:pt x="2138213" y="5364316"/>
                </a:cubicBezTo>
                <a:cubicBezTo>
                  <a:pt x="2624441" y="5618316"/>
                  <a:pt x="2818570" y="5910417"/>
                  <a:pt x="3379184" y="5919488"/>
                </a:cubicBezTo>
                <a:cubicBezTo>
                  <a:pt x="3939798" y="5928560"/>
                  <a:pt x="5080985" y="5636459"/>
                  <a:pt x="5501899" y="5418745"/>
                </a:cubicBezTo>
                <a:cubicBezTo>
                  <a:pt x="5922813" y="5201031"/>
                  <a:pt x="5793999" y="5112131"/>
                  <a:pt x="5904670" y="4613202"/>
                </a:cubicBezTo>
                <a:cubicBezTo>
                  <a:pt x="6015341" y="4114273"/>
                  <a:pt x="6129641" y="3009373"/>
                  <a:pt x="6165927" y="2425173"/>
                </a:cubicBezTo>
                <a:cubicBezTo>
                  <a:pt x="6202213" y="1840973"/>
                  <a:pt x="6521527" y="1508959"/>
                  <a:pt x="6133270" y="1108002"/>
                </a:cubicBezTo>
                <a:close/>
              </a:path>
            </a:pathLst>
          </a:custGeom>
          <a:noFill/>
          <a:ln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FF9098A8-F6DD-9853-827B-1854B2255FAD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38495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019E2-EEBC-948F-B3DA-EB2E9356F3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02833" y="8151284"/>
            <a:ext cx="2743200" cy="365125"/>
          </a:xfrm>
          <a:prstGeom prst="rect">
            <a:avLst/>
          </a:prstGeom>
        </p:spPr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D692226-F607-CE65-4BB1-C2395A6348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039"/>
          <a:stretch/>
        </p:blipFill>
        <p:spPr>
          <a:xfrm>
            <a:off x="7505700" y="107"/>
            <a:ext cx="4686300" cy="6997592"/>
          </a:xfrm>
          <a:prstGeom prst="rect">
            <a:avLst/>
          </a:prstGeom>
        </p:spPr>
      </p:pic>
      <p:sp>
        <p:nvSpPr>
          <p:cNvPr id="5" name="Symbol zastępczy tytułu 17">
            <a:extLst>
              <a:ext uri="{FF2B5EF4-FFF2-40B4-BE49-F238E27FC236}">
                <a16:creationId xmlns:a16="http://schemas.microsoft.com/office/drawing/2014/main" id="{AD715128-9AA2-7509-2DB5-1483A6D1F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988" y="2405746"/>
            <a:ext cx="4937012" cy="2777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3200">
                <a:latin typeface="Work Sans" pitchFamily="2" charset="-18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6" name="Podtytuł 2">
            <a:extLst>
              <a:ext uri="{FF2B5EF4-FFF2-40B4-BE49-F238E27FC236}">
                <a16:creationId xmlns:a16="http://schemas.microsoft.com/office/drawing/2014/main" id="{968F4A0A-B5C9-5D01-204F-C977F0D034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8988" y="1499418"/>
            <a:ext cx="4937012" cy="69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D2F4938D-39FC-2A39-B0F6-8F3B66D8DDB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58988" y="5399133"/>
            <a:ext cx="4937012" cy="10651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53876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FA4E3-08F0-17BC-AD61-6A8492B1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2386940"/>
            <a:ext cx="4694916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163FB7-BFAA-D476-A504-D0B62BD24BD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441396" y="2386940"/>
            <a:ext cx="4694916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4681976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52053" y="5267325"/>
            <a:ext cx="4681976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BE0937AF-AB8B-7C00-CA08-95A201C4F535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9B622FD-CD37-73EE-A2D0-69D18538C3A1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138714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FA4E3-08F0-17BC-AD61-6A8492B1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163FB7-BFAA-D476-A504-D0B62BD24BD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56139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E28279-3930-31CD-7EEA-0C8F09F5762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248425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796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0F4DB2-54E9-726A-F185-786B5CC6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967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1843CF61-BB08-E245-EFA0-7B46EC691200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32059A4-ABDA-B690-3774-F68FE0BE10BA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457414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796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0F4DB2-54E9-726A-F185-786B5CC6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967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1B6F8A8-C8FC-C179-69C4-DC060799C7B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80760" y="2310493"/>
            <a:ext cx="2637518" cy="263751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506587D5-D92A-0C5D-8368-A95B61AD383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83931" y="2310493"/>
            <a:ext cx="2637518" cy="263751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66AA7056-9D9E-55F4-04AA-86670098716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387102" y="2303769"/>
            <a:ext cx="2637518" cy="263751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287B258F-EE09-9F3D-02AA-45450AE6EE40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591FD208-516F-F12B-5092-3EB809DA143D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124585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796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0F4DB2-54E9-726A-F185-786B5CC6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967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287B258F-EE09-9F3D-02AA-45450AE6EE40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591FD208-516F-F12B-5092-3EB809DA143D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57B0E2E-78FA-64CD-C735-F6E8F6FE5F9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380514" y="2476161"/>
            <a:ext cx="2650697" cy="2319361"/>
          </a:xfrm>
          <a:prstGeom prst="hexagon">
            <a:avLst>
              <a:gd name="adj" fmla="val 28479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21" name="Picture Placeholder 17">
            <a:extLst>
              <a:ext uri="{FF2B5EF4-FFF2-40B4-BE49-F238E27FC236}">
                <a16:creationId xmlns:a16="http://schemas.microsoft.com/office/drawing/2014/main" id="{32AC82C6-DAA3-2332-6545-4F76517493F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76702" y="2476161"/>
            <a:ext cx="2650697" cy="2319361"/>
          </a:xfrm>
          <a:prstGeom prst="hexagon">
            <a:avLst>
              <a:gd name="adj" fmla="val 28479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4188EBB9-93BC-C8C2-B799-70588B6728C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179613" y="2476161"/>
            <a:ext cx="2650697" cy="2319361"/>
          </a:xfrm>
          <a:prstGeom prst="hexagon">
            <a:avLst>
              <a:gd name="adj" fmla="val 28479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584541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FA4E3-08F0-17BC-AD61-6A8492B1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163FB7-BFAA-D476-A504-D0B62BD24BD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56139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E28279-3930-31CD-7EEA-0C8F09F5762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248425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796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0F4DB2-54E9-726A-F185-786B5CC6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967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F9341A18-656B-2A19-DCBA-52079B09F229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CC1FFB3-265A-FA66-B119-1A1B9E94B7C1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218682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52B6F-50FA-806B-6A93-B5A353623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299700" cy="720725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3BCE9C-D9D4-27A8-3D26-E9C7FD19D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688" y="2323049"/>
            <a:ext cx="4680744" cy="823912"/>
          </a:xfrm>
        </p:spPr>
        <p:txBody>
          <a:bodyPr anchor="b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24F50D-D027-8A05-3E3F-C163FF105C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688" y="3428999"/>
            <a:ext cx="4681083" cy="287972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CE4DAA-EC49-D657-699B-57D32EE986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55568" y="2323049"/>
            <a:ext cx="4680744" cy="823912"/>
          </a:xfrm>
        </p:spPr>
        <p:txBody>
          <a:bodyPr anchor="b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B824D1-6434-D086-7955-7E2BA175C7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55568" y="3428999"/>
            <a:ext cx="4680745" cy="28797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021C4C-C36D-AC90-2385-CDFBCEA8F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29E3AE-2872-6E2E-FB31-84706D37F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E2FB9B-27D3-2E95-7561-66280B69D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C3BD5760-7965-6B77-D786-6FC0998E30F3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2A76A49A-1340-CBEE-E230-AE4157517EF3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197723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5D1E38-948E-EA43-A4BC-F76E98CA4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6A0E76-D0A2-6789-ECCC-F42B48AE9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D88A33-4BC6-2236-5B43-EF5029738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53F1F25-5448-8BCF-9426-5F536D4489AA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0E2CE27F-C7ED-FA3F-3D02-645E20130AB4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812132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5137-D396-458F-2B1A-512457401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72072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74B99-AEBC-FD68-B380-AD8AFD133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689" y="2708274"/>
            <a:ext cx="4681082" cy="360045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E0DE2-54C5-0C43-416D-1C359185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51AC2-A3B3-13EE-B04E-ECCA55E7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9C95E-A626-C2B1-DC04-985F91CA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D755A6D-4CF4-7E36-2901-029BACC78692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455231" y="2708274"/>
            <a:ext cx="5401807" cy="360045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0A32EC7D-837B-A9D8-8540-8F5F1C8BA133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2C5240B5-7CE5-727F-B1BE-B5BD1A87F19C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478527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5137-D396-458F-2B1A-512457401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72072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74B99-AEBC-FD68-B380-AD8AFD133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689" y="2708274"/>
            <a:ext cx="4681082" cy="360045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E0DE2-54C5-0C43-416D-1C359185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51AC2-A3B3-13EE-B04E-ECCA55E7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9C95E-A626-C2B1-DC04-985F91CA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5ED8F8F-37A0-68FE-4651-3E95B19F4D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54775" y="2708275"/>
            <a:ext cx="5402263" cy="3600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FD7069C-EC4B-BFB3-7CB8-C57F07987B32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B07AD94-484F-1C05-D016-EDBC1765A83E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054495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5137-D396-458F-2B1A-512457401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72072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74B99-AEBC-FD68-B380-AD8AFD133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688" y="2708275"/>
            <a:ext cx="10801349" cy="7207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E0DE2-54C5-0C43-416D-1C359185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51AC2-A3B3-13EE-B04E-ECCA55E7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9C95E-A626-C2B1-DC04-985F91CA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B134-979A-844C-82F7-5C23BE5A10DC}" type="slidenum">
              <a:rPr lang="x-none" smtClean="0"/>
              <a:t>‹#›</a:t>
            </a:fld>
            <a:endParaRPr lang="x-none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5ED8F8F-37A0-68FE-4651-3E95B19F4D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55689" y="3408593"/>
            <a:ext cx="10801350" cy="290013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7ABAAC41-0935-368F-4D01-0EEC89A17245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009A028-CF32-FCA9-46CD-8B1D2139D187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 w="12700"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75405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019E2-EEBC-948F-B3DA-EB2E9356F3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02833" y="8151284"/>
            <a:ext cx="2743200" cy="365125"/>
          </a:xfrm>
          <a:prstGeom prst="rect">
            <a:avLst/>
          </a:prstGeom>
        </p:spPr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E0FE669-B46A-F0EC-2D87-FF371969AB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3000" y="107"/>
            <a:ext cx="4698998" cy="6857784"/>
          </a:xfrm>
          <a:prstGeom prst="rect">
            <a:avLst/>
          </a:prstGeom>
        </p:spPr>
      </p:pic>
      <p:sp>
        <p:nvSpPr>
          <p:cNvPr id="6" name="Symbol zastępczy tytułu 17">
            <a:extLst>
              <a:ext uri="{FF2B5EF4-FFF2-40B4-BE49-F238E27FC236}">
                <a16:creationId xmlns:a16="http://schemas.microsoft.com/office/drawing/2014/main" id="{24F9593F-03E4-DA18-FDDF-31DA5BC5D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988" y="2405746"/>
            <a:ext cx="4937012" cy="2777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3200" b="1">
                <a:latin typeface="Work Sans" pitchFamily="2" charset="-18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7" name="Podtytuł 2">
            <a:extLst>
              <a:ext uri="{FF2B5EF4-FFF2-40B4-BE49-F238E27FC236}">
                <a16:creationId xmlns:a16="http://schemas.microsoft.com/office/drawing/2014/main" id="{62787F1C-BE98-91FC-606F-136E6E3B7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8988" y="1499418"/>
            <a:ext cx="4937012" cy="69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B162EC6F-5BF3-F744-0243-B44DAA48828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58988" y="5399133"/>
            <a:ext cx="4937012" cy="10651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36154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76761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019E2-EEBC-948F-B3DA-EB2E9356F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9C87332-55B1-BD1E-6886-3EC5E03ED7D8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817696E-B709-1C77-5B5E-704C94E8F683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FEE14E-48C5-4140-F319-E77797C8245D}"/>
              </a:ext>
            </a:extLst>
          </p:cNvPr>
          <p:cNvSpPr/>
          <p:nvPr userDrawn="1"/>
        </p:nvSpPr>
        <p:spPr>
          <a:xfrm>
            <a:off x="0" y="-1"/>
            <a:ext cx="12192000" cy="83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36C7DBC-8EF2-D4DE-44DD-6982CD23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6140" y="191974"/>
            <a:ext cx="7200898" cy="28927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6AFEFE3-B7E8-5332-49E9-553B4EB05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E1B408-EE89-FFB5-AF9D-F866854FD39B}"/>
              </a:ext>
            </a:extLst>
          </p:cNvPr>
          <p:cNvSpPr/>
          <p:nvPr userDrawn="1"/>
        </p:nvSpPr>
        <p:spPr>
          <a:xfrm>
            <a:off x="0" y="812822"/>
            <a:ext cx="12192000" cy="6045178"/>
          </a:xfrm>
          <a:prstGeom prst="rect">
            <a:avLst/>
          </a:prstGeom>
          <a:solidFill>
            <a:srgbClr val="D715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297E38DA-26E8-6783-1761-8EB6B0252F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16725" y="1102659"/>
            <a:ext cx="5040313" cy="5206065"/>
          </a:xfrm>
        </p:spPr>
        <p:txBody>
          <a:bodyPr/>
          <a:lstStyle/>
          <a:p>
            <a:endParaRPr lang="x-none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3B80F77-1B78-5FC4-E055-D2EB2CBB84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917" y="2803870"/>
            <a:ext cx="7926964" cy="1465524"/>
          </a:xfrm>
        </p:spPr>
        <p:txBody>
          <a:bodyPr anchor="t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74959783-AC1C-3E06-AD9D-69BB34E1FD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9917" y="4723077"/>
            <a:ext cx="5041900" cy="1585647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pic>
        <p:nvPicPr>
          <p:cNvPr id="5" name="Obraz 4" descr="Obraz zawierający Grafika, logo, symbol, projekt graficzn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ED0EC1A-61C5-E004-B4EB-3CC200CB09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49" y="-1"/>
            <a:ext cx="3116036" cy="81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679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019E2-EEBC-948F-B3DA-EB2E9356F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9C87332-55B1-BD1E-6886-3EC5E03ED7D8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817696E-B709-1C77-5B5E-704C94E8F683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FEE14E-48C5-4140-F319-E77797C8245D}"/>
              </a:ext>
            </a:extLst>
          </p:cNvPr>
          <p:cNvSpPr/>
          <p:nvPr userDrawn="1"/>
        </p:nvSpPr>
        <p:spPr>
          <a:xfrm>
            <a:off x="0" y="-1"/>
            <a:ext cx="12192000" cy="83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36C7DBC-8EF2-D4DE-44DD-6982CD23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6140" y="191974"/>
            <a:ext cx="7200898" cy="28927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6AFEFE3-B7E8-5332-49E9-553B4EB05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E1B408-EE89-FFB5-AF9D-F866854FD39B}"/>
              </a:ext>
            </a:extLst>
          </p:cNvPr>
          <p:cNvSpPr/>
          <p:nvPr userDrawn="1"/>
        </p:nvSpPr>
        <p:spPr>
          <a:xfrm>
            <a:off x="0" y="812822"/>
            <a:ext cx="12192000" cy="6045178"/>
          </a:xfrm>
          <a:prstGeom prst="rect">
            <a:avLst/>
          </a:prstGeom>
          <a:solidFill>
            <a:srgbClr val="0B3F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297E38DA-26E8-6783-1761-8EB6B0252F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16725" y="1024827"/>
            <a:ext cx="5040313" cy="5283897"/>
          </a:xfrm>
        </p:spPr>
        <p:txBody>
          <a:bodyPr/>
          <a:lstStyle/>
          <a:p>
            <a:endParaRPr lang="x-none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3B80F77-1B78-5FC4-E055-D2EB2CBB84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917" y="2803870"/>
            <a:ext cx="7926964" cy="1465524"/>
          </a:xfrm>
        </p:spPr>
        <p:txBody>
          <a:bodyPr anchor="t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74959783-AC1C-3E06-AD9D-69BB34E1FD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9917" y="4723077"/>
            <a:ext cx="5041900" cy="1585647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pic>
        <p:nvPicPr>
          <p:cNvPr id="3" name="Obraz 2" descr="Obraz zawierający Grafika, logo, symbol, projekt graficzn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1603C2E-9ECC-84B0-A1E0-A847209D7E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49" y="-1"/>
            <a:ext cx="3116036" cy="81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736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019E2-EEBC-948F-B3DA-EB2E9356F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9C87332-55B1-BD1E-6886-3EC5E03ED7D8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817696E-B709-1C77-5B5E-704C94E8F683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FEE14E-48C5-4140-F319-E77797C8245D}"/>
              </a:ext>
            </a:extLst>
          </p:cNvPr>
          <p:cNvSpPr/>
          <p:nvPr userDrawn="1"/>
        </p:nvSpPr>
        <p:spPr>
          <a:xfrm>
            <a:off x="0" y="-1"/>
            <a:ext cx="12192000" cy="83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36C7DBC-8EF2-D4DE-44DD-6982CD23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6140" y="191974"/>
            <a:ext cx="7200898" cy="28927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6AFEFE3-B7E8-5332-49E9-553B4EB05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297E38DA-26E8-6783-1761-8EB6B0252F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16725" y="1024827"/>
            <a:ext cx="5040313" cy="5283897"/>
          </a:xfrm>
        </p:spPr>
        <p:txBody>
          <a:bodyPr/>
          <a:lstStyle/>
          <a:p>
            <a:endParaRPr lang="x-none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3B80F77-1B78-5FC4-E055-D2EB2CBB84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917" y="2803870"/>
            <a:ext cx="7926964" cy="1465524"/>
          </a:xfrm>
        </p:spPr>
        <p:txBody>
          <a:bodyPr anchor="t">
            <a:normAutofit/>
          </a:bodyPr>
          <a:lstStyle>
            <a:lvl1pPr algn="l">
              <a:defRPr sz="4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74959783-AC1C-3E06-AD9D-69BB34E1FD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9917" y="4723077"/>
            <a:ext cx="5041900" cy="1585647"/>
          </a:xfrm>
        </p:spPr>
        <p:txBody>
          <a:bodyPr>
            <a:normAutofit/>
          </a:bodyPr>
          <a:lstStyle>
            <a:lvl1pPr marL="0" indent="0" algn="l">
              <a:buNone/>
              <a:defRPr sz="21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5C8FF00-9F3F-A5BC-5A19-982FECD5BEBE}"/>
              </a:ext>
            </a:extLst>
          </p:cNvPr>
          <p:cNvCxnSpPr/>
          <p:nvPr userDrawn="1"/>
        </p:nvCxnSpPr>
        <p:spPr>
          <a:xfrm>
            <a:off x="463325" y="826994"/>
            <a:ext cx="113937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az 2" descr="Obraz zawierający Grafika, logo, symbol, projekt graficzn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48A3E3F-EBF0-DAE1-0A08-63A3F674C5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49" y="-1"/>
            <a:ext cx="3116036" cy="81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0727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533227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A98E0-6CC2-3D2B-7651-CD23813746C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55688" y="1946495"/>
            <a:ext cx="10080624" cy="4362229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buFont typeface="Wingdings" panose="05000000000000000000" pitchFamily="2" charset="2"/>
              <a:buChar char="§"/>
              <a:defRPr sz="28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800100" indent="-342900">
              <a:buFont typeface="Wingdings" panose="05000000000000000000" pitchFamily="2" charset="2"/>
              <a:buChar char="§"/>
              <a:defRPr sz="2400"/>
            </a:lvl2pPr>
            <a:lvl3pPr marL="1257300" indent="-342900">
              <a:buFont typeface="Wingdings" panose="05000000000000000000" pitchFamily="2" charset="2"/>
              <a:buChar char="§"/>
              <a:defRPr sz="2000"/>
            </a:lvl3pPr>
            <a:lvl4pPr marL="1657350" indent="-285750">
              <a:buFont typeface="Wingdings" panose="05000000000000000000" pitchFamily="2" charset="2"/>
              <a:buChar char="§"/>
              <a:defRPr sz="1800"/>
            </a:lvl4pPr>
            <a:lvl5pPr marL="2114550" indent="-28575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85D7D4CD-C033-06EB-B36B-55B16108168F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3765326-8D95-E85C-C0D2-8069FABF7F7F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9696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1582737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A98E0-6CC2-3D2B-7651-CD2381374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8" y="3428999"/>
            <a:ext cx="4659312" cy="28797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EFECE2-6D0D-8AE4-3C36-0CCF9406890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78588" y="3428999"/>
            <a:ext cx="4659312" cy="28797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EF61FFF-A112-F7A2-FC07-EC8B151BDBFE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ACDACE0-F941-D523-EEF9-0330D83B7498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7021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552620"/>
            <a:ext cx="5761038" cy="575610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4195916C-5BAF-9570-5EAD-95678AB46A76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CB89D43-F41C-E8D8-9E39-D71371D4319E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5592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56138" y="549276"/>
            <a:ext cx="7200899" cy="5759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2160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C501CC2-8D68-8549-7A09-DD7FD57DFB86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FFA8FE8-E33A-29B9-4D6E-04608712E5DE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1386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7">
            <a:extLst>
              <a:ext uri="{FF2B5EF4-FFF2-40B4-BE49-F238E27FC236}">
                <a16:creationId xmlns:a16="http://schemas.microsoft.com/office/drawing/2014/main" id="{465FAB28-E3CC-C6AD-AA36-3B07C69EEA3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 rot="2891678">
            <a:off x="5700014" y="507024"/>
            <a:ext cx="7029548" cy="6150858"/>
          </a:xfrm>
          <a:prstGeom prst="hexagon">
            <a:avLst>
              <a:gd name="adj" fmla="val 30818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2160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C501CC2-8D68-8549-7A09-DD7FD57DFB86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FFA8FE8-E33A-29B9-4D6E-04608712E5DE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3F9305AB-27A3-77EA-D230-B5AB901CABCA}"/>
              </a:ext>
            </a:extLst>
          </p:cNvPr>
          <p:cNvSpPr/>
          <p:nvPr userDrawn="1"/>
        </p:nvSpPr>
        <p:spPr>
          <a:xfrm rot="2870698">
            <a:off x="5885762" y="417089"/>
            <a:ext cx="7050547" cy="6494168"/>
          </a:xfrm>
          <a:prstGeom prst="hexagon">
            <a:avLst>
              <a:gd name="adj" fmla="val 31096"/>
              <a:gd name="vf" fmla="val 115470"/>
            </a:avLst>
          </a:prstGeom>
          <a:noFill/>
          <a:ln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3336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6480175" cy="14283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6480175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56588" y="549276"/>
            <a:ext cx="3600450" cy="5759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48E77492-D4ED-C0AF-8141-5E9F7843E97F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515AA6B-F57D-1D1B-D625-C2A28A40DA71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654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019E2-EEBC-948F-B3DA-EB2E9356F3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02833" y="8151284"/>
            <a:ext cx="2743200" cy="365125"/>
          </a:xfrm>
          <a:prstGeom prst="rect">
            <a:avLst/>
          </a:prstGeom>
        </p:spPr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008B9E4-0D31-22F1-B784-2151E03B0C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668"/>
          <a:stretch/>
        </p:blipFill>
        <p:spPr>
          <a:xfrm>
            <a:off x="7518400" y="107"/>
            <a:ext cx="4673598" cy="6972193"/>
          </a:xfrm>
          <a:prstGeom prst="rect">
            <a:avLst/>
          </a:prstGeom>
        </p:spPr>
      </p:pic>
      <p:sp>
        <p:nvSpPr>
          <p:cNvPr id="3" name="Symbol zastępczy tytułu 17">
            <a:extLst>
              <a:ext uri="{FF2B5EF4-FFF2-40B4-BE49-F238E27FC236}">
                <a16:creationId xmlns:a16="http://schemas.microsoft.com/office/drawing/2014/main" id="{4EE5BAB2-A7A8-F7AD-0D2A-9CBF65FD7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988" y="2405746"/>
            <a:ext cx="4937012" cy="2777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3200">
                <a:latin typeface="Work Sans" pitchFamily="2" charset="-18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6" name="Podtytuł 2">
            <a:extLst>
              <a:ext uri="{FF2B5EF4-FFF2-40B4-BE49-F238E27FC236}">
                <a16:creationId xmlns:a16="http://schemas.microsoft.com/office/drawing/2014/main" id="{4B133529-3E44-B00D-0B5F-559EA719C7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8988" y="1499418"/>
            <a:ext cx="4937012" cy="69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F22F4FD9-B813-26D7-06E1-9EDB0A0F994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58988" y="5399133"/>
            <a:ext cx="4937012" cy="10651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34977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1998"/>
            <a:ext cx="12192000" cy="630872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7F479B2-B73A-C2F3-90C8-288EC0F8BAFA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17A52A8-0653-37F5-E09C-D96284BA0DC9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0F4544E-4F69-42A3-3264-D27C8EC128D7}"/>
              </a:ext>
            </a:extLst>
          </p:cNvPr>
          <p:cNvSpPr/>
          <p:nvPr userDrawn="1"/>
        </p:nvSpPr>
        <p:spPr>
          <a:xfrm>
            <a:off x="0" y="0"/>
            <a:ext cx="3826276" cy="816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19">
            <a:extLst>
              <a:ext uri="{FF2B5EF4-FFF2-40B4-BE49-F238E27FC236}">
                <a16:creationId xmlns:a16="http://schemas.microsoft.com/office/drawing/2014/main" id="{876B4F13-8760-FCDE-61DD-9B482E5C93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07" y="166636"/>
            <a:ext cx="3343731" cy="4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825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1998"/>
            <a:ext cx="12192000" cy="630872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214858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3811979"/>
            <a:ext cx="10080624" cy="249674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34C80492-EA6E-535F-38A7-859403A2F720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058AD4D-62C5-0FD5-D499-FD5933C30379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A8564F5F-ED11-9ECB-BB10-9A4815F62939}"/>
              </a:ext>
            </a:extLst>
          </p:cNvPr>
          <p:cNvSpPr/>
          <p:nvPr userDrawn="1"/>
        </p:nvSpPr>
        <p:spPr>
          <a:xfrm>
            <a:off x="0" y="0"/>
            <a:ext cx="4378570" cy="1099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Obraz 8" descr="Obraz zawierający Grafika, logo, symbol, projekt graficzn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BC0F38B-5509-CF47-49E5-FE21E60F64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61" y="-1162"/>
            <a:ext cx="4220308" cy="110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624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3428999"/>
            <a:ext cx="4319587" cy="28797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57164" y="549276"/>
            <a:ext cx="2879724" cy="5759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4E8E7DD5-D569-5084-EBDE-7EF3E4867A9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75724" y="549276"/>
            <a:ext cx="2881314" cy="5759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23CBA51-0DC2-1EA1-D2E6-51E44277B6B0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E59640D-B748-74A2-FE96-DC971D160CFC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1976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57164" y="5263909"/>
            <a:ext cx="2879724" cy="77830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57164" y="549275"/>
            <a:ext cx="2879724" cy="431772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4E8E7DD5-D569-5084-EBDE-7EF3E4867A9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75724" y="549275"/>
            <a:ext cx="2881314" cy="431958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A2D9E6F-98ED-3E8F-9020-8FE1720B4EB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76157" y="3443825"/>
            <a:ext cx="4299117" cy="28649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F855A12E-80EA-5D92-61A2-749A1A595BC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987252" y="5263909"/>
            <a:ext cx="2869786" cy="77830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58542355-C1E7-B998-F0DE-F16C41BB4893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5E684FA4-3438-D43B-6FB8-CDE8F9C626E8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4596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4941C-0D99-DD82-FDA2-1F82C4CFB6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6996" y="-607471"/>
            <a:ext cx="7187657" cy="7187747"/>
          </a:xfrm>
          <a:custGeom>
            <a:avLst/>
            <a:gdLst>
              <a:gd name="connsiteX0" fmla="*/ 0 w 2576594"/>
              <a:gd name="connsiteY0" fmla="*/ 1246982 h 2493963"/>
              <a:gd name="connsiteX1" fmla="*/ 1288297 w 2576594"/>
              <a:gd name="connsiteY1" fmla="*/ 0 h 2493963"/>
              <a:gd name="connsiteX2" fmla="*/ 2576594 w 2576594"/>
              <a:gd name="connsiteY2" fmla="*/ 1246982 h 2493963"/>
              <a:gd name="connsiteX3" fmla="*/ 1288297 w 2576594"/>
              <a:gd name="connsiteY3" fmla="*/ 2493964 h 2493963"/>
              <a:gd name="connsiteX4" fmla="*/ 0 w 2576594"/>
              <a:gd name="connsiteY4" fmla="*/ 1246982 h 2493963"/>
              <a:gd name="connsiteX0" fmla="*/ 0 w 3455368"/>
              <a:gd name="connsiteY0" fmla="*/ 3526848 h 3727854"/>
              <a:gd name="connsiteX1" fmla="*/ 2167071 w 3455368"/>
              <a:gd name="connsiteY1" fmla="*/ 82931 h 3727854"/>
              <a:gd name="connsiteX2" fmla="*/ 3455368 w 3455368"/>
              <a:gd name="connsiteY2" fmla="*/ 1329913 h 3727854"/>
              <a:gd name="connsiteX3" fmla="*/ 2167071 w 3455368"/>
              <a:gd name="connsiteY3" fmla="*/ 2576895 h 3727854"/>
              <a:gd name="connsiteX4" fmla="*/ 0 w 3455368"/>
              <a:gd name="connsiteY4" fmla="*/ 3526848 h 3727854"/>
              <a:gd name="connsiteX0" fmla="*/ 69316 w 3524684"/>
              <a:gd name="connsiteY0" fmla="*/ 4930853 h 5119588"/>
              <a:gd name="connsiteX1" fmla="*/ 811348 w 3524684"/>
              <a:gd name="connsiteY1" fmla="*/ 38146 h 5119588"/>
              <a:gd name="connsiteX2" fmla="*/ 3524684 w 3524684"/>
              <a:gd name="connsiteY2" fmla="*/ 2733918 h 5119588"/>
              <a:gd name="connsiteX3" fmla="*/ 2236387 w 3524684"/>
              <a:gd name="connsiteY3" fmla="*/ 3980900 h 5119588"/>
              <a:gd name="connsiteX4" fmla="*/ 69316 w 3524684"/>
              <a:gd name="connsiteY4" fmla="*/ 4930853 h 5119588"/>
              <a:gd name="connsiteX0" fmla="*/ 374922 w 3830290"/>
              <a:gd name="connsiteY0" fmla="*/ 4901976 h 5090711"/>
              <a:gd name="connsiteX1" fmla="*/ 1116954 w 3830290"/>
              <a:gd name="connsiteY1" fmla="*/ 9269 h 5090711"/>
              <a:gd name="connsiteX2" fmla="*/ 3830290 w 3830290"/>
              <a:gd name="connsiteY2" fmla="*/ 2705041 h 5090711"/>
              <a:gd name="connsiteX3" fmla="*/ 2541993 w 3830290"/>
              <a:gd name="connsiteY3" fmla="*/ 3952023 h 5090711"/>
              <a:gd name="connsiteX4" fmla="*/ 374922 w 3830290"/>
              <a:gd name="connsiteY4" fmla="*/ 4901976 h 5090711"/>
              <a:gd name="connsiteX0" fmla="*/ 104255 w 5162792"/>
              <a:gd name="connsiteY0" fmla="*/ 5035789 h 5247620"/>
              <a:gd name="connsiteX1" fmla="*/ 846287 w 5162792"/>
              <a:gd name="connsiteY1" fmla="*/ 143082 h 5247620"/>
              <a:gd name="connsiteX2" fmla="*/ 5162792 w 5162792"/>
              <a:gd name="connsiteY2" fmla="*/ 1568194 h 5247620"/>
              <a:gd name="connsiteX3" fmla="*/ 2271326 w 5162792"/>
              <a:gd name="connsiteY3" fmla="*/ 4085836 h 5247620"/>
              <a:gd name="connsiteX4" fmla="*/ 104255 w 5162792"/>
              <a:gd name="connsiteY4" fmla="*/ 5035789 h 5247620"/>
              <a:gd name="connsiteX0" fmla="*/ 316117 w 5745097"/>
              <a:gd name="connsiteY0" fmla="*/ 5035789 h 5625173"/>
              <a:gd name="connsiteX1" fmla="*/ 1058149 w 5745097"/>
              <a:gd name="connsiteY1" fmla="*/ 143082 h 5625173"/>
              <a:gd name="connsiteX2" fmla="*/ 5374654 w 5745097"/>
              <a:gd name="connsiteY2" fmla="*/ 1568194 h 5625173"/>
              <a:gd name="connsiteX3" fmla="*/ 5368892 w 5745097"/>
              <a:gd name="connsiteY3" fmla="*/ 5154616 h 5625173"/>
              <a:gd name="connsiteX4" fmla="*/ 316117 w 5745097"/>
              <a:gd name="connsiteY4" fmla="*/ 5035789 h 5625173"/>
              <a:gd name="connsiteX0" fmla="*/ 316117 w 5439005"/>
              <a:gd name="connsiteY0" fmla="*/ 5035789 h 5872726"/>
              <a:gd name="connsiteX1" fmla="*/ 1058149 w 5439005"/>
              <a:gd name="connsiteY1" fmla="*/ 143082 h 5872726"/>
              <a:gd name="connsiteX2" fmla="*/ 5374654 w 5439005"/>
              <a:gd name="connsiteY2" fmla="*/ 1568194 h 5872726"/>
              <a:gd name="connsiteX3" fmla="*/ 5368892 w 5439005"/>
              <a:gd name="connsiteY3" fmla="*/ 5154616 h 5872726"/>
              <a:gd name="connsiteX4" fmla="*/ 316117 w 5439005"/>
              <a:gd name="connsiteY4" fmla="*/ 5035789 h 5872726"/>
              <a:gd name="connsiteX0" fmla="*/ 316117 w 5745098"/>
              <a:gd name="connsiteY0" fmla="*/ 5200377 h 5840238"/>
              <a:gd name="connsiteX1" fmla="*/ 1058149 w 5745098"/>
              <a:gd name="connsiteY1" fmla="*/ 307670 h 5840238"/>
              <a:gd name="connsiteX2" fmla="*/ 5374654 w 5745098"/>
              <a:gd name="connsiteY2" fmla="*/ 937136 h 5840238"/>
              <a:gd name="connsiteX3" fmla="*/ 5368892 w 5745098"/>
              <a:gd name="connsiteY3" fmla="*/ 5319204 h 5840238"/>
              <a:gd name="connsiteX4" fmla="*/ 316117 w 5745098"/>
              <a:gd name="connsiteY4" fmla="*/ 5200377 h 5840238"/>
              <a:gd name="connsiteX0" fmla="*/ 316117 w 5745098"/>
              <a:gd name="connsiteY0" fmla="*/ 5193520 h 5833381"/>
              <a:gd name="connsiteX1" fmla="*/ 1058149 w 5745098"/>
              <a:gd name="connsiteY1" fmla="*/ 300813 h 5833381"/>
              <a:gd name="connsiteX2" fmla="*/ 5374654 w 5745098"/>
              <a:gd name="connsiteY2" fmla="*/ 930279 h 5833381"/>
              <a:gd name="connsiteX3" fmla="*/ 5368892 w 5745098"/>
              <a:gd name="connsiteY3" fmla="*/ 5312347 h 5833381"/>
              <a:gd name="connsiteX4" fmla="*/ 316117 w 5745098"/>
              <a:gd name="connsiteY4" fmla="*/ 5193520 h 5833381"/>
              <a:gd name="connsiteX0" fmla="*/ 316117 w 5648721"/>
              <a:gd name="connsiteY0" fmla="*/ 5193520 h 5833381"/>
              <a:gd name="connsiteX1" fmla="*/ 1058149 w 5648721"/>
              <a:gd name="connsiteY1" fmla="*/ 300813 h 5833381"/>
              <a:gd name="connsiteX2" fmla="*/ 5374654 w 5648721"/>
              <a:gd name="connsiteY2" fmla="*/ 930279 h 5833381"/>
              <a:gd name="connsiteX3" fmla="*/ 5368892 w 5648721"/>
              <a:gd name="connsiteY3" fmla="*/ 5312347 h 5833381"/>
              <a:gd name="connsiteX4" fmla="*/ 316117 w 5648721"/>
              <a:gd name="connsiteY4" fmla="*/ 5193520 h 5833381"/>
              <a:gd name="connsiteX0" fmla="*/ 316117 w 5634786"/>
              <a:gd name="connsiteY0" fmla="*/ 5193520 h 5833381"/>
              <a:gd name="connsiteX1" fmla="*/ 1058149 w 5634786"/>
              <a:gd name="connsiteY1" fmla="*/ 300813 h 5833381"/>
              <a:gd name="connsiteX2" fmla="*/ 5374654 w 5634786"/>
              <a:gd name="connsiteY2" fmla="*/ 930279 h 5833381"/>
              <a:gd name="connsiteX3" fmla="*/ 5368892 w 5634786"/>
              <a:gd name="connsiteY3" fmla="*/ 5312347 h 5833381"/>
              <a:gd name="connsiteX4" fmla="*/ 316117 w 5634786"/>
              <a:gd name="connsiteY4" fmla="*/ 5193520 h 5833381"/>
              <a:gd name="connsiteX0" fmla="*/ 316117 w 5634786"/>
              <a:gd name="connsiteY0" fmla="*/ 5207452 h 5847313"/>
              <a:gd name="connsiteX1" fmla="*/ 1058149 w 5634786"/>
              <a:gd name="connsiteY1" fmla="*/ 314745 h 5847313"/>
              <a:gd name="connsiteX2" fmla="*/ 5374654 w 5634786"/>
              <a:gd name="connsiteY2" fmla="*/ 944211 h 5847313"/>
              <a:gd name="connsiteX3" fmla="*/ 5368892 w 5634786"/>
              <a:gd name="connsiteY3" fmla="*/ 5326279 h 5847313"/>
              <a:gd name="connsiteX4" fmla="*/ 316117 w 5634786"/>
              <a:gd name="connsiteY4" fmla="*/ 5207452 h 5847313"/>
              <a:gd name="connsiteX0" fmla="*/ 312570 w 5631239"/>
              <a:gd name="connsiteY0" fmla="*/ 4784006 h 5384789"/>
              <a:gd name="connsiteX1" fmla="*/ 1066478 w 5631239"/>
              <a:gd name="connsiteY1" fmla="*/ 556317 h 5384789"/>
              <a:gd name="connsiteX2" fmla="*/ 5371107 w 5631239"/>
              <a:gd name="connsiteY2" fmla="*/ 520765 h 5384789"/>
              <a:gd name="connsiteX3" fmla="*/ 5365345 w 5631239"/>
              <a:gd name="connsiteY3" fmla="*/ 4902833 h 5384789"/>
              <a:gd name="connsiteX4" fmla="*/ 312570 w 5631239"/>
              <a:gd name="connsiteY4" fmla="*/ 4784006 h 5384789"/>
              <a:gd name="connsiteX0" fmla="*/ 252936 w 5571605"/>
              <a:gd name="connsiteY0" fmla="*/ 4940044 h 5540827"/>
              <a:gd name="connsiteX1" fmla="*/ 1006844 w 5571605"/>
              <a:gd name="connsiteY1" fmla="*/ 712355 h 5540827"/>
              <a:gd name="connsiteX2" fmla="*/ 5311473 w 5571605"/>
              <a:gd name="connsiteY2" fmla="*/ 676803 h 5540827"/>
              <a:gd name="connsiteX3" fmla="*/ 5305711 w 5571605"/>
              <a:gd name="connsiteY3" fmla="*/ 5058871 h 5540827"/>
              <a:gd name="connsiteX4" fmla="*/ 252936 w 5571605"/>
              <a:gd name="connsiteY4" fmla="*/ 4940044 h 5540827"/>
              <a:gd name="connsiteX0" fmla="*/ 312955 w 5634077"/>
              <a:gd name="connsiteY0" fmla="*/ 4750174 h 5346986"/>
              <a:gd name="connsiteX1" fmla="*/ 1066863 w 5634077"/>
              <a:gd name="connsiteY1" fmla="*/ 522485 h 5346986"/>
              <a:gd name="connsiteX2" fmla="*/ 5383368 w 5634077"/>
              <a:gd name="connsiteY2" fmla="*/ 546310 h 5346986"/>
              <a:gd name="connsiteX3" fmla="*/ 5365730 w 5634077"/>
              <a:gd name="connsiteY3" fmla="*/ 4869001 h 5346986"/>
              <a:gd name="connsiteX4" fmla="*/ 312955 w 5634077"/>
              <a:gd name="connsiteY4" fmla="*/ 4750174 h 5346986"/>
              <a:gd name="connsiteX0" fmla="*/ 312955 w 5998729"/>
              <a:gd name="connsiteY0" fmla="*/ 4750174 h 5346986"/>
              <a:gd name="connsiteX1" fmla="*/ 1066863 w 5998729"/>
              <a:gd name="connsiteY1" fmla="*/ 522485 h 5346986"/>
              <a:gd name="connsiteX2" fmla="*/ 5383368 w 5998729"/>
              <a:gd name="connsiteY2" fmla="*/ 546310 h 5346986"/>
              <a:gd name="connsiteX3" fmla="*/ 5365730 w 5998729"/>
              <a:gd name="connsiteY3" fmla="*/ 4869001 h 5346986"/>
              <a:gd name="connsiteX4" fmla="*/ 312955 w 5998729"/>
              <a:gd name="connsiteY4" fmla="*/ 4750174 h 5346986"/>
              <a:gd name="connsiteX0" fmla="*/ 312955 w 5998729"/>
              <a:gd name="connsiteY0" fmla="*/ 5229731 h 5826543"/>
              <a:gd name="connsiteX1" fmla="*/ 1066863 w 5998729"/>
              <a:gd name="connsiteY1" fmla="*/ 1002042 h 5826543"/>
              <a:gd name="connsiteX2" fmla="*/ 5383368 w 5998729"/>
              <a:gd name="connsiteY2" fmla="*/ 1025867 h 5826543"/>
              <a:gd name="connsiteX3" fmla="*/ 5365730 w 5998729"/>
              <a:gd name="connsiteY3" fmla="*/ 5348558 h 5826543"/>
              <a:gd name="connsiteX4" fmla="*/ 312955 w 5998729"/>
              <a:gd name="connsiteY4" fmla="*/ 5229731 h 5826543"/>
              <a:gd name="connsiteX0" fmla="*/ 312955 w 5686866"/>
              <a:gd name="connsiteY0" fmla="*/ 5229731 h 5826543"/>
              <a:gd name="connsiteX1" fmla="*/ 1066863 w 5686866"/>
              <a:gd name="connsiteY1" fmla="*/ 1002042 h 5826543"/>
              <a:gd name="connsiteX2" fmla="*/ 5383368 w 5686866"/>
              <a:gd name="connsiteY2" fmla="*/ 1025867 h 5826543"/>
              <a:gd name="connsiteX3" fmla="*/ 5365730 w 5686866"/>
              <a:gd name="connsiteY3" fmla="*/ 5348558 h 5826543"/>
              <a:gd name="connsiteX4" fmla="*/ 312955 w 5686866"/>
              <a:gd name="connsiteY4" fmla="*/ 5229731 h 5826543"/>
              <a:gd name="connsiteX0" fmla="*/ 310697 w 5697348"/>
              <a:gd name="connsiteY0" fmla="*/ 5316895 h 5874584"/>
              <a:gd name="connsiteX1" fmla="*/ 1076480 w 5697348"/>
              <a:gd name="connsiteY1" fmla="*/ 1006078 h 5874584"/>
              <a:gd name="connsiteX2" fmla="*/ 5392985 w 5697348"/>
              <a:gd name="connsiteY2" fmla="*/ 1029903 h 5874584"/>
              <a:gd name="connsiteX3" fmla="*/ 5375347 w 5697348"/>
              <a:gd name="connsiteY3" fmla="*/ 5352594 h 5874584"/>
              <a:gd name="connsiteX4" fmla="*/ 310697 w 5697348"/>
              <a:gd name="connsiteY4" fmla="*/ 5316895 h 5874584"/>
              <a:gd name="connsiteX0" fmla="*/ 247809 w 5634460"/>
              <a:gd name="connsiteY0" fmla="*/ 5316895 h 5887740"/>
              <a:gd name="connsiteX1" fmla="*/ 1013592 w 5634460"/>
              <a:gd name="connsiteY1" fmla="*/ 1006078 h 5887740"/>
              <a:gd name="connsiteX2" fmla="*/ 5330097 w 5634460"/>
              <a:gd name="connsiteY2" fmla="*/ 1029903 h 5887740"/>
              <a:gd name="connsiteX3" fmla="*/ 5312459 w 5634460"/>
              <a:gd name="connsiteY3" fmla="*/ 5352594 h 5887740"/>
              <a:gd name="connsiteX4" fmla="*/ 247809 w 5634460"/>
              <a:gd name="connsiteY4" fmla="*/ 5316895 h 5887740"/>
              <a:gd name="connsiteX0" fmla="*/ 314217 w 5700868"/>
              <a:gd name="connsiteY0" fmla="*/ 5304278 h 5859792"/>
              <a:gd name="connsiteX1" fmla="*/ 1068124 w 5700868"/>
              <a:gd name="connsiteY1" fmla="*/ 1029087 h 5859792"/>
              <a:gd name="connsiteX2" fmla="*/ 5396505 w 5700868"/>
              <a:gd name="connsiteY2" fmla="*/ 1017286 h 5859792"/>
              <a:gd name="connsiteX3" fmla="*/ 5378867 w 5700868"/>
              <a:gd name="connsiteY3" fmla="*/ 5339977 h 5859792"/>
              <a:gd name="connsiteX4" fmla="*/ 314217 w 5700868"/>
              <a:gd name="connsiteY4" fmla="*/ 5304278 h 5859792"/>
              <a:gd name="connsiteX0" fmla="*/ 323691 w 5710342"/>
              <a:gd name="connsiteY0" fmla="*/ 5251442 h 5806956"/>
              <a:gd name="connsiteX1" fmla="*/ 1077598 w 5710342"/>
              <a:gd name="connsiteY1" fmla="*/ 976251 h 5806956"/>
              <a:gd name="connsiteX2" fmla="*/ 5405979 w 5710342"/>
              <a:gd name="connsiteY2" fmla="*/ 964450 h 5806956"/>
              <a:gd name="connsiteX3" fmla="*/ 5388341 w 5710342"/>
              <a:gd name="connsiteY3" fmla="*/ 5287141 h 5806956"/>
              <a:gd name="connsiteX4" fmla="*/ 323691 w 5710342"/>
              <a:gd name="connsiteY4" fmla="*/ 5251442 h 5806956"/>
              <a:gd name="connsiteX0" fmla="*/ 309620 w 5696271"/>
              <a:gd name="connsiteY0" fmla="*/ 5307691 h 5863205"/>
              <a:gd name="connsiteX1" fmla="*/ 1063527 w 5696271"/>
              <a:gd name="connsiteY1" fmla="*/ 1032500 h 5863205"/>
              <a:gd name="connsiteX2" fmla="*/ 5391908 w 5696271"/>
              <a:gd name="connsiteY2" fmla="*/ 1020699 h 5863205"/>
              <a:gd name="connsiteX3" fmla="*/ 5374270 w 5696271"/>
              <a:gd name="connsiteY3" fmla="*/ 5343390 h 5863205"/>
              <a:gd name="connsiteX4" fmla="*/ 309620 w 5696271"/>
              <a:gd name="connsiteY4" fmla="*/ 5307691 h 5863205"/>
              <a:gd name="connsiteX0" fmla="*/ 272236 w 5658887"/>
              <a:gd name="connsiteY0" fmla="*/ 5290752 h 5846266"/>
              <a:gd name="connsiteX1" fmla="*/ 1026143 w 5658887"/>
              <a:gd name="connsiteY1" fmla="*/ 1015561 h 5846266"/>
              <a:gd name="connsiteX2" fmla="*/ 5354524 w 5658887"/>
              <a:gd name="connsiteY2" fmla="*/ 1003760 h 5846266"/>
              <a:gd name="connsiteX3" fmla="*/ 5336886 w 5658887"/>
              <a:gd name="connsiteY3" fmla="*/ 5326451 h 5846266"/>
              <a:gd name="connsiteX4" fmla="*/ 272236 w 5658887"/>
              <a:gd name="connsiteY4" fmla="*/ 5290752 h 5846266"/>
              <a:gd name="connsiteX0" fmla="*/ 323691 w 5710342"/>
              <a:gd name="connsiteY0" fmla="*/ 5367708 h 5923222"/>
              <a:gd name="connsiteX1" fmla="*/ 1077598 w 5710342"/>
              <a:gd name="connsiteY1" fmla="*/ 1092517 h 5923222"/>
              <a:gd name="connsiteX2" fmla="*/ 5405979 w 5710342"/>
              <a:gd name="connsiteY2" fmla="*/ 1080716 h 5923222"/>
              <a:gd name="connsiteX3" fmla="*/ 5388341 w 5710342"/>
              <a:gd name="connsiteY3" fmla="*/ 5403407 h 5923222"/>
              <a:gd name="connsiteX4" fmla="*/ 323691 w 5710342"/>
              <a:gd name="connsiteY4" fmla="*/ 5367708 h 5923222"/>
              <a:gd name="connsiteX0" fmla="*/ 320182 w 5668940"/>
              <a:gd name="connsiteY0" fmla="*/ 5367708 h 5621071"/>
              <a:gd name="connsiteX1" fmla="*/ 1074089 w 5668940"/>
              <a:gd name="connsiteY1" fmla="*/ 1092517 h 5621071"/>
              <a:gd name="connsiteX2" fmla="*/ 5402470 w 5668940"/>
              <a:gd name="connsiteY2" fmla="*/ 1080716 h 5621071"/>
              <a:gd name="connsiteX3" fmla="*/ 5337331 w 5668940"/>
              <a:gd name="connsiteY3" fmla="*/ 4690887 h 5621071"/>
              <a:gd name="connsiteX4" fmla="*/ 320182 w 5668940"/>
              <a:gd name="connsiteY4" fmla="*/ 5367708 h 5621071"/>
              <a:gd name="connsiteX0" fmla="*/ 320182 w 5632436"/>
              <a:gd name="connsiteY0" fmla="*/ 5367708 h 5644430"/>
              <a:gd name="connsiteX1" fmla="*/ 1074089 w 5632436"/>
              <a:gd name="connsiteY1" fmla="*/ 1092517 h 5644430"/>
              <a:gd name="connsiteX2" fmla="*/ 5402470 w 5632436"/>
              <a:gd name="connsiteY2" fmla="*/ 1080716 h 5644430"/>
              <a:gd name="connsiteX3" fmla="*/ 5337331 w 5632436"/>
              <a:gd name="connsiteY3" fmla="*/ 4690887 h 5644430"/>
              <a:gd name="connsiteX4" fmla="*/ 320182 w 5632436"/>
              <a:gd name="connsiteY4" fmla="*/ 5367708 h 5644430"/>
              <a:gd name="connsiteX0" fmla="*/ 325446 w 5695150"/>
              <a:gd name="connsiteY0" fmla="*/ 5367708 h 5640715"/>
              <a:gd name="connsiteX1" fmla="*/ 1079353 w 5695150"/>
              <a:gd name="connsiteY1" fmla="*/ 1092517 h 5640715"/>
              <a:gd name="connsiteX2" fmla="*/ 5407734 w 5695150"/>
              <a:gd name="connsiteY2" fmla="*/ 1080716 h 5640715"/>
              <a:gd name="connsiteX3" fmla="*/ 5413847 w 5695150"/>
              <a:gd name="connsiteY3" fmla="*/ 4679012 h 5640715"/>
              <a:gd name="connsiteX4" fmla="*/ 325446 w 5695150"/>
              <a:gd name="connsiteY4" fmla="*/ 5367708 h 5640715"/>
              <a:gd name="connsiteX0" fmla="*/ 325446 w 5746772"/>
              <a:gd name="connsiteY0" fmla="*/ 5367708 h 5827579"/>
              <a:gd name="connsiteX1" fmla="*/ 1079353 w 5746772"/>
              <a:gd name="connsiteY1" fmla="*/ 1092517 h 5827579"/>
              <a:gd name="connsiteX2" fmla="*/ 5407734 w 5746772"/>
              <a:gd name="connsiteY2" fmla="*/ 1080716 h 5827579"/>
              <a:gd name="connsiteX3" fmla="*/ 5413847 w 5746772"/>
              <a:gd name="connsiteY3" fmla="*/ 4679012 h 5827579"/>
              <a:gd name="connsiteX4" fmla="*/ 325446 w 5746772"/>
              <a:gd name="connsiteY4" fmla="*/ 5367708 h 5827579"/>
              <a:gd name="connsiteX0" fmla="*/ 325446 w 5649004"/>
              <a:gd name="connsiteY0" fmla="*/ 5367708 h 5859444"/>
              <a:gd name="connsiteX1" fmla="*/ 1079353 w 5649004"/>
              <a:gd name="connsiteY1" fmla="*/ 1092517 h 5859444"/>
              <a:gd name="connsiteX2" fmla="*/ 5407734 w 5649004"/>
              <a:gd name="connsiteY2" fmla="*/ 1080716 h 5859444"/>
              <a:gd name="connsiteX3" fmla="*/ 5413847 w 5649004"/>
              <a:gd name="connsiteY3" fmla="*/ 4679012 h 5859444"/>
              <a:gd name="connsiteX4" fmla="*/ 325446 w 5649004"/>
              <a:gd name="connsiteY4" fmla="*/ 5367708 h 5859444"/>
              <a:gd name="connsiteX0" fmla="*/ 315969 w 5721778"/>
              <a:gd name="connsiteY0" fmla="*/ 4993736 h 5229879"/>
              <a:gd name="connsiteX1" fmla="*/ 1069876 w 5721778"/>
              <a:gd name="connsiteY1" fmla="*/ 718545 h 5229879"/>
              <a:gd name="connsiteX2" fmla="*/ 5398257 w 5721778"/>
              <a:gd name="connsiteY2" fmla="*/ 1181757 h 5229879"/>
              <a:gd name="connsiteX3" fmla="*/ 5404370 w 5721778"/>
              <a:gd name="connsiteY3" fmla="*/ 4305040 h 5229879"/>
              <a:gd name="connsiteX4" fmla="*/ 315969 w 5721778"/>
              <a:gd name="connsiteY4" fmla="*/ 4993736 h 5229879"/>
              <a:gd name="connsiteX0" fmla="*/ 315969 w 5721778"/>
              <a:gd name="connsiteY0" fmla="*/ 5036433 h 5272576"/>
              <a:gd name="connsiteX1" fmla="*/ 1069876 w 5721778"/>
              <a:gd name="connsiteY1" fmla="*/ 761242 h 5272576"/>
              <a:gd name="connsiteX2" fmla="*/ 5398257 w 5721778"/>
              <a:gd name="connsiteY2" fmla="*/ 1224454 h 5272576"/>
              <a:gd name="connsiteX3" fmla="*/ 5404370 w 5721778"/>
              <a:gd name="connsiteY3" fmla="*/ 4347737 h 5272576"/>
              <a:gd name="connsiteX4" fmla="*/ 315969 w 5721778"/>
              <a:gd name="connsiteY4" fmla="*/ 5036433 h 5272576"/>
              <a:gd name="connsiteX0" fmla="*/ 295424 w 5701233"/>
              <a:gd name="connsiteY0" fmla="*/ 4961804 h 5185044"/>
              <a:gd name="connsiteX1" fmla="*/ 1120583 w 5701233"/>
              <a:gd name="connsiteY1" fmla="*/ 864743 h 5185044"/>
              <a:gd name="connsiteX2" fmla="*/ 5377712 w 5701233"/>
              <a:gd name="connsiteY2" fmla="*/ 1149825 h 5185044"/>
              <a:gd name="connsiteX3" fmla="*/ 5383825 w 5701233"/>
              <a:gd name="connsiteY3" fmla="*/ 4273108 h 5185044"/>
              <a:gd name="connsiteX4" fmla="*/ 295424 w 5701233"/>
              <a:gd name="connsiteY4" fmla="*/ 4961804 h 5185044"/>
              <a:gd name="connsiteX0" fmla="*/ 227944 w 6156019"/>
              <a:gd name="connsiteY0" fmla="*/ 4249685 h 4653160"/>
              <a:gd name="connsiteX1" fmla="*/ 1539991 w 6156019"/>
              <a:gd name="connsiteY1" fmla="*/ 829518 h 4653160"/>
              <a:gd name="connsiteX2" fmla="*/ 5797120 w 6156019"/>
              <a:gd name="connsiteY2" fmla="*/ 1114600 h 4653160"/>
              <a:gd name="connsiteX3" fmla="*/ 5803233 w 6156019"/>
              <a:gd name="connsiteY3" fmla="*/ 4237883 h 4653160"/>
              <a:gd name="connsiteX4" fmla="*/ 227944 w 6156019"/>
              <a:gd name="connsiteY4" fmla="*/ 4249685 h 4653160"/>
              <a:gd name="connsiteX0" fmla="*/ 2254 w 5930329"/>
              <a:gd name="connsiteY0" fmla="*/ 4249685 h 4728827"/>
              <a:gd name="connsiteX1" fmla="*/ 1314301 w 5930329"/>
              <a:gd name="connsiteY1" fmla="*/ 829518 h 4728827"/>
              <a:gd name="connsiteX2" fmla="*/ 5571430 w 5930329"/>
              <a:gd name="connsiteY2" fmla="*/ 1114600 h 4728827"/>
              <a:gd name="connsiteX3" fmla="*/ 5577543 w 5930329"/>
              <a:gd name="connsiteY3" fmla="*/ 4237883 h 4728827"/>
              <a:gd name="connsiteX4" fmla="*/ 2254 w 5930329"/>
              <a:gd name="connsiteY4" fmla="*/ 4249685 h 4728827"/>
              <a:gd name="connsiteX0" fmla="*/ 2203 w 6070417"/>
              <a:gd name="connsiteY0" fmla="*/ 3625988 h 4413820"/>
              <a:gd name="connsiteX1" fmla="*/ 1444879 w 6070417"/>
              <a:gd name="connsiteY1" fmla="*/ 799587 h 4413820"/>
              <a:gd name="connsiteX2" fmla="*/ 5702008 w 6070417"/>
              <a:gd name="connsiteY2" fmla="*/ 1084669 h 4413820"/>
              <a:gd name="connsiteX3" fmla="*/ 5708121 w 6070417"/>
              <a:gd name="connsiteY3" fmla="*/ 4207952 h 4413820"/>
              <a:gd name="connsiteX4" fmla="*/ 2203 w 6070417"/>
              <a:gd name="connsiteY4" fmla="*/ 3625988 h 4413820"/>
              <a:gd name="connsiteX0" fmla="*/ 53060 w 6121274"/>
              <a:gd name="connsiteY0" fmla="*/ 3625988 h 4456797"/>
              <a:gd name="connsiteX1" fmla="*/ 1495736 w 6121274"/>
              <a:gd name="connsiteY1" fmla="*/ 799587 h 4456797"/>
              <a:gd name="connsiteX2" fmla="*/ 5752865 w 6121274"/>
              <a:gd name="connsiteY2" fmla="*/ 1084669 h 4456797"/>
              <a:gd name="connsiteX3" fmla="*/ 5758978 w 6121274"/>
              <a:gd name="connsiteY3" fmla="*/ 4207952 h 4456797"/>
              <a:gd name="connsiteX4" fmla="*/ 53060 w 6121274"/>
              <a:gd name="connsiteY4" fmla="*/ 3625988 h 4456797"/>
              <a:gd name="connsiteX0" fmla="*/ 193599 w 6018185"/>
              <a:gd name="connsiteY0" fmla="*/ 3625988 h 4743687"/>
              <a:gd name="connsiteX1" fmla="*/ 1636275 w 6018185"/>
              <a:gd name="connsiteY1" fmla="*/ 799587 h 4743687"/>
              <a:gd name="connsiteX2" fmla="*/ 5893404 w 6018185"/>
              <a:gd name="connsiteY2" fmla="*/ 1084669 h 4743687"/>
              <a:gd name="connsiteX3" fmla="*/ 5578883 w 6018185"/>
              <a:gd name="connsiteY3" fmla="*/ 4623588 h 4743687"/>
              <a:gd name="connsiteX4" fmla="*/ 193599 w 6018185"/>
              <a:gd name="connsiteY4" fmla="*/ 3625988 h 4743687"/>
              <a:gd name="connsiteX0" fmla="*/ 193599 w 6018185"/>
              <a:gd name="connsiteY0" fmla="*/ 3625988 h 4915691"/>
              <a:gd name="connsiteX1" fmla="*/ 1636275 w 6018185"/>
              <a:gd name="connsiteY1" fmla="*/ 799587 h 4915691"/>
              <a:gd name="connsiteX2" fmla="*/ 5893404 w 6018185"/>
              <a:gd name="connsiteY2" fmla="*/ 1084669 h 4915691"/>
              <a:gd name="connsiteX3" fmla="*/ 5578883 w 6018185"/>
              <a:gd name="connsiteY3" fmla="*/ 4623588 h 4915691"/>
              <a:gd name="connsiteX4" fmla="*/ 3091886 w 6018185"/>
              <a:gd name="connsiteY4" fmla="*/ 4595458 h 4915691"/>
              <a:gd name="connsiteX5" fmla="*/ 193599 w 6018185"/>
              <a:gd name="connsiteY5" fmla="*/ 3625988 h 4915691"/>
              <a:gd name="connsiteX0" fmla="*/ 29539 w 5759925"/>
              <a:gd name="connsiteY0" fmla="*/ 3625988 h 5631302"/>
              <a:gd name="connsiteX1" fmla="*/ 1472215 w 5759925"/>
              <a:gd name="connsiteY1" fmla="*/ 799587 h 5631302"/>
              <a:gd name="connsiteX2" fmla="*/ 5729344 w 5759925"/>
              <a:gd name="connsiteY2" fmla="*/ 1084669 h 5631302"/>
              <a:gd name="connsiteX3" fmla="*/ 5414823 w 5759925"/>
              <a:gd name="connsiteY3" fmla="*/ 4623588 h 5631302"/>
              <a:gd name="connsiteX4" fmla="*/ 2559691 w 5759925"/>
              <a:gd name="connsiteY4" fmla="*/ 5592986 h 5631302"/>
              <a:gd name="connsiteX5" fmla="*/ 29539 w 5759925"/>
              <a:gd name="connsiteY5" fmla="*/ 3625988 h 5631302"/>
              <a:gd name="connsiteX0" fmla="*/ 27945 w 5817782"/>
              <a:gd name="connsiteY0" fmla="*/ 3937721 h 5646152"/>
              <a:gd name="connsiteX1" fmla="*/ 1529998 w 5817782"/>
              <a:gd name="connsiteY1" fmla="*/ 814437 h 5646152"/>
              <a:gd name="connsiteX2" fmla="*/ 5787127 w 5817782"/>
              <a:gd name="connsiteY2" fmla="*/ 1099519 h 5646152"/>
              <a:gd name="connsiteX3" fmla="*/ 5472606 w 5817782"/>
              <a:gd name="connsiteY3" fmla="*/ 4638438 h 5646152"/>
              <a:gd name="connsiteX4" fmla="*/ 2617474 w 5817782"/>
              <a:gd name="connsiteY4" fmla="*/ 5607836 h 5646152"/>
              <a:gd name="connsiteX5" fmla="*/ 27945 w 5817782"/>
              <a:gd name="connsiteY5" fmla="*/ 3937721 h 5646152"/>
              <a:gd name="connsiteX0" fmla="*/ 27066 w 5852574"/>
              <a:gd name="connsiteY0" fmla="*/ 4000095 h 5649150"/>
              <a:gd name="connsiteX1" fmla="*/ 1564745 w 5852574"/>
              <a:gd name="connsiteY1" fmla="*/ 817435 h 5649150"/>
              <a:gd name="connsiteX2" fmla="*/ 5821874 w 5852574"/>
              <a:gd name="connsiteY2" fmla="*/ 1102517 h 5649150"/>
              <a:gd name="connsiteX3" fmla="*/ 5507353 w 5852574"/>
              <a:gd name="connsiteY3" fmla="*/ 4641436 h 5649150"/>
              <a:gd name="connsiteX4" fmla="*/ 2652221 w 5852574"/>
              <a:gd name="connsiteY4" fmla="*/ 5610834 h 5649150"/>
              <a:gd name="connsiteX5" fmla="*/ 27066 w 5852574"/>
              <a:gd name="connsiteY5" fmla="*/ 4000095 h 5649150"/>
              <a:gd name="connsiteX0" fmla="*/ 39943 w 5865451"/>
              <a:gd name="connsiteY0" fmla="*/ 4000095 h 5785122"/>
              <a:gd name="connsiteX1" fmla="*/ 1577622 w 5865451"/>
              <a:gd name="connsiteY1" fmla="*/ 817435 h 5785122"/>
              <a:gd name="connsiteX2" fmla="*/ 5834751 w 5865451"/>
              <a:gd name="connsiteY2" fmla="*/ 1102517 h 5785122"/>
              <a:gd name="connsiteX3" fmla="*/ 5520230 w 5865451"/>
              <a:gd name="connsiteY3" fmla="*/ 4641436 h 5785122"/>
              <a:gd name="connsiteX4" fmla="*/ 2961981 w 5865451"/>
              <a:gd name="connsiteY4" fmla="*/ 5753338 h 5785122"/>
              <a:gd name="connsiteX5" fmla="*/ 39943 w 5865451"/>
              <a:gd name="connsiteY5" fmla="*/ 4000095 h 5785122"/>
              <a:gd name="connsiteX0" fmla="*/ 39943 w 7000658"/>
              <a:gd name="connsiteY0" fmla="*/ 4000095 h 5820006"/>
              <a:gd name="connsiteX1" fmla="*/ 1577622 w 7000658"/>
              <a:gd name="connsiteY1" fmla="*/ 817435 h 5820006"/>
              <a:gd name="connsiteX2" fmla="*/ 5834751 w 7000658"/>
              <a:gd name="connsiteY2" fmla="*/ 1102517 h 5820006"/>
              <a:gd name="connsiteX3" fmla="*/ 6921518 w 7000658"/>
              <a:gd name="connsiteY3" fmla="*/ 5033321 h 5820006"/>
              <a:gd name="connsiteX4" fmla="*/ 2961981 w 7000658"/>
              <a:gd name="connsiteY4" fmla="*/ 5753338 h 5820006"/>
              <a:gd name="connsiteX5" fmla="*/ 39943 w 7000658"/>
              <a:gd name="connsiteY5" fmla="*/ 4000095 h 5820006"/>
              <a:gd name="connsiteX0" fmla="*/ 39943 w 7324239"/>
              <a:gd name="connsiteY0" fmla="*/ 4000095 h 5770571"/>
              <a:gd name="connsiteX1" fmla="*/ 1577622 w 7324239"/>
              <a:gd name="connsiteY1" fmla="*/ 817435 h 5770571"/>
              <a:gd name="connsiteX2" fmla="*/ 5834751 w 7324239"/>
              <a:gd name="connsiteY2" fmla="*/ 1102517 h 5770571"/>
              <a:gd name="connsiteX3" fmla="*/ 6921518 w 7324239"/>
              <a:gd name="connsiteY3" fmla="*/ 5033321 h 5770571"/>
              <a:gd name="connsiteX4" fmla="*/ 2961981 w 7324239"/>
              <a:gd name="connsiteY4" fmla="*/ 5753338 h 5770571"/>
              <a:gd name="connsiteX5" fmla="*/ 39943 w 7324239"/>
              <a:gd name="connsiteY5" fmla="*/ 4000095 h 5770571"/>
              <a:gd name="connsiteX0" fmla="*/ 39943 w 6939952"/>
              <a:gd name="connsiteY0" fmla="*/ 4000095 h 5770571"/>
              <a:gd name="connsiteX1" fmla="*/ 1577622 w 6939952"/>
              <a:gd name="connsiteY1" fmla="*/ 817435 h 5770571"/>
              <a:gd name="connsiteX2" fmla="*/ 5834751 w 6939952"/>
              <a:gd name="connsiteY2" fmla="*/ 1102517 h 5770571"/>
              <a:gd name="connsiteX3" fmla="*/ 6921518 w 6939952"/>
              <a:gd name="connsiteY3" fmla="*/ 5033321 h 5770571"/>
              <a:gd name="connsiteX4" fmla="*/ 2961981 w 6939952"/>
              <a:gd name="connsiteY4" fmla="*/ 5753338 h 5770571"/>
              <a:gd name="connsiteX5" fmla="*/ 39943 w 6939952"/>
              <a:gd name="connsiteY5" fmla="*/ 4000095 h 5770571"/>
              <a:gd name="connsiteX0" fmla="*/ 39943 w 6939952"/>
              <a:gd name="connsiteY0" fmla="*/ 4000095 h 5774179"/>
              <a:gd name="connsiteX1" fmla="*/ 1577622 w 6939952"/>
              <a:gd name="connsiteY1" fmla="*/ 817435 h 5774179"/>
              <a:gd name="connsiteX2" fmla="*/ 5834751 w 6939952"/>
              <a:gd name="connsiteY2" fmla="*/ 1102517 h 5774179"/>
              <a:gd name="connsiteX3" fmla="*/ 6921518 w 6939952"/>
              <a:gd name="connsiteY3" fmla="*/ 5033321 h 5774179"/>
              <a:gd name="connsiteX4" fmla="*/ 2961981 w 6939952"/>
              <a:gd name="connsiteY4" fmla="*/ 5753338 h 5774179"/>
              <a:gd name="connsiteX5" fmla="*/ 39943 w 6939952"/>
              <a:gd name="connsiteY5" fmla="*/ 4000095 h 5774179"/>
              <a:gd name="connsiteX0" fmla="*/ 62517 w 6962526"/>
              <a:gd name="connsiteY0" fmla="*/ 4000095 h 5914074"/>
              <a:gd name="connsiteX1" fmla="*/ 1600196 w 6962526"/>
              <a:gd name="connsiteY1" fmla="*/ 817435 h 5914074"/>
              <a:gd name="connsiteX2" fmla="*/ 5857325 w 6962526"/>
              <a:gd name="connsiteY2" fmla="*/ 1102517 h 5914074"/>
              <a:gd name="connsiteX3" fmla="*/ 6944092 w 6962526"/>
              <a:gd name="connsiteY3" fmla="*/ 5033321 h 5914074"/>
              <a:gd name="connsiteX4" fmla="*/ 3447693 w 6962526"/>
              <a:gd name="connsiteY4" fmla="*/ 5895842 h 5914074"/>
              <a:gd name="connsiteX5" fmla="*/ 62517 w 6962526"/>
              <a:gd name="connsiteY5" fmla="*/ 4000095 h 5914074"/>
              <a:gd name="connsiteX0" fmla="*/ 62517 w 6962526"/>
              <a:gd name="connsiteY0" fmla="*/ 4000095 h 5909063"/>
              <a:gd name="connsiteX1" fmla="*/ 1600196 w 6962526"/>
              <a:gd name="connsiteY1" fmla="*/ 817435 h 5909063"/>
              <a:gd name="connsiteX2" fmla="*/ 5857325 w 6962526"/>
              <a:gd name="connsiteY2" fmla="*/ 1102517 h 5909063"/>
              <a:gd name="connsiteX3" fmla="*/ 6944092 w 6962526"/>
              <a:gd name="connsiteY3" fmla="*/ 5033321 h 5909063"/>
              <a:gd name="connsiteX4" fmla="*/ 3447693 w 6962526"/>
              <a:gd name="connsiteY4" fmla="*/ 5895842 h 5909063"/>
              <a:gd name="connsiteX5" fmla="*/ 62517 w 6962526"/>
              <a:gd name="connsiteY5" fmla="*/ 4000095 h 5909063"/>
              <a:gd name="connsiteX0" fmla="*/ 72715 w 7004788"/>
              <a:gd name="connsiteY0" fmla="*/ 4473865 h 6382833"/>
              <a:gd name="connsiteX1" fmla="*/ 1610394 w 7004788"/>
              <a:gd name="connsiteY1" fmla="*/ 1291205 h 6382833"/>
              <a:gd name="connsiteX2" fmla="*/ 6948178 w 7004788"/>
              <a:gd name="connsiteY2" fmla="*/ 923144 h 6382833"/>
              <a:gd name="connsiteX3" fmla="*/ 6954290 w 7004788"/>
              <a:gd name="connsiteY3" fmla="*/ 5507091 h 6382833"/>
              <a:gd name="connsiteX4" fmla="*/ 3457891 w 7004788"/>
              <a:gd name="connsiteY4" fmla="*/ 6369612 h 6382833"/>
              <a:gd name="connsiteX5" fmla="*/ 72715 w 7004788"/>
              <a:gd name="connsiteY5" fmla="*/ 4473865 h 6382833"/>
              <a:gd name="connsiteX0" fmla="*/ 106881 w 7038954"/>
              <a:gd name="connsiteY0" fmla="*/ 4547924 h 6456892"/>
              <a:gd name="connsiteX1" fmla="*/ 1415960 w 7038954"/>
              <a:gd name="connsiteY1" fmla="*/ 1109770 h 6456892"/>
              <a:gd name="connsiteX2" fmla="*/ 6982344 w 7038954"/>
              <a:gd name="connsiteY2" fmla="*/ 997203 h 6456892"/>
              <a:gd name="connsiteX3" fmla="*/ 6988456 w 7038954"/>
              <a:gd name="connsiteY3" fmla="*/ 5581150 h 6456892"/>
              <a:gd name="connsiteX4" fmla="*/ 3492057 w 7038954"/>
              <a:gd name="connsiteY4" fmla="*/ 6443671 h 6456892"/>
              <a:gd name="connsiteX5" fmla="*/ 106881 w 7038954"/>
              <a:gd name="connsiteY5" fmla="*/ 4547924 h 6456892"/>
              <a:gd name="connsiteX0" fmla="*/ 107112 w 7040332"/>
              <a:gd name="connsiteY0" fmla="*/ 4975368 h 6884336"/>
              <a:gd name="connsiteX1" fmla="*/ 1416191 w 7040332"/>
              <a:gd name="connsiteY1" fmla="*/ 1537214 h 6884336"/>
              <a:gd name="connsiteX2" fmla="*/ 6996022 w 7040332"/>
              <a:gd name="connsiteY2" fmla="*/ 866594 h 6884336"/>
              <a:gd name="connsiteX3" fmla="*/ 6988687 w 7040332"/>
              <a:gd name="connsiteY3" fmla="*/ 6008594 h 6884336"/>
              <a:gd name="connsiteX4" fmla="*/ 3492288 w 7040332"/>
              <a:gd name="connsiteY4" fmla="*/ 6871115 h 6884336"/>
              <a:gd name="connsiteX5" fmla="*/ 107112 w 7040332"/>
              <a:gd name="connsiteY5" fmla="*/ 4975368 h 6884336"/>
              <a:gd name="connsiteX0" fmla="*/ 125032 w 7058252"/>
              <a:gd name="connsiteY0" fmla="*/ 5026174 h 6935142"/>
              <a:gd name="connsiteX1" fmla="*/ 1339981 w 7058252"/>
              <a:gd name="connsiteY1" fmla="*/ 1386314 h 6935142"/>
              <a:gd name="connsiteX2" fmla="*/ 7013942 w 7058252"/>
              <a:gd name="connsiteY2" fmla="*/ 917400 h 6935142"/>
              <a:gd name="connsiteX3" fmla="*/ 7006607 w 7058252"/>
              <a:gd name="connsiteY3" fmla="*/ 6059400 h 6935142"/>
              <a:gd name="connsiteX4" fmla="*/ 3510208 w 7058252"/>
              <a:gd name="connsiteY4" fmla="*/ 6921921 h 6935142"/>
              <a:gd name="connsiteX5" fmla="*/ 125032 w 7058252"/>
              <a:gd name="connsiteY5" fmla="*/ 5026174 h 6935142"/>
              <a:gd name="connsiteX0" fmla="*/ 96994 w 7030214"/>
              <a:gd name="connsiteY0" fmla="*/ 5112058 h 7021026"/>
              <a:gd name="connsiteX1" fmla="*/ 1311943 w 7030214"/>
              <a:gd name="connsiteY1" fmla="*/ 1472198 h 7021026"/>
              <a:gd name="connsiteX2" fmla="*/ 6985904 w 7030214"/>
              <a:gd name="connsiteY2" fmla="*/ 1003284 h 7021026"/>
              <a:gd name="connsiteX3" fmla="*/ 6978569 w 7030214"/>
              <a:gd name="connsiteY3" fmla="*/ 6145284 h 7021026"/>
              <a:gd name="connsiteX4" fmla="*/ 3482170 w 7030214"/>
              <a:gd name="connsiteY4" fmla="*/ 7007805 h 7021026"/>
              <a:gd name="connsiteX5" fmla="*/ 96994 w 7030214"/>
              <a:gd name="connsiteY5" fmla="*/ 5112058 h 7021026"/>
              <a:gd name="connsiteX0" fmla="*/ 165399 w 7098619"/>
              <a:gd name="connsiteY0" fmla="*/ 5137158 h 7046126"/>
              <a:gd name="connsiteX1" fmla="*/ 1030724 w 7098619"/>
              <a:gd name="connsiteY1" fmla="*/ 1416616 h 7046126"/>
              <a:gd name="connsiteX2" fmla="*/ 7054309 w 7098619"/>
              <a:gd name="connsiteY2" fmla="*/ 1028384 h 7046126"/>
              <a:gd name="connsiteX3" fmla="*/ 7046974 w 7098619"/>
              <a:gd name="connsiteY3" fmla="*/ 6170384 h 7046126"/>
              <a:gd name="connsiteX4" fmla="*/ 3550575 w 7098619"/>
              <a:gd name="connsiteY4" fmla="*/ 7032905 h 7046126"/>
              <a:gd name="connsiteX5" fmla="*/ 165399 w 7098619"/>
              <a:gd name="connsiteY5" fmla="*/ 5137158 h 7046126"/>
              <a:gd name="connsiteX0" fmla="*/ 175351 w 7108571"/>
              <a:gd name="connsiteY0" fmla="*/ 5226784 h 7135752"/>
              <a:gd name="connsiteX1" fmla="*/ 1040676 w 7108571"/>
              <a:gd name="connsiteY1" fmla="*/ 1506242 h 7135752"/>
              <a:gd name="connsiteX2" fmla="*/ 7064261 w 7108571"/>
              <a:gd name="connsiteY2" fmla="*/ 1118010 h 7135752"/>
              <a:gd name="connsiteX3" fmla="*/ 7056926 w 7108571"/>
              <a:gd name="connsiteY3" fmla="*/ 6260010 h 7135752"/>
              <a:gd name="connsiteX4" fmla="*/ 3560527 w 7108571"/>
              <a:gd name="connsiteY4" fmla="*/ 7122531 h 7135752"/>
              <a:gd name="connsiteX5" fmla="*/ 175351 w 7108571"/>
              <a:gd name="connsiteY5" fmla="*/ 5226784 h 7135752"/>
              <a:gd name="connsiteX0" fmla="*/ 175351 w 7108571"/>
              <a:gd name="connsiteY0" fmla="*/ 5226784 h 7127573"/>
              <a:gd name="connsiteX1" fmla="*/ 1040676 w 7108571"/>
              <a:gd name="connsiteY1" fmla="*/ 1506242 h 7127573"/>
              <a:gd name="connsiteX2" fmla="*/ 7064261 w 7108571"/>
              <a:gd name="connsiteY2" fmla="*/ 1118010 h 7127573"/>
              <a:gd name="connsiteX3" fmla="*/ 7056926 w 7108571"/>
              <a:gd name="connsiteY3" fmla="*/ 6260010 h 7127573"/>
              <a:gd name="connsiteX4" fmla="*/ 3560527 w 7108571"/>
              <a:gd name="connsiteY4" fmla="*/ 7122531 h 7127573"/>
              <a:gd name="connsiteX5" fmla="*/ 175351 w 7108571"/>
              <a:gd name="connsiteY5" fmla="*/ 5226784 h 7127573"/>
              <a:gd name="connsiteX0" fmla="*/ 175351 w 7170557"/>
              <a:gd name="connsiteY0" fmla="*/ 5226784 h 7154795"/>
              <a:gd name="connsiteX1" fmla="*/ 1040676 w 7170557"/>
              <a:gd name="connsiteY1" fmla="*/ 1506242 h 7154795"/>
              <a:gd name="connsiteX2" fmla="*/ 7064261 w 7170557"/>
              <a:gd name="connsiteY2" fmla="*/ 1118010 h 7154795"/>
              <a:gd name="connsiteX3" fmla="*/ 7124161 w 7170557"/>
              <a:gd name="connsiteY3" fmla="*/ 6643252 h 7154795"/>
              <a:gd name="connsiteX4" fmla="*/ 3560527 w 7170557"/>
              <a:gd name="connsiteY4" fmla="*/ 7122531 h 7154795"/>
              <a:gd name="connsiteX5" fmla="*/ 175351 w 7170557"/>
              <a:gd name="connsiteY5" fmla="*/ 5226784 h 7154795"/>
              <a:gd name="connsiteX0" fmla="*/ 175351 w 7170557"/>
              <a:gd name="connsiteY0" fmla="*/ 5226784 h 7135754"/>
              <a:gd name="connsiteX1" fmla="*/ 1040676 w 7170557"/>
              <a:gd name="connsiteY1" fmla="*/ 1506242 h 7135754"/>
              <a:gd name="connsiteX2" fmla="*/ 7064261 w 7170557"/>
              <a:gd name="connsiteY2" fmla="*/ 1118010 h 7135754"/>
              <a:gd name="connsiteX3" fmla="*/ 7124161 w 7170557"/>
              <a:gd name="connsiteY3" fmla="*/ 6643252 h 7135754"/>
              <a:gd name="connsiteX4" fmla="*/ 3560527 w 7170557"/>
              <a:gd name="connsiteY4" fmla="*/ 7122531 h 7135754"/>
              <a:gd name="connsiteX5" fmla="*/ 175351 w 7170557"/>
              <a:gd name="connsiteY5" fmla="*/ 5226784 h 7135754"/>
              <a:gd name="connsiteX0" fmla="*/ 192451 w 7187657"/>
              <a:gd name="connsiteY0" fmla="*/ 5278777 h 7187747"/>
              <a:gd name="connsiteX1" fmla="*/ 1057776 w 7187657"/>
              <a:gd name="connsiteY1" fmla="*/ 1558235 h 7187747"/>
              <a:gd name="connsiteX2" fmla="*/ 7081361 w 7187657"/>
              <a:gd name="connsiteY2" fmla="*/ 1170003 h 7187747"/>
              <a:gd name="connsiteX3" fmla="*/ 7141261 w 7187657"/>
              <a:gd name="connsiteY3" fmla="*/ 6695245 h 7187747"/>
              <a:gd name="connsiteX4" fmla="*/ 3577627 w 7187657"/>
              <a:gd name="connsiteY4" fmla="*/ 7174524 h 7187747"/>
              <a:gd name="connsiteX5" fmla="*/ 192451 w 7187657"/>
              <a:gd name="connsiteY5" fmla="*/ 5278777 h 7187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657" h="7187747">
                <a:moveTo>
                  <a:pt x="192451" y="5278777"/>
                </a:moveTo>
                <a:cubicBezTo>
                  <a:pt x="-227524" y="4342729"/>
                  <a:pt x="30647" y="3096919"/>
                  <a:pt x="1057776" y="1558235"/>
                </a:cubicBezTo>
                <a:cubicBezTo>
                  <a:pt x="2084905" y="19551"/>
                  <a:pt x="7485122" y="-824972"/>
                  <a:pt x="7081361" y="1170003"/>
                </a:cubicBezTo>
                <a:cubicBezTo>
                  <a:pt x="6784478" y="3343107"/>
                  <a:pt x="7346924" y="6703879"/>
                  <a:pt x="7141261" y="6695245"/>
                </a:cubicBezTo>
                <a:cubicBezTo>
                  <a:pt x="5534310" y="6259098"/>
                  <a:pt x="4823168" y="7316473"/>
                  <a:pt x="3577627" y="7174524"/>
                </a:cubicBezTo>
                <a:cubicBezTo>
                  <a:pt x="2332086" y="7032575"/>
                  <a:pt x="612426" y="6214825"/>
                  <a:pt x="192451" y="527877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1E99A95-D090-6491-7751-205E09F97B77}"/>
              </a:ext>
            </a:extLst>
          </p:cNvPr>
          <p:cNvSpPr/>
          <p:nvPr userDrawn="1"/>
        </p:nvSpPr>
        <p:spPr>
          <a:xfrm>
            <a:off x="5663376" y="-127747"/>
            <a:ext cx="6949964" cy="6703159"/>
          </a:xfrm>
          <a:custGeom>
            <a:avLst/>
            <a:gdLst>
              <a:gd name="connsiteX0" fmla="*/ 2287518 w 6940200"/>
              <a:gd name="connsiteY0" fmla="*/ 0 h 6651654"/>
              <a:gd name="connsiteX1" fmla="*/ 1023494 w 6940200"/>
              <a:gd name="connsiteY1" fmla="*/ 766482 h 6651654"/>
              <a:gd name="connsiteX2" fmla="*/ 21688 w 6940200"/>
              <a:gd name="connsiteY2" fmla="*/ 2413747 h 6651654"/>
              <a:gd name="connsiteX3" fmla="*/ 344418 w 6940200"/>
              <a:gd name="connsiteY3" fmla="*/ 4417359 h 6651654"/>
              <a:gd name="connsiteX4" fmla="*/ 458718 w 6940200"/>
              <a:gd name="connsiteY4" fmla="*/ 5681382 h 6651654"/>
              <a:gd name="connsiteX5" fmla="*/ 2482500 w 6940200"/>
              <a:gd name="connsiteY5" fmla="*/ 6642847 h 6651654"/>
              <a:gd name="connsiteX6" fmla="*/ 5467747 w 6940200"/>
              <a:gd name="connsiteY6" fmla="*/ 6165476 h 6651654"/>
              <a:gd name="connsiteX7" fmla="*/ 6940200 w 6940200"/>
              <a:gd name="connsiteY7" fmla="*/ 6286500 h 6651654"/>
              <a:gd name="connsiteX0" fmla="*/ 2287518 w 6940200"/>
              <a:gd name="connsiteY0" fmla="*/ 0 h 6651654"/>
              <a:gd name="connsiteX1" fmla="*/ 1023494 w 6940200"/>
              <a:gd name="connsiteY1" fmla="*/ 766482 h 6651654"/>
              <a:gd name="connsiteX2" fmla="*/ 21688 w 6940200"/>
              <a:gd name="connsiteY2" fmla="*/ 2413747 h 6651654"/>
              <a:gd name="connsiteX3" fmla="*/ 344418 w 6940200"/>
              <a:gd name="connsiteY3" fmla="*/ 4417359 h 6651654"/>
              <a:gd name="connsiteX4" fmla="*/ 458718 w 6940200"/>
              <a:gd name="connsiteY4" fmla="*/ 5681382 h 6651654"/>
              <a:gd name="connsiteX5" fmla="*/ 2482500 w 6940200"/>
              <a:gd name="connsiteY5" fmla="*/ 6642847 h 6651654"/>
              <a:gd name="connsiteX6" fmla="*/ 5467747 w 6940200"/>
              <a:gd name="connsiteY6" fmla="*/ 6165476 h 6651654"/>
              <a:gd name="connsiteX7" fmla="*/ 6940200 w 6940200"/>
              <a:gd name="connsiteY7" fmla="*/ 6286500 h 6651654"/>
              <a:gd name="connsiteX0" fmla="*/ 2288319 w 6941001"/>
              <a:gd name="connsiteY0" fmla="*/ 0 h 6652975"/>
              <a:gd name="connsiteX1" fmla="*/ 1024295 w 6941001"/>
              <a:gd name="connsiteY1" fmla="*/ 766482 h 6652975"/>
              <a:gd name="connsiteX2" fmla="*/ 22489 w 6941001"/>
              <a:gd name="connsiteY2" fmla="*/ 2413747 h 6652975"/>
              <a:gd name="connsiteX3" fmla="*/ 345219 w 6941001"/>
              <a:gd name="connsiteY3" fmla="*/ 4417359 h 6652975"/>
              <a:gd name="connsiteX4" fmla="*/ 560372 w 6941001"/>
              <a:gd name="connsiteY4" fmla="*/ 5641041 h 6652975"/>
              <a:gd name="connsiteX5" fmla="*/ 2483301 w 6941001"/>
              <a:gd name="connsiteY5" fmla="*/ 6642847 h 6652975"/>
              <a:gd name="connsiteX6" fmla="*/ 5468548 w 6941001"/>
              <a:gd name="connsiteY6" fmla="*/ 6165476 h 6652975"/>
              <a:gd name="connsiteX7" fmla="*/ 6941001 w 6941001"/>
              <a:gd name="connsiteY7" fmla="*/ 6286500 h 6652975"/>
              <a:gd name="connsiteX0" fmla="*/ 2290490 w 6943172"/>
              <a:gd name="connsiteY0" fmla="*/ 0 h 6652975"/>
              <a:gd name="connsiteX1" fmla="*/ 1026466 w 6943172"/>
              <a:gd name="connsiteY1" fmla="*/ 766482 h 6652975"/>
              <a:gd name="connsiteX2" fmla="*/ 24660 w 6943172"/>
              <a:gd name="connsiteY2" fmla="*/ 2413747 h 6652975"/>
              <a:gd name="connsiteX3" fmla="*/ 327220 w 6943172"/>
              <a:gd name="connsiteY3" fmla="*/ 4350124 h 6652975"/>
              <a:gd name="connsiteX4" fmla="*/ 562543 w 6943172"/>
              <a:gd name="connsiteY4" fmla="*/ 5641041 h 6652975"/>
              <a:gd name="connsiteX5" fmla="*/ 2485472 w 6943172"/>
              <a:gd name="connsiteY5" fmla="*/ 6642847 h 6652975"/>
              <a:gd name="connsiteX6" fmla="*/ 5470719 w 6943172"/>
              <a:gd name="connsiteY6" fmla="*/ 6165476 h 6652975"/>
              <a:gd name="connsiteX7" fmla="*/ 6943172 w 6943172"/>
              <a:gd name="connsiteY7" fmla="*/ 6286500 h 6652975"/>
              <a:gd name="connsiteX0" fmla="*/ 2290490 w 6943172"/>
              <a:gd name="connsiteY0" fmla="*/ 0 h 6606825"/>
              <a:gd name="connsiteX1" fmla="*/ 1026466 w 6943172"/>
              <a:gd name="connsiteY1" fmla="*/ 766482 h 6606825"/>
              <a:gd name="connsiteX2" fmla="*/ 24660 w 6943172"/>
              <a:gd name="connsiteY2" fmla="*/ 2413747 h 6606825"/>
              <a:gd name="connsiteX3" fmla="*/ 327220 w 6943172"/>
              <a:gd name="connsiteY3" fmla="*/ 4350124 h 6606825"/>
              <a:gd name="connsiteX4" fmla="*/ 562543 w 6943172"/>
              <a:gd name="connsiteY4" fmla="*/ 5641041 h 6606825"/>
              <a:gd name="connsiteX5" fmla="*/ 2572877 w 6943172"/>
              <a:gd name="connsiteY5" fmla="*/ 6595782 h 6606825"/>
              <a:gd name="connsiteX6" fmla="*/ 5470719 w 6943172"/>
              <a:gd name="connsiteY6" fmla="*/ 6165476 h 6606825"/>
              <a:gd name="connsiteX7" fmla="*/ 6943172 w 6943172"/>
              <a:gd name="connsiteY7" fmla="*/ 6286500 h 6606825"/>
              <a:gd name="connsiteX0" fmla="*/ 2290490 w 6943172"/>
              <a:gd name="connsiteY0" fmla="*/ 0 h 6705887"/>
              <a:gd name="connsiteX1" fmla="*/ 1026466 w 6943172"/>
              <a:gd name="connsiteY1" fmla="*/ 766482 h 6705887"/>
              <a:gd name="connsiteX2" fmla="*/ 24660 w 6943172"/>
              <a:gd name="connsiteY2" fmla="*/ 2413747 h 6705887"/>
              <a:gd name="connsiteX3" fmla="*/ 327220 w 6943172"/>
              <a:gd name="connsiteY3" fmla="*/ 4350124 h 6705887"/>
              <a:gd name="connsiteX4" fmla="*/ 562543 w 6943172"/>
              <a:gd name="connsiteY4" fmla="*/ 5641041 h 6705887"/>
              <a:gd name="connsiteX5" fmla="*/ 2868712 w 6943172"/>
              <a:gd name="connsiteY5" fmla="*/ 6696635 h 6705887"/>
              <a:gd name="connsiteX6" fmla="*/ 5470719 w 6943172"/>
              <a:gd name="connsiteY6" fmla="*/ 6165476 h 6705887"/>
              <a:gd name="connsiteX7" fmla="*/ 6943172 w 6943172"/>
              <a:gd name="connsiteY7" fmla="*/ 6286500 h 6705887"/>
              <a:gd name="connsiteX0" fmla="*/ 2297282 w 6949964"/>
              <a:gd name="connsiteY0" fmla="*/ 0 h 6705887"/>
              <a:gd name="connsiteX1" fmla="*/ 1033258 w 6949964"/>
              <a:gd name="connsiteY1" fmla="*/ 766482 h 6705887"/>
              <a:gd name="connsiteX2" fmla="*/ 31452 w 6949964"/>
              <a:gd name="connsiteY2" fmla="*/ 2413747 h 6705887"/>
              <a:gd name="connsiteX3" fmla="*/ 280224 w 6949964"/>
              <a:gd name="connsiteY3" fmla="*/ 4262719 h 6705887"/>
              <a:gd name="connsiteX4" fmla="*/ 569335 w 6949964"/>
              <a:gd name="connsiteY4" fmla="*/ 5641041 h 6705887"/>
              <a:gd name="connsiteX5" fmla="*/ 2875504 w 6949964"/>
              <a:gd name="connsiteY5" fmla="*/ 6696635 h 6705887"/>
              <a:gd name="connsiteX6" fmla="*/ 5477511 w 6949964"/>
              <a:gd name="connsiteY6" fmla="*/ 6165476 h 6705887"/>
              <a:gd name="connsiteX7" fmla="*/ 6949964 w 6949964"/>
              <a:gd name="connsiteY7" fmla="*/ 6286500 h 6705887"/>
              <a:gd name="connsiteX0" fmla="*/ 2297282 w 6949964"/>
              <a:gd name="connsiteY0" fmla="*/ 0 h 6705887"/>
              <a:gd name="connsiteX1" fmla="*/ 1033258 w 6949964"/>
              <a:gd name="connsiteY1" fmla="*/ 726141 h 6705887"/>
              <a:gd name="connsiteX2" fmla="*/ 31452 w 6949964"/>
              <a:gd name="connsiteY2" fmla="*/ 2413747 h 6705887"/>
              <a:gd name="connsiteX3" fmla="*/ 280224 w 6949964"/>
              <a:gd name="connsiteY3" fmla="*/ 4262719 h 6705887"/>
              <a:gd name="connsiteX4" fmla="*/ 569335 w 6949964"/>
              <a:gd name="connsiteY4" fmla="*/ 5641041 h 6705887"/>
              <a:gd name="connsiteX5" fmla="*/ 2875504 w 6949964"/>
              <a:gd name="connsiteY5" fmla="*/ 6696635 h 6705887"/>
              <a:gd name="connsiteX6" fmla="*/ 5477511 w 6949964"/>
              <a:gd name="connsiteY6" fmla="*/ 6165476 h 6705887"/>
              <a:gd name="connsiteX7" fmla="*/ 6949964 w 6949964"/>
              <a:gd name="connsiteY7" fmla="*/ 6286500 h 6705887"/>
              <a:gd name="connsiteX0" fmla="*/ 2297282 w 6949964"/>
              <a:gd name="connsiteY0" fmla="*/ 0 h 6703159"/>
              <a:gd name="connsiteX1" fmla="*/ 1033258 w 6949964"/>
              <a:gd name="connsiteY1" fmla="*/ 726141 h 6703159"/>
              <a:gd name="connsiteX2" fmla="*/ 31452 w 6949964"/>
              <a:gd name="connsiteY2" fmla="*/ 2413747 h 6703159"/>
              <a:gd name="connsiteX3" fmla="*/ 280224 w 6949964"/>
              <a:gd name="connsiteY3" fmla="*/ 4262719 h 6703159"/>
              <a:gd name="connsiteX4" fmla="*/ 569335 w 6949964"/>
              <a:gd name="connsiteY4" fmla="*/ 5641041 h 6703159"/>
              <a:gd name="connsiteX5" fmla="*/ 2875504 w 6949964"/>
              <a:gd name="connsiteY5" fmla="*/ 6696635 h 6703159"/>
              <a:gd name="connsiteX6" fmla="*/ 5524575 w 6949964"/>
              <a:gd name="connsiteY6" fmla="*/ 6098241 h 6703159"/>
              <a:gd name="connsiteX7" fmla="*/ 6949964 w 6949964"/>
              <a:gd name="connsiteY7" fmla="*/ 6286500 h 670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49964" h="6703159">
                <a:moveTo>
                  <a:pt x="2297282" y="0"/>
                </a:moveTo>
                <a:cubicBezTo>
                  <a:pt x="1854089" y="182095"/>
                  <a:pt x="1410896" y="323850"/>
                  <a:pt x="1033258" y="726141"/>
                </a:cubicBezTo>
                <a:cubicBezTo>
                  <a:pt x="655620" y="1128432"/>
                  <a:pt x="156958" y="1824317"/>
                  <a:pt x="31452" y="2413747"/>
                </a:cubicBezTo>
                <a:cubicBezTo>
                  <a:pt x="-94054" y="3003177"/>
                  <a:pt x="190577" y="3724837"/>
                  <a:pt x="280224" y="4262719"/>
                </a:cubicBezTo>
                <a:cubicBezTo>
                  <a:pt x="369871" y="4800601"/>
                  <a:pt x="136788" y="5235388"/>
                  <a:pt x="569335" y="5641041"/>
                </a:cubicBezTo>
                <a:cubicBezTo>
                  <a:pt x="1001882" y="6046694"/>
                  <a:pt x="2049631" y="6620435"/>
                  <a:pt x="2875504" y="6696635"/>
                </a:cubicBezTo>
                <a:cubicBezTo>
                  <a:pt x="3701377" y="6772835"/>
                  <a:pt x="4781625" y="6157632"/>
                  <a:pt x="5524575" y="6098241"/>
                </a:cubicBezTo>
                <a:cubicBezTo>
                  <a:pt x="6277611" y="6044452"/>
                  <a:pt x="6459146" y="6246159"/>
                  <a:pt x="6949964" y="6286500"/>
                </a:cubicBezTo>
              </a:path>
            </a:pathLst>
          </a:custGeom>
          <a:noFill/>
          <a:ln w="9525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 w="6350"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92FB4195-14AB-AB7B-D788-16B9C0102FF1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0630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4941C-0D99-DD82-FDA2-1F82C4CFB6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39996" y="-688115"/>
            <a:ext cx="7081747" cy="7864474"/>
          </a:xfrm>
          <a:custGeom>
            <a:avLst/>
            <a:gdLst>
              <a:gd name="connsiteX0" fmla="*/ 0 w 2576594"/>
              <a:gd name="connsiteY0" fmla="*/ 1246982 h 2493963"/>
              <a:gd name="connsiteX1" fmla="*/ 1288297 w 2576594"/>
              <a:gd name="connsiteY1" fmla="*/ 0 h 2493963"/>
              <a:gd name="connsiteX2" fmla="*/ 2576594 w 2576594"/>
              <a:gd name="connsiteY2" fmla="*/ 1246982 h 2493963"/>
              <a:gd name="connsiteX3" fmla="*/ 1288297 w 2576594"/>
              <a:gd name="connsiteY3" fmla="*/ 2493964 h 2493963"/>
              <a:gd name="connsiteX4" fmla="*/ 0 w 2576594"/>
              <a:gd name="connsiteY4" fmla="*/ 1246982 h 2493963"/>
              <a:gd name="connsiteX0" fmla="*/ 0 w 3455368"/>
              <a:gd name="connsiteY0" fmla="*/ 3526848 h 3727854"/>
              <a:gd name="connsiteX1" fmla="*/ 2167071 w 3455368"/>
              <a:gd name="connsiteY1" fmla="*/ 82931 h 3727854"/>
              <a:gd name="connsiteX2" fmla="*/ 3455368 w 3455368"/>
              <a:gd name="connsiteY2" fmla="*/ 1329913 h 3727854"/>
              <a:gd name="connsiteX3" fmla="*/ 2167071 w 3455368"/>
              <a:gd name="connsiteY3" fmla="*/ 2576895 h 3727854"/>
              <a:gd name="connsiteX4" fmla="*/ 0 w 3455368"/>
              <a:gd name="connsiteY4" fmla="*/ 3526848 h 3727854"/>
              <a:gd name="connsiteX0" fmla="*/ 69316 w 3524684"/>
              <a:gd name="connsiteY0" fmla="*/ 4930853 h 5119588"/>
              <a:gd name="connsiteX1" fmla="*/ 811348 w 3524684"/>
              <a:gd name="connsiteY1" fmla="*/ 38146 h 5119588"/>
              <a:gd name="connsiteX2" fmla="*/ 3524684 w 3524684"/>
              <a:gd name="connsiteY2" fmla="*/ 2733918 h 5119588"/>
              <a:gd name="connsiteX3" fmla="*/ 2236387 w 3524684"/>
              <a:gd name="connsiteY3" fmla="*/ 3980900 h 5119588"/>
              <a:gd name="connsiteX4" fmla="*/ 69316 w 3524684"/>
              <a:gd name="connsiteY4" fmla="*/ 4930853 h 5119588"/>
              <a:gd name="connsiteX0" fmla="*/ 374922 w 3830290"/>
              <a:gd name="connsiteY0" fmla="*/ 4901976 h 5090711"/>
              <a:gd name="connsiteX1" fmla="*/ 1116954 w 3830290"/>
              <a:gd name="connsiteY1" fmla="*/ 9269 h 5090711"/>
              <a:gd name="connsiteX2" fmla="*/ 3830290 w 3830290"/>
              <a:gd name="connsiteY2" fmla="*/ 2705041 h 5090711"/>
              <a:gd name="connsiteX3" fmla="*/ 2541993 w 3830290"/>
              <a:gd name="connsiteY3" fmla="*/ 3952023 h 5090711"/>
              <a:gd name="connsiteX4" fmla="*/ 374922 w 3830290"/>
              <a:gd name="connsiteY4" fmla="*/ 4901976 h 5090711"/>
              <a:gd name="connsiteX0" fmla="*/ 104255 w 5162792"/>
              <a:gd name="connsiteY0" fmla="*/ 5035789 h 5247620"/>
              <a:gd name="connsiteX1" fmla="*/ 846287 w 5162792"/>
              <a:gd name="connsiteY1" fmla="*/ 143082 h 5247620"/>
              <a:gd name="connsiteX2" fmla="*/ 5162792 w 5162792"/>
              <a:gd name="connsiteY2" fmla="*/ 1568194 h 5247620"/>
              <a:gd name="connsiteX3" fmla="*/ 2271326 w 5162792"/>
              <a:gd name="connsiteY3" fmla="*/ 4085836 h 5247620"/>
              <a:gd name="connsiteX4" fmla="*/ 104255 w 5162792"/>
              <a:gd name="connsiteY4" fmla="*/ 5035789 h 5247620"/>
              <a:gd name="connsiteX0" fmla="*/ 316117 w 5745097"/>
              <a:gd name="connsiteY0" fmla="*/ 5035789 h 5625173"/>
              <a:gd name="connsiteX1" fmla="*/ 1058149 w 5745097"/>
              <a:gd name="connsiteY1" fmla="*/ 143082 h 5625173"/>
              <a:gd name="connsiteX2" fmla="*/ 5374654 w 5745097"/>
              <a:gd name="connsiteY2" fmla="*/ 1568194 h 5625173"/>
              <a:gd name="connsiteX3" fmla="*/ 5368892 w 5745097"/>
              <a:gd name="connsiteY3" fmla="*/ 5154616 h 5625173"/>
              <a:gd name="connsiteX4" fmla="*/ 316117 w 5745097"/>
              <a:gd name="connsiteY4" fmla="*/ 5035789 h 5625173"/>
              <a:gd name="connsiteX0" fmla="*/ 316117 w 5439005"/>
              <a:gd name="connsiteY0" fmla="*/ 5035789 h 5872726"/>
              <a:gd name="connsiteX1" fmla="*/ 1058149 w 5439005"/>
              <a:gd name="connsiteY1" fmla="*/ 143082 h 5872726"/>
              <a:gd name="connsiteX2" fmla="*/ 5374654 w 5439005"/>
              <a:gd name="connsiteY2" fmla="*/ 1568194 h 5872726"/>
              <a:gd name="connsiteX3" fmla="*/ 5368892 w 5439005"/>
              <a:gd name="connsiteY3" fmla="*/ 5154616 h 5872726"/>
              <a:gd name="connsiteX4" fmla="*/ 316117 w 5439005"/>
              <a:gd name="connsiteY4" fmla="*/ 5035789 h 5872726"/>
              <a:gd name="connsiteX0" fmla="*/ 316117 w 5745098"/>
              <a:gd name="connsiteY0" fmla="*/ 5200377 h 5840238"/>
              <a:gd name="connsiteX1" fmla="*/ 1058149 w 5745098"/>
              <a:gd name="connsiteY1" fmla="*/ 307670 h 5840238"/>
              <a:gd name="connsiteX2" fmla="*/ 5374654 w 5745098"/>
              <a:gd name="connsiteY2" fmla="*/ 937136 h 5840238"/>
              <a:gd name="connsiteX3" fmla="*/ 5368892 w 5745098"/>
              <a:gd name="connsiteY3" fmla="*/ 5319204 h 5840238"/>
              <a:gd name="connsiteX4" fmla="*/ 316117 w 5745098"/>
              <a:gd name="connsiteY4" fmla="*/ 5200377 h 5840238"/>
              <a:gd name="connsiteX0" fmla="*/ 316117 w 5745098"/>
              <a:gd name="connsiteY0" fmla="*/ 5193520 h 5833381"/>
              <a:gd name="connsiteX1" fmla="*/ 1058149 w 5745098"/>
              <a:gd name="connsiteY1" fmla="*/ 300813 h 5833381"/>
              <a:gd name="connsiteX2" fmla="*/ 5374654 w 5745098"/>
              <a:gd name="connsiteY2" fmla="*/ 930279 h 5833381"/>
              <a:gd name="connsiteX3" fmla="*/ 5368892 w 5745098"/>
              <a:gd name="connsiteY3" fmla="*/ 5312347 h 5833381"/>
              <a:gd name="connsiteX4" fmla="*/ 316117 w 5745098"/>
              <a:gd name="connsiteY4" fmla="*/ 5193520 h 5833381"/>
              <a:gd name="connsiteX0" fmla="*/ 316117 w 5648721"/>
              <a:gd name="connsiteY0" fmla="*/ 5193520 h 5833381"/>
              <a:gd name="connsiteX1" fmla="*/ 1058149 w 5648721"/>
              <a:gd name="connsiteY1" fmla="*/ 300813 h 5833381"/>
              <a:gd name="connsiteX2" fmla="*/ 5374654 w 5648721"/>
              <a:gd name="connsiteY2" fmla="*/ 930279 h 5833381"/>
              <a:gd name="connsiteX3" fmla="*/ 5368892 w 5648721"/>
              <a:gd name="connsiteY3" fmla="*/ 5312347 h 5833381"/>
              <a:gd name="connsiteX4" fmla="*/ 316117 w 5648721"/>
              <a:gd name="connsiteY4" fmla="*/ 5193520 h 5833381"/>
              <a:gd name="connsiteX0" fmla="*/ 316117 w 5634786"/>
              <a:gd name="connsiteY0" fmla="*/ 5193520 h 5833381"/>
              <a:gd name="connsiteX1" fmla="*/ 1058149 w 5634786"/>
              <a:gd name="connsiteY1" fmla="*/ 300813 h 5833381"/>
              <a:gd name="connsiteX2" fmla="*/ 5374654 w 5634786"/>
              <a:gd name="connsiteY2" fmla="*/ 930279 h 5833381"/>
              <a:gd name="connsiteX3" fmla="*/ 5368892 w 5634786"/>
              <a:gd name="connsiteY3" fmla="*/ 5312347 h 5833381"/>
              <a:gd name="connsiteX4" fmla="*/ 316117 w 5634786"/>
              <a:gd name="connsiteY4" fmla="*/ 5193520 h 5833381"/>
              <a:gd name="connsiteX0" fmla="*/ 316117 w 5634786"/>
              <a:gd name="connsiteY0" fmla="*/ 5207452 h 5847313"/>
              <a:gd name="connsiteX1" fmla="*/ 1058149 w 5634786"/>
              <a:gd name="connsiteY1" fmla="*/ 314745 h 5847313"/>
              <a:gd name="connsiteX2" fmla="*/ 5374654 w 5634786"/>
              <a:gd name="connsiteY2" fmla="*/ 944211 h 5847313"/>
              <a:gd name="connsiteX3" fmla="*/ 5368892 w 5634786"/>
              <a:gd name="connsiteY3" fmla="*/ 5326279 h 5847313"/>
              <a:gd name="connsiteX4" fmla="*/ 316117 w 5634786"/>
              <a:gd name="connsiteY4" fmla="*/ 5207452 h 5847313"/>
              <a:gd name="connsiteX0" fmla="*/ 312570 w 5631239"/>
              <a:gd name="connsiteY0" fmla="*/ 4784006 h 5384789"/>
              <a:gd name="connsiteX1" fmla="*/ 1066478 w 5631239"/>
              <a:gd name="connsiteY1" fmla="*/ 556317 h 5384789"/>
              <a:gd name="connsiteX2" fmla="*/ 5371107 w 5631239"/>
              <a:gd name="connsiteY2" fmla="*/ 520765 h 5384789"/>
              <a:gd name="connsiteX3" fmla="*/ 5365345 w 5631239"/>
              <a:gd name="connsiteY3" fmla="*/ 4902833 h 5384789"/>
              <a:gd name="connsiteX4" fmla="*/ 312570 w 5631239"/>
              <a:gd name="connsiteY4" fmla="*/ 4784006 h 5384789"/>
              <a:gd name="connsiteX0" fmla="*/ 252936 w 5571605"/>
              <a:gd name="connsiteY0" fmla="*/ 4940044 h 5540827"/>
              <a:gd name="connsiteX1" fmla="*/ 1006844 w 5571605"/>
              <a:gd name="connsiteY1" fmla="*/ 712355 h 5540827"/>
              <a:gd name="connsiteX2" fmla="*/ 5311473 w 5571605"/>
              <a:gd name="connsiteY2" fmla="*/ 676803 h 5540827"/>
              <a:gd name="connsiteX3" fmla="*/ 5305711 w 5571605"/>
              <a:gd name="connsiteY3" fmla="*/ 5058871 h 5540827"/>
              <a:gd name="connsiteX4" fmla="*/ 252936 w 5571605"/>
              <a:gd name="connsiteY4" fmla="*/ 4940044 h 5540827"/>
              <a:gd name="connsiteX0" fmla="*/ 312955 w 5634077"/>
              <a:gd name="connsiteY0" fmla="*/ 4750174 h 5346986"/>
              <a:gd name="connsiteX1" fmla="*/ 1066863 w 5634077"/>
              <a:gd name="connsiteY1" fmla="*/ 522485 h 5346986"/>
              <a:gd name="connsiteX2" fmla="*/ 5383368 w 5634077"/>
              <a:gd name="connsiteY2" fmla="*/ 546310 h 5346986"/>
              <a:gd name="connsiteX3" fmla="*/ 5365730 w 5634077"/>
              <a:gd name="connsiteY3" fmla="*/ 4869001 h 5346986"/>
              <a:gd name="connsiteX4" fmla="*/ 312955 w 5634077"/>
              <a:gd name="connsiteY4" fmla="*/ 4750174 h 5346986"/>
              <a:gd name="connsiteX0" fmla="*/ 312955 w 5998729"/>
              <a:gd name="connsiteY0" fmla="*/ 4750174 h 5346986"/>
              <a:gd name="connsiteX1" fmla="*/ 1066863 w 5998729"/>
              <a:gd name="connsiteY1" fmla="*/ 522485 h 5346986"/>
              <a:gd name="connsiteX2" fmla="*/ 5383368 w 5998729"/>
              <a:gd name="connsiteY2" fmla="*/ 546310 h 5346986"/>
              <a:gd name="connsiteX3" fmla="*/ 5365730 w 5998729"/>
              <a:gd name="connsiteY3" fmla="*/ 4869001 h 5346986"/>
              <a:gd name="connsiteX4" fmla="*/ 312955 w 5998729"/>
              <a:gd name="connsiteY4" fmla="*/ 4750174 h 5346986"/>
              <a:gd name="connsiteX0" fmla="*/ 312955 w 5998729"/>
              <a:gd name="connsiteY0" fmla="*/ 5229731 h 5826543"/>
              <a:gd name="connsiteX1" fmla="*/ 1066863 w 5998729"/>
              <a:gd name="connsiteY1" fmla="*/ 1002042 h 5826543"/>
              <a:gd name="connsiteX2" fmla="*/ 5383368 w 5998729"/>
              <a:gd name="connsiteY2" fmla="*/ 1025867 h 5826543"/>
              <a:gd name="connsiteX3" fmla="*/ 5365730 w 5998729"/>
              <a:gd name="connsiteY3" fmla="*/ 5348558 h 5826543"/>
              <a:gd name="connsiteX4" fmla="*/ 312955 w 5998729"/>
              <a:gd name="connsiteY4" fmla="*/ 5229731 h 5826543"/>
              <a:gd name="connsiteX0" fmla="*/ 312955 w 5686866"/>
              <a:gd name="connsiteY0" fmla="*/ 5229731 h 5826543"/>
              <a:gd name="connsiteX1" fmla="*/ 1066863 w 5686866"/>
              <a:gd name="connsiteY1" fmla="*/ 1002042 h 5826543"/>
              <a:gd name="connsiteX2" fmla="*/ 5383368 w 5686866"/>
              <a:gd name="connsiteY2" fmla="*/ 1025867 h 5826543"/>
              <a:gd name="connsiteX3" fmla="*/ 5365730 w 5686866"/>
              <a:gd name="connsiteY3" fmla="*/ 5348558 h 5826543"/>
              <a:gd name="connsiteX4" fmla="*/ 312955 w 5686866"/>
              <a:gd name="connsiteY4" fmla="*/ 5229731 h 5826543"/>
              <a:gd name="connsiteX0" fmla="*/ 310697 w 5697348"/>
              <a:gd name="connsiteY0" fmla="*/ 5316895 h 5874584"/>
              <a:gd name="connsiteX1" fmla="*/ 1076480 w 5697348"/>
              <a:gd name="connsiteY1" fmla="*/ 1006078 h 5874584"/>
              <a:gd name="connsiteX2" fmla="*/ 5392985 w 5697348"/>
              <a:gd name="connsiteY2" fmla="*/ 1029903 h 5874584"/>
              <a:gd name="connsiteX3" fmla="*/ 5375347 w 5697348"/>
              <a:gd name="connsiteY3" fmla="*/ 5352594 h 5874584"/>
              <a:gd name="connsiteX4" fmla="*/ 310697 w 5697348"/>
              <a:gd name="connsiteY4" fmla="*/ 5316895 h 5874584"/>
              <a:gd name="connsiteX0" fmla="*/ 247809 w 5634460"/>
              <a:gd name="connsiteY0" fmla="*/ 5316895 h 5887740"/>
              <a:gd name="connsiteX1" fmla="*/ 1013592 w 5634460"/>
              <a:gd name="connsiteY1" fmla="*/ 1006078 h 5887740"/>
              <a:gd name="connsiteX2" fmla="*/ 5330097 w 5634460"/>
              <a:gd name="connsiteY2" fmla="*/ 1029903 h 5887740"/>
              <a:gd name="connsiteX3" fmla="*/ 5312459 w 5634460"/>
              <a:gd name="connsiteY3" fmla="*/ 5352594 h 5887740"/>
              <a:gd name="connsiteX4" fmla="*/ 247809 w 5634460"/>
              <a:gd name="connsiteY4" fmla="*/ 5316895 h 5887740"/>
              <a:gd name="connsiteX0" fmla="*/ 314217 w 5700868"/>
              <a:gd name="connsiteY0" fmla="*/ 5304278 h 5859792"/>
              <a:gd name="connsiteX1" fmla="*/ 1068124 w 5700868"/>
              <a:gd name="connsiteY1" fmla="*/ 1029087 h 5859792"/>
              <a:gd name="connsiteX2" fmla="*/ 5396505 w 5700868"/>
              <a:gd name="connsiteY2" fmla="*/ 1017286 h 5859792"/>
              <a:gd name="connsiteX3" fmla="*/ 5378867 w 5700868"/>
              <a:gd name="connsiteY3" fmla="*/ 5339977 h 5859792"/>
              <a:gd name="connsiteX4" fmla="*/ 314217 w 5700868"/>
              <a:gd name="connsiteY4" fmla="*/ 5304278 h 5859792"/>
              <a:gd name="connsiteX0" fmla="*/ 323691 w 5710342"/>
              <a:gd name="connsiteY0" fmla="*/ 5251442 h 5806956"/>
              <a:gd name="connsiteX1" fmla="*/ 1077598 w 5710342"/>
              <a:gd name="connsiteY1" fmla="*/ 976251 h 5806956"/>
              <a:gd name="connsiteX2" fmla="*/ 5405979 w 5710342"/>
              <a:gd name="connsiteY2" fmla="*/ 964450 h 5806956"/>
              <a:gd name="connsiteX3" fmla="*/ 5388341 w 5710342"/>
              <a:gd name="connsiteY3" fmla="*/ 5287141 h 5806956"/>
              <a:gd name="connsiteX4" fmla="*/ 323691 w 5710342"/>
              <a:gd name="connsiteY4" fmla="*/ 5251442 h 5806956"/>
              <a:gd name="connsiteX0" fmla="*/ 309620 w 5696271"/>
              <a:gd name="connsiteY0" fmla="*/ 5307691 h 5863205"/>
              <a:gd name="connsiteX1" fmla="*/ 1063527 w 5696271"/>
              <a:gd name="connsiteY1" fmla="*/ 1032500 h 5863205"/>
              <a:gd name="connsiteX2" fmla="*/ 5391908 w 5696271"/>
              <a:gd name="connsiteY2" fmla="*/ 1020699 h 5863205"/>
              <a:gd name="connsiteX3" fmla="*/ 5374270 w 5696271"/>
              <a:gd name="connsiteY3" fmla="*/ 5343390 h 5863205"/>
              <a:gd name="connsiteX4" fmla="*/ 309620 w 5696271"/>
              <a:gd name="connsiteY4" fmla="*/ 5307691 h 5863205"/>
              <a:gd name="connsiteX0" fmla="*/ 272236 w 5658887"/>
              <a:gd name="connsiteY0" fmla="*/ 5290752 h 5846266"/>
              <a:gd name="connsiteX1" fmla="*/ 1026143 w 5658887"/>
              <a:gd name="connsiteY1" fmla="*/ 1015561 h 5846266"/>
              <a:gd name="connsiteX2" fmla="*/ 5354524 w 5658887"/>
              <a:gd name="connsiteY2" fmla="*/ 1003760 h 5846266"/>
              <a:gd name="connsiteX3" fmla="*/ 5336886 w 5658887"/>
              <a:gd name="connsiteY3" fmla="*/ 5326451 h 5846266"/>
              <a:gd name="connsiteX4" fmla="*/ 272236 w 5658887"/>
              <a:gd name="connsiteY4" fmla="*/ 5290752 h 5846266"/>
              <a:gd name="connsiteX0" fmla="*/ 323691 w 5710342"/>
              <a:gd name="connsiteY0" fmla="*/ 5367708 h 5923222"/>
              <a:gd name="connsiteX1" fmla="*/ 1077598 w 5710342"/>
              <a:gd name="connsiteY1" fmla="*/ 1092517 h 5923222"/>
              <a:gd name="connsiteX2" fmla="*/ 5405979 w 5710342"/>
              <a:gd name="connsiteY2" fmla="*/ 1080716 h 5923222"/>
              <a:gd name="connsiteX3" fmla="*/ 5388341 w 5710342"/>
              <a:gd name="connsiteY3" fmla="*/ 5403407 h 5923222"/>
              <a:gd name="connsiteX4" fmla="*/ 323691 w 5710342"/>
              <a:gd name="connsiteY4" fmla="*/ 5367708 h 5923222"/>
              <a:gd name="connsiteX0" fmla="*/ 320182 w 5668940"/>
              <a:gd name="connsiteY0" fmla="*/ 5367708 h 5621071"/>
              <a:gd name="connsiteX1" fmla="*/ 1074089 w 5668940"/>
              <a:gd name="connsiteY1" fmla="*/ 1092517 h 5621071"/>
              <a:gd name="connsiteX2" fmla="*/ 5402470 w 5668940"/>
              <a:gd name="connsiteY2" fmla="*/ 1080716 h 5621071"/>
              <a:gd name="connsiteX3" fmla="*/ 5337331 w 5668940"/>
              <a:gd name="connsiteY3" fmla="*/ 4690887 h 5621071"/>
              <a:gd name="connsiteX4" fmla="*/ 320182 w 5668940"/>
              <a:gd name="connsiteY4" fmla="*/ 5367708 h 5621071"/>
              <a:gd name="connsiteX0" fmla="*/ 320182 w 5632436"/>
              <a:gd name="connsiteY0" fmla="*/ 5367708 h 5644430"/>
              <a:gd name="connsiteX1" fmla="*/ 1074089 w 5632436"/>
              <a:gd name="connsiteY1" fmla="*/ 1092517 h 5644430"/>
              <a:gd name="connsiteX2" fmla="*/ 5402470 w 5632436"/>
              <a:gd name="connsiteY2" fmla="*/ 1080716 h 5644430"/>
              <a:gd name="connsiteX3" fmla="*/ 5337331 w 5632436"/>
              <a:gd name="connsiteY3" fmla="*/ 4690887 h 5644430"/>
              <a:gd name="connsiteX4" fmla="*/ 320182 w 5632436"/>
              <a:gd name="connsiteY4" fmla="*/ 5367708 h 5644430"/>
              <a:gd name="connsiteX0" fmla="*/ 325446 w 5695150"/>
              <a:gd name="connsiteY0" fmla="*/ 5367708 h 5640715"/>
              <a:gd name="connsiteX1" fmla="*/ 1079353 w 5695150"/>
              <a:gd name="connsiteY1" fmla="*/ 1092517 h 5640715"/>
              <a:gd name="connsiteX2" fmla="*/ 5407734 w 5695150"/>
              <a:gd name="connsiteY2" fmla="*/ 1080716 h 5640715"/>
              <a:gd name="connsiteX3" fmla="*/ 5413847 w 5695150"/>
              <a:gd name="connsiteY3" fmla="*/ 4679012 h 5640715"/>
              <a:gd name="connsiteX4" fmla="*/ 325446 w 5695150"/>
              <a:gd name="connsiteY4" fmla="*/ 5367708 h 5640715"/>
              <a:gd name="connsiteX0" fmla="*/ 325446 w 5746772"/>
              <a:gd name="connsiteY0" fmla="*/ 5367708 h 5827579"/>
              <a:gd name="connsiteX1" fmla="*/ 1079353 w 5746772"/>
              <a:gd name="connsiteY1" fmla="*/ 1092517 h 5827579"/>
              <a:gd name="connsiteX2" fmla="*/ 5407734 w 5746772"/>
              <a:gd name="connsiteY2" fmla="*/ 1080716 h 5827579"/>
              <a:gd name="connsiteX3" fmla="*/ 5413847 w 5746772"/>
              <a:gd name="connsiteY3" fmla="*/ 4679012 h 5827579"/>
              <a:gd name="connsiteX4" fmla="*/ 325446 w 5746772"/>
              <a:gd name="connsiteY4" fmla="*/ 5367708 h 5827579"/>
              <a:gd name="connsiteX0" fmla="*/ 325446 w 5649004"/>
              <a:gd name="connsiteY0" fmla="*/ 5367708 h 5859444"/>
              <a:gd name="connsiteX1" fmla="*/ 1079353 w 5649004"/>
              <a:gd name="connsiteY1" fmla="*/ 1092517 h 5859444"/>
              <a:gd name="connsiteX2" fmla="*/ 5407734 w 5649004"/>
              <a:gd name="connsiteY2" fmla="*/ 1080716 h 5859444"/>
              <a:gd name="connsiteX3" fmla="*/ 5413847 w 5649004"/>
              <a:gd name="connsiteY3" fmla="*/ 4679012 h 5859444"/>
              <a:gd name="connsiteX4" fmla="*/ 325446 w 5649004"/>
              <a:gd name="connsiteY4" fmla="*/ 5367708 h 5859444"/>
              <a:gd name="connsiteX0" fmla="*/ 315969 w 5721778"/>
              <a:gd name="connsiteY0" fmla="*/ 4993736 h 5229879"/>
              <a:gd name="connsiteX1" fmla="*/ 1069876 w 5721778"/>
              <a:gd name="connsiteY1" fmla="*/ 718545 h 5229879"/>
              <a:gd name="connsiteX2" fmla="*/ 5398257 w 5721778"/>
              <a:gd name="connsiteY2" fmla="*/ 1181757 h 5229879"/>
              <a:gd name="connsiteX3" fmla="*/ 5404370 w 5721778"/>
              <a:gd name="connsiteY3" fmla="*/ 4305040 h 5229879"/>
              <a:gd name="connsiteX4" fmla="*/ 315969 w 5721778"/>
              <a:gd name="connsiteY4" fmla="*/ 4993736 h 5229879"/>
              <a:gd name="connsiteX0" fmla="*/ 315969 w 5721778"/>
              <a:gd name="connsiteY0" fmla="*/ 5036433 h 5272576"/>
              <a:gd name="connsiteX1" fmla="*/ 1069876 w 5721778"/>
              <a:gd name="connsiteY1" fmla="*/ 761242 h 5272576"/>
              <a:gd name="connsiteX2" fmla="*/ 5398257 w 5721778"/>
              <a:gd name="connsiteY2" fmla="*/ 1224454 h 5272576"/>
              <a:gd name="connsiteX3" fmla="*/ 5404370 w 5721778"/>
              <a:gd name="connsiteY3" fmla="*/ 4347737 h 5272576"/>
              <a:gd name="connsiteX4" fmla="*/ 315969 w 5721778"/>
              <a:gd name="connsiteY4" fmla="*/ 5036433 h 5272576"/>
              <a:gd name="connsiteX0" fmla="*/ 295424 w 5701233"/>
              <a:gd name="connsiteY0" fmla="*/ 4961804 h 5185044"/>
              <a:gd name="connsiteX1" fmla="*/ 1120583 w 5701233"/>
              <a:gd name="connsiteY1" fmla="*/ 864743 h 5185044"/>
              <a:gd name="connsiteX2" fmla="*/ 5377712 w 5701233"/>
              <a:gd name="connsiteY2" fmla="*/ 1149825 h 5185044"/>
              <a:gd name="connsiteX3" fmla="*/ 5383825 w 5701233"/>
              <a:gd name="connsiteY3" fmla="*/ 4273108 h 5185044"/>
              <a:gd name="connsiteX4" fmla="*/ 295424 w 5701233"/>
              <a:gd name="connsiteY4" fmla="*/ 4961804 h 5185044"/>
              <a:gd name="connsiteX0" fmla="*/ 227944 w 6156019"/>
              <a:gd name="connsiteY0" fmla="*/ 4249685 h 4653160"/>
              <a:gd name="connsiteX1" fmla="*/ 1539991 w 6156019"/>
              <a:gd name="connsiteY1" fmla="*/ 829518 h 4653160"/>
              <a:gd name="connsiteX2" fmla="*/ 5797120 w 6156019"/>
              <a:gd name="connsiteY2" fmla="*/ 1114600 h 4653160"/>
              <a:gd name="connsiteX3" fmla="*/ 5803233 w 6156019"/>
              <a:gd name="connsiteY3" fmla="*/ 4237883 h 4653160"/>
              <a:gd name="connsiteX4" fmla="*/ 227944 w 6156019"/>
              <a:gd name="connsiteY4" fmla="*/ 4249685 h 4653160"/>
              <a:gd name="connsiteX0" fmla="*/ 2254 w 5930329"/>
              <a:gd name="connsiteY0" fmla="*/ 4249685 h 4728827"/>
              <a:gd name="connsiteX1" fmla="*/ 1314301 w 5930329"/>
              <a:gd name="connsiteY1" fmla="*/ 829518 h 4728827"/>
              <a:gd name="connsiteX2" fmla="*/ 5571430 w 5930329"/>
              <a:gd name="connsiteY2" fmla="*/ 1114600 h 4728827"/>
              <a:gd name="connsiteX3" fmla="*/ 5577543 w 5930329"/>
              <a:gd name="connsiteY3" fmla="*/ 4237883 h 4728827"/>
              <a:gd name="connsiteX4" fmla="*/ 2254 w 5930329"/>
              <a:gd name="connsiteY4" fmla="*/ 4249685 h 4728827"/>
              <a:gd name="connsiteX0" fmla="*/ 2203 w 6070417"/>
              <a:gd name="connsiteY0" fmla="*/ 3625988 h 4413820"/>
              <a:gd name="connsiteX1" fmla="*/ 1444879 w 6070417"/>
              <a:gd name="connsiteY1" fmla="*/ 799587 h 4413820"/>
              <a:gd name="connsiteX2" fmla="*/ 5702008 w 6070417"/>
              <a:gd name="connsiteY2" fmla="*/ 1084669 h 4413820"/>
              <a:gd name="connsiteX3" fmla="*/ 5708121 w 6070417"/>
              <a:gd name="connsiteY3" fmla="*/ 4207952 h 4413820"/>
              <a:gd name="connsiteX4" fmla="*/ 2203 w 6070417"/>
              <a:gd name="connsiteY4" fmla="*/ 3625988 h 4413820"/>
              <a:gd name="connsiteX0" fmla="*/ 53060 w 6121274"/>
              <a:gd name="connsiteY0" fmla="*/ 3625988 h 4456797"/>
              <a:gd name="connsiteX1" fmla="*/ 1495736 w 6121274"/>
              <a:gd name="connsiteY1" fmla="*/ 799587 h 4456797"/>
              <a:gd name="connsiteX2" fmla="*/ 5752865 w 6121274"/>
              <a:gd name="connsiteY2" fmla="*/ 1084669 h 4456797"/>
              <a:gd name="connsiteX3" fmla="*/ 5758978 w 6121274"/>
              <a:gd name="connsiteY3" fmla="*/ 4207952 h 4456797"/>
              <a:gd name="connsiteX4" fmla="*/ 53060 w 6121274"/>
              <a:gd name="connsiteY4" fmla="*/ 3625988 h 4456797"/>
              <a:gd name="connsiteX0" fmla="*/ 193599 w 6018185"/>
              <a:gd name="connsiteY0" fmla="*/ 3625988 h 4743687"/>
              <a:gd name="connsiteX1" fmla="*/ 1636275 w 6018185"/>
              <a:gd name="connsiteY1" fmla="*/ 799587 h 4743687"/>
              <a:gd name="connsiteX2" fmla="*/ 5893404 w 6018185"/>
              <a:gd name="connsiteY2" fmla="*/ 1084669 h 4743687"/>
              <a:gd name="connsiteX3" fmla="*/ 5578883 w 6018185"/>
              <a:gd name="connsiteY3" fmla="*/ 4623588 h 4743687"/>
              <a:gd name="connsiteX4" fmla="*/ 193599 w 6018185"/>
              <a:gd name="connsiteY4" fmla="*/ 3625988 h 4743687"/>
              <a:gd name="connsiteX0" fmla="*/ 193599 w 6018185"/>
              <a:gd name="connsiteY0" fmla="*/ 3625988 h 4915691"/>
              <a:gd name="connsiteX1" fmla="*/ 1636275 w 6018185"/>
              <a:gd name="connsiteY1" fmla="*/ 799587 h 4915691"/>
              <a:gd name="connsiteX2" fmla="*/ 5893404 w 6018185"/>
              <a:gd name="connsiteY2" fmla="*/ 1084669 h 4915691"/>
              <a:gd name="connsiteX3" fmla="*/ 5578883 w 6018185"/>
              <a:gd name="connsiteY3" fmla="*/ 4623588 h 4915691"/>
              <a:gd name="connsiteX4" fmla="*/ 3091886 w 6018185"/>
              <a:gd name="connsiteY4" fmla="*/ 4595458 h 4915691"/>
              <a:gd name="connsiteX5" fmla="*/ 193599 w 6018185"/>
              <a:gd name="connsiteY5" fmla="*/ 3625988 h 4915691"/>
              <a:gd name="connsiteX0" fmla="*/ 29539 w 5759925"/>
              <a:gd name="connsiteY0" fmla="*/ 3625988 h 5631302"/>
              <a:gd name="connsiteX1" fmla="*/ 1472215 w 5759925"/>
              <a:gd name="connsiteY1" fmla="*/ 799587 h 5631302"/>
              <a:gd name="connsiteX2" fmla="*/ 5729344 w 5759925"/>
              <a:gd name="connsiteY2" fmla="*/ 1084669 h 5631302"/>
              <a:gd name="connsiteX3" fmla="*/ 5414823 w 5759925"/>
              <a:gd name="connsiteY3" fmla="*/ 4623588 h 5631302"/>
              <a:gd name="connsiteX4" fmla="*/ 2559691 w 5759925"/>
              <a:gd name="connsiteY4" fmla="*/ 5592986 h 5631302"/>
              <a:gd name="connsiteX5" fmla="*/ 29539 w 5759925"/>
              <a:gd name="connsiteY5" fmla="*/ 3625988 h 5631302"/>
              <a:gd name="connsiteX0" fmla="*/ 27945 w 5817782"/>
              <a:gd name="connsiteY0" fmla="*/ 3937721 h 5646152"/>
              <a:gd name="connsiteX1" fmla="*/ 1529998 w 5817782"/>
              <a:gd name="connsiteY1" fmla="*/ 814437 h 5646152"/>
              <a:gd name="connsiteX2" fmla="*/ 5787127 w 5817782"/>
              <a:gd name="connsiteY2" fmla="*/ 1099519 h 5646152"/>
              <a:gd name="connsiteX3" fmla="*/ 5472606 w 5817782"/>
              <a:gd name="connsiteY3" fmla="*/ 4638438 h 5646152"/>
              <a:gd name="connsiteX4" fmla="*/ 2617474 w 5817782"/>
              <a:gd name="connsiteY4" fmla="*/ 5607836 h 5646152"/>
              <a:gd name="connsiteX5" fmla="*/ 27945 w 5817782"/>
              <a:gd name="connsiteY5" fmla="*/ 3937721 h 5646152"/>
              <a:gd name="connsiteX0" fmla="*/ 27066 w 5852574"/>
              <a:gd name="connsiteY0" fmla="*/ 4000095 h 5649150"/>
              <a:gd name="connsiteX1" fmla="*/ 1564745 w 5852574"/>
              <a:gd name="connsiteY1" fmla="*/ 817435 h 5649150"/>
              <a:gd name="connsiteX2" fmla="*/ 5821874 w 5852574"/>
              <a:gd name="connsiteY2" fmla="*/ 1102517 h 5649150"/>
              <a:gd name="connsiteX3" fmla="*/ 5507353 w 5852574"/>
              <a:gd name="connsiteY3" fmla="*/ 4641436 h 5649150"/>
              <a:gd name="connsiteX4" fmla="*/ 2652221 w 5852574"/>
              <a:gd name="connsiteY4" fmla="*/ 5610834 h 5649150"/>
              <a:gd name="connsiteX5" fmla="*/ 27066 w 5852574"/>
              <a:gd name="connsiteY5" fmla="*/ 4000095 h 5649150"/>
              <a:gd name="connsiteX0" fmla="*/ 39943 w 5865451"/>
              <a:gd name="connsiteY0" fmla="*/ 4000095 h 5785122"/>
              <a:gd name="connsiteX1" fmla="*/ 1577622 w 5865451"/>
              <a:gd name="connsiteY1" fmla="*/ 817435 h 5785122"/>
              <a:gd name="connsiteX2" fmla="*/ 5834751 w 5865451"/>
              <a:gd name="connsiteY2" fmla="*/ 1102517 h 5785122"/>
              <a:gd name="connsiteX3" fmla="*/ 5520230 w 5865451"/>
              <a:gd name="connsiteY3" fmla="*/ 4641436 h 5785122"/>
              <a:gd name="connsiteX4" fmla="*/ 2961981 w 5865451"/>
              <a:gd name="connsiteY4" fmla="*/ 5753338 h 5785122"/>
              <a:gd name="connsiteX5" fmla="*/ 39943 w 5865451"/>
              <a:gd name="connsiteY5" fmla="*/ 4000095 h 5785122"/>
              <a:gd name="connsiteX0" fmla="*/ 39943 w 7000658"/>
              <a:gd name="connsiteY0" fmla="*/ 4000095 h 5820006"/>
              <a:gd name="connsiteX1" fmla="*/ 1577622 w 7000658"/>
              <a:gd name="connsiteY1" fmla="*/ 817435 h 5820006"/>
              <a:gd name="connsiteX2" fmla="*/ 5834751 w 7000658"/>
              <a:gd name="connsiteY2" fmla="*/ 1102517 h 5820006"/>
              <a:gd name="connsiteX3" fmla="*/ 6921518 w 7000658"/>
              <a:gd name="connsiteY3" fmla="*/ 5033321 h 5820006"/>
              <a:gd name="connsiteX4" fmla="*/ 2961981 w 7000658"/>
              <a:gd name="connsiteY4" fmla="*/ 5753338 h 5820006"/>
              <a:gd name="connsiteX5" fmla="*/ 39943 w 7000658"/>
              <a:gd name="connsiteY5" fmla="*/ 4000095 h 5820006"/>
              <a:gd name="connsiteX0" fmla="*/ 39943 w 7324239"/>
              <a:gd name="connsiteY0" fmla="*/ 4000095 h 5770571"/>
              <a:gd name="connsiteX1" fmla="*/ 1577622 w 7324239"/>
              <a:gd name="connsiteY1" fmla="*/ 817435 h 5770571"/>
              <a:gd name="connsiteX2" fmla="*/ 5834751 w 7324239"/>
              <a:gd name="connsiteY2" fmla="*/ 1102517 h 5770571"/>
              <a:gd name="connsiteX3" fmla="*/ 6921518 w 7324239"/>
              <a:gd name="connsiteY3" fmla="*/ 5033321 h 5770571"/>
              <a:gd name="connsiteX4" fmla="*/ 2961981 w 7324239"/>
              <a:gd name="connsiteY4" fmla="*/ 5753338 h 5770571"/>
              <a:gd name="connsiteX5" fmla="*/ 39943 w 7324239"/>
              <a:gd name="connsiteY5" fmla="*/ 4000095 h 5770571"/>
              <a:gd name="connsiteX0" fmla="*/ 39943 w 6939952"/>
              <a:gd name="connsiteY0" fmla="*/ 4000095 h 5770571"/>
              <a:gd name="connsiteX1" fmla="*/ 1577622 w 6939952"/>
              <a:gd name="connsiteY1" fmla="*/ 817435 h 5770571"/>
              <a:gd name="connsiteX2" fmla="*/ 5834751 w 6939952"/>
              <a:gd name="connsiteY2" fmla="*/ 1102517 h 5770571"/>
              <a:gd name="connsiteX3" fmla="*/ 6921518 w 6939952"/>
              <a:gd name="connsiteY3" fmla="*/ 5033321 h 5770571"/>
              <a:gd name="connsiteX4" fmla="*/ 2961981 w 6939952"/>
              <a:gd name="connsiteY4" fmla="*/ 5753338 h 5770571"/>
              <a:gd name="connsiteX5" fmla="*/ 39943 w 6939952"/>
              <a:gd name="connsiteY5" fmla="*/ 4000095 h 5770571"/>
              <a:gd name="connsiteX0" fmla="*/ 39943 w 6939952"/>
              <a:gd name="connsiteY0" fmla="*/ 4000095 h 5774179"/>
              <a:gd name="connsiteX1" fmla="*/ 1577622 w 6939952"/>
              <a:gd name="connsiteY1" fmla="*/ 817435 h 5774179"/>
              <a:gd name="connsiteX2" fmla="*/ 5834751 w 6939952"/>
              <a:gd name="connsiteY2" fmla="*/ 1102517 h 5774179"/>
              <a:gd name="connsiteX3" fmla="*/ 6921518 w 6939952"/>
              <a:gd name="connsiteY3" fmla="*/ 5033321 h 5774179"/>
              <a:gd name="connsiteX4" fmla="*/ 2961981 w 6939952"/>
              <a:gd name="connsiteY4" fmla="*/ 5753338 h 5774179"/>
              <a:gd name="connsiteX5" fmla="*/ 39943 w 6939952"/>
              <a:gd name="connsiteY5" fmla="*/ 4000095 h 5774179"/>
              <a:gd name="connsiteX0" fmla="*/ 62517 w 6962526"/>
              <a:gd name="connsiteY0" fmla="*/ 4000095 h 5914074"/>
              <a:gd name="connsiteX1" fmla="*/ 1600196 w 6962526"/>
              <a:gd name="connsiteY1" fmla="*/ 817435 h 5914074"/>
              <a:gd name="connsiteX2" fmla="*/ 5857325 w 6962526"/>
              <a:gd name="connsiteY2" fmla="*/ 1102517 h 5914074"/>
              <a:gd name="connsiteX3" fmla="*/ 6944092 w 6962526"/>
              <a:gd name="connsiteY3" fmla="*/ 5033321 h 5914074"/>
              <a:gd name="connsiteX4" fmla="*/ 3447693 w 6962526"/>
              <a:gd name="connsiteY4" fmla="*/ 5895842 h 5914074"/>
              <a:gd name="connsiteX5" fmla="*/ 62517 w 6962526"/>
              <a:gd name="connsiteY5" fmla="*/ 4000095 h 5914074"/>
              <a:gd name="connsiteX0" fmla="*/ 62517 w 6962526"/>
              <a:gd name="connsiteY0" fmla="*/ 4000095 h 5909063"/>
              <a:gd name="connsiteX1" fmla="*/ 1600196 w 6962526"/>
              <a:gd name="connsiteY1" fmla="*/ 817435 h 5909063"/>
              <a:gd name="connsiteX2" fmla="*/ 5857325 w 6962526"/>
              <a:gd name="connsiteY2" fmla="*/ 1102517 h 5909063"/>
              <a:gd name="connsiteX3" fmla="*/ 6944092 w 6962526"/>
              <a:gd name="connsiteY3" fmla="*/ 5033321 h 5909063"/>
              <a:gd name="connsiteX4" fmla="*/ 3447693 w 6962526"/>
              <a:gd name="connsiteY4" fmla="*/ 5895842 h 5909063"/>
              <a:gd name="connsiteX5" fmla="*/ 62517 w 6962526"/>
              <a:gd name="connsiteY5" fmla="*/ 4000095 h 5909063"/>
              <a:gd name="connsiteX0" fmla="*/ 72715 w 7004788"/>
              <a:gd name="connsiteY0" fmla="*/ 4473865 h 6382833"/>
              <a:gd name="connsiteX1" fmla="*/ 1610394 w 7004788"/>
              <a:gd name="connsiteY1" fmla="*/ 1291205 h 6382833"/>
              <a:gd name="connsiteX2" fmla="*/ 6948178 w 7004788"/>
              <a:gd name="connsiteY2" fmla="*/ 923144 h 6382833"/>
              <a:gd name="connsiteX3" fmla="*/ 6954290 w 7004788"/>
              <a:gd name="connsiteY3" fmla="*/ 5507091 h 6382833"/>
              <a:gd name="connsiteX4" fmla="*/ 3457891 w 7004788"/>
              <a:gd name="connsiteY4" fmla="*/ 6369612 h 6382833"/>
              <a:gd name="connsiteX5" fmla="*/ 72715 w 7004788"/>
              <a:gd name="connsiteY5" fmla="*/ 4473865 h 6382833"/>
              <a:gd name="connsiteX0" fmla="*/ 106881 w 7038954"/>
              <a:gd name="connsiteY0" fmla="*/ 4547924 h 6456892"/>
              <a:gd name="connsiteX1" fmla="*/ 1415960 w 7038954"/>
              <a:gd name="connsiteY1" fmla="*/ 1109770 h 6456892"/>
              <a:gd name="connsiteX2" fmla="*/ 6982344 w 7038954"/>
              <a:gd name="connsiteY2" fmla="*/ 997203 h 6456892"/>
              <a:gd name="connsiteX3" fmla="*/ 6988456 w 7038954"/>
              <a:gd name="connsiteY3" fmla="*/ 5581150 h 6456892"/>
              <a:gd name="connsiteX4" fmla="*/ 3492057 w 7038954"/>
              <a:gd name="connsiteY4" fmla="*/ 6443671 h 6456892"/>
              <a:gd name="connsiteX5" fmla="*/ 106881 w 7038954"/>
              <a:gd name="connsiteY5" fmla="*/ 4547924 h 6456892"/>
              <a:gd name="connsiteX0" fmla="*/ 107112 w 7040332"/>
              <a:gd name="connsiteY0" fmla="*/ 4975368 h 6884336"/>
              <a:gd name="connsiteX1" fmla="*/ 1416191 w 7040332"/>
              <a:gd name="connsiteY1" fmla="*/ 1537214 h 6884336"/>
              <a:gd name="connsiteX2" fmla="*/ 6996022 w 7040332"/>
              <a:gd name="connsiteY2" fmla="*/ 866594 h 6884336"/>
              <a:gd name="connsiteX3" fmla="*/ 6988687 w 7040332"/>
              <a:gd name="connsiteY3" fmla="*/ 6008594 h 6884336"/>
              <a:gd name="connsiteX4" fmla="*/ 3492288 w 7040332"/>
              <a:gd name="connsiteY4" fmla="*/ 6871115 h 6884336"/>
              <a:gd name="connsiteX5" fmla="*/ 107112 w 7040332"/>
              <a:gd name="connsiteY5" fmla="*/ 4975368 h 6884336"/>
              <a:gd name="connsiteX0" fmla="*/ 125032 w 7058252"/>
              <a:gd name="connsiteY0" fmla="*/ 5026174 h 6935142"/>
              <a:gd name="connsiteX1" fmla="*/ 1339981 w 7058252"/>
              <a:gd name="connsiteY1" fmla="*/ 1386314 h 6935142"/>
              <a:gd name="connsiteX2" fmla="*/ 7013942 w 7058252"/>
              <a:gd name="connsiteY2" fmla="*/ 917400 h 6935142"/>
              <a:gd name="connsiteX3" fmla="*/ 7006607 w 7058252"/>
              <a:gd name="connsiteY3" fmla="*/ 6059400 h 6935142"/>
              <a:gd name="connsiteX4" fmla="*/ 3510208 w 7058252"/>
              <a:gd name="connsiteY4" fmla="*/ 6921921 h 6935142"/>
              <a:gd name="connsiteX5" fmla="*/ 125032 w 7058252"/>
              <a:gd name="connsiteY5" fmla="*/ 5026174 h 6935142"/>
              <a:gd name="connsiteX0" fmla="*/ 96994 w 7030214"/>
              <a:gd name="connsiteY0" fmla="*/ 5112058 h 7021026"/>
              <a:gd name="connsiteX1" fmla="*/ 1311943 w 7030214"/>
              <a:gd name="connsiteY1" fmla="*/ 1472198 h 7021026"/>
              <a:gd name="connsiteX2" fmla="*/ 6985904 w 7030214"/>
              <a:gd name="connsiteY2" fmla="*/ 1003284 h 7021026"/>
              <a:gd name="connsiteX3" fmla="*/ 6978569 w 7030214"/>
              <a:gd name="connsiteY3" fmla="*/ 6145284 h 7021026"/>
              <a:gd name="connsiteX4" fmla="*/ 3482170 w 7030214"/>
              <a:gd name="connsiteY4" fmla="*/ 7007805 h 7021026"/>
              <a:gd name="connsiteX5" fmla="*/ 96994 w 7030214"/>
              <a:gd name="connsiteY5" fmla="*/ 5112058 h 7021026"/>
              <a:gd name="connsiteX0" fmla="*/ 165399 w 7098619"/>
              <a:gd name="connsiteY0" fmla="*/ 5137158 h 7046126"/>
              <a:gd name="connsiteX1" fmla="*/ 1030724 w 7098619"/>
              <a:gd name="connsiteY1" fmla="*/ 1416616 h 7046126"/>
              <a:gd name="connsiteX2" fmla="*/ 7054309 w 7098619"/>
              <a:gd name="connsiteY2" fmla="*/ 1028384 h 7046126"/>
              <a:gd name="connsiteX3" fmla="*/ 7046974 w 7098619"/>
              <a:gd name="connsiteY3" fmla="*/ 6170384 h 7046126"/>
              <a:gd name="connsiteX4" fmla="*/ 3550575 w 7098619"/>
              <a:gd name="connsiteY4" fmla="*/ 7032905 h 7046126"/>
              <a:gd name="connsiteX5" fmla="*/ 165399 w 7098619"/>
              <a:gd name="connsiteY5" fmla="*/ 5137158 h 7046126"/>
              <a:gd name="connsiteX0" fmla="*/ 175351 w 7108571"/>
              <a:gd name="connsiteY0" fmla="*/ 5226784 h 7135752"/>
              <a:gd name="connsiteX1" fmla="*/ 1040676 w 7108571"/>
              <a:gd name="connsiteY1" fmla="*/ 1506242 h 7135752"/>
              <a:gd name="connsiteX2" fmla="*/ 7064261 w 7108571"/>
              <a:gd name="connsiteY2" fmla="*/ 1118010 h 7135752"/>
              <a:gd name="connsiteX3" fmla="*/ 7056926 w 7108571"/>
              <a:gd name="connsiteY3" fmla="*/ 6260010 h 7135752"/>
              <a:gd name="connsiteX4" fmla="*/ 3560527 w 7108571"/>
              <a:gd name="connsiteY4" fmla="*/ 7122531 h 7135752"/>
              <a:gd name="connsiteX5" fmla="*/ 175351 w 7108571"/>
              <a:gd name="connsiteY5" fmla="*/ 5226784 h 7135752"/>
              <a:gd name="connsiteX0" fmla="*/ 175351 w 7108571"/>
              <a:gd name="connsiteY0" fmla="*/ 5226784 h 7127573"/>
              <a:gd name="connsiteX1" fmla="*/ 1040676 w 7108571"/>
              <a:gd name="connsiteY1" fmla="*/ 1506242 h 7127573"/>
              <a:gd name="connsiteX2" fmla="*/ 7064261 w 7108571"/>
              <a:gd name="connsiteY2" fmla="*/ 1118010 h 7127573"/>
              <a:gd name="connsiteX3" fmla="*/ 7056926 w 7108571"/>
              <a:gd name="connsiteY3" fmla="*/ 6260010 h 7127573"/>
              <a:gd name="connsiteX4" fmla="*/ 3560527 w 7108571"/>
              <a:gd name="connsiteY4" fmla="*/ 7122531 h 7127573"/>
              <a:gd name="connsiteX5" fmla="*/ 175351 w 7108571"/>
              <a:gd name="connsiteY5" fmla="*/ 5226784 h 7127573"/>
              <a:gd name="connsiteX0" fmla="*/ 175351 w 7170557"/>
              <a:gd name="connsiteY0" fmla="*/ 5226784 h 7154795"/>
              <a:gd name="connsiteX1" fmla="*/ 1040676 w 7170557"/>
              <a:gd name="connsiteY1" fmla="*/ 1506242 h 7154795"/>
              <a:gd name="connsiteX2" fmla="*/ 7064261 w 7170557"/>
              <a:gd name="connsiteY2" fmla="*/ 1118010 h 7154795"/>
              <a:gd name="connsiteX3" fmla="*/ 7124161 w 7170557"/>
              <a:gd name="connsiteY3" fmla="*/ 6643252 h 7154795"/>
              <a:gd name="connsiteX4" fmla="*/ 3560527 w 7170557"/>
              <a:gd name="connsiteY4" fmla="*/ 7122531 h 7154795"/>
              <a:gd name="connsiteX5" fmla="*/ 175351 w 7170557"/>
              <a:gd name="connsiteY5" fmla="*/ 5226784 h 7154795"/>
              <a:gd name="connsiteX0" fmla="*/ 175351 w 7170557"/>
              <a:gd name="connsiteY0" fmla="*/ 5226784 h 7135754"/>
              <a:gd name="connsiteX1" fmla="*/ 1040676 w 7170557"/>
              <a:gd name="connsiteY1" fmla="*/ 1506242 h 7135754"/>
              <a:gd name="connsiteX2" fmla="*/ 7064261 w 7170557"/>
              <a:gd name="connsiteY2" fmla="*/ 1118010 h 7135754"/>
              <a:gd name="connsiteX3" fmla="*/ 7124161 w 7170557"/>
              <a:gd name="connsiteY3" fmla="*/ 6643252 h 7135754"/>
              <a:gd name="connsiteX4" fmla="*/ 3560527 w 7170557"/>
              <a:gd name="connsiteY4" fmla="*/ 7122531 h 7135754"/>
              <a:gd name="connsiteX5" fmla="*/ 175351 w 7170557"/>
              <a:gd name="connsiteY5" fmla="*/ 5226784 h 7135754"/>
              <a:gd name="connsiteX0" fmla="*/ 192451 w 7187657"/>
              <a:gd name="connsiteY0" fmla="*/ 5278777 h 7187747"/>
              <a:gd name="connsiteX1" fmla="*/ 1057776 w 7187657"/>
              <a:gd name="connsiteY1" fmla="*/ 1558235 h 7187747"/>
              <a:gd name="connsiteX2" fmla="*/ 7081361 w 7187657"/>
              <a:gd name="connsiteY2" fmla="*/ 1170003 h 7187747"/>
              <a:gd name="connsiteX3" fmla="*/ 7141261 w 7187657"/>
              <a:gd name="connsiteY3" fmla="*/ 6695245 h 7187747"/>
              <a:gd name="connsiteX4" fmla="*/ 3577627 w 7187657"/>
              <a:gd name="connsiteY4" fmla="*/ 7174524 h 7187747"/>
              <a:gd name="connsiteX5" fmla="*/ 192451 w 7187657"/>
              <a:gd name="connsiteY5" fmla="*/ 5278777 h 7187747"/>
              <a:gd name="connsiteX0" fmla="*/ 2866 w 6998072"/>
              <a:gd name="connsiteY0" fmla="*/ 5197304 h 7106274"/>
              <a:gd name="connsiteX1" fmla="*/ 2865079 w 6998072"/>
              <a:gd name="connsiteY1" fmla="*/ 1705362 h 7106274"/>
              <a:gd name="connsiteX2" fmla="*/ 6891776 w 6998072"/>
              <a:gd name="connsiteY2" fmla="*/ 1088530 h 7106274"/>
              <a:gd name="connsiteX3" fmla="*/ 6951676 w 6998072"/>
              <a:gd name="connsiteY3" fmla="*/ 6613772 h 7106274"/>
              <a:gd name="connsiteX4" fmla="*/ 3388042 w 6998072"/>
              <a:gd name="connsiteY4" fmla="*/ 7093051 h 7106274"/>
              <a:gd name="connsiteX5" fmla="*/ 2866 w 6998072"/>
              <a:gd name="connsiteY5" fmla="*/ 5197304 h 7106274"/>
              <a:gd name="connsiteX0" fmla="*/ 1495 w 6996701"/>
              <a:gd name="connsiteY0" fmla="*/ 5204802 h 7113772"/>
              <a:gd name="connsiteX1" fmla="*/ 2863708 w 6996701"/>
              <a:gd name="connsiteY1" fmla="*/ 1712860 h 7113772"/>
              <a:gd name="connsiteX2" fmla="*/ 6890405 w 6996701"/>
              <a:gd name="connsiteY2" fmla="*/ 1096028 h 7113772"/>
              <a:gd name="connsiteX3" fmla="*/ 6950305 w 6996701"/>
              <a:gd name="connsiteY3" fmla="*/ 6621270 h 7113772"/>
              <a:gd name="connsiteX4" fmla="*/ 3386671 w 6996701"/>
              <a:gd name="connsiteY4" fmla="*/ 7100549 h 7113772"/>
              <a:gd name="connsiteX5" fmla="*/ 1495 w 6996701"/>
              <a:gd name="connsiteY5" fmla="*/ 5204802 h 7113772"/>
              <a:gd name="connsiteX0" fmla="*/ 114146 w 7109352"/>
              <a:gd name="connsiteY0" fmla="*/ 5149953 h 7058923"/>
              <a:gd name="connsiteX1" fmla="*/ 313842 w 7109352"/>
              <a:gd name="connsiteY1" fmla="*/ 1826099 h 7058923"/>
              <a:gd name="connsiteX2" fmla="*/ 7003056 w 7109352"/>
              <a:gd name="connsiteY2" fmla="*/ 1041179 h 7058923"/>
              <a:gd name="connsiteX3" fmla="*/ 7062956 w 7109352"/>
              <a:gd name="connsiteY3" fmla="*/ 6566421 h 7058923"/>
              <a:gd name="connsiteX4" fmla="*/ 3499322 w 7109352"/>
              <a:gd name="connsiteY4" fmla="*/ 7045700 h 7058923"/>
              <a:gd name="connsiteX5" fmla="*/ 114146 w 7109352"/>
              <a:gd name="connsiteY5" fmla="*/ 5149953 h 7058923"/>
              <a:gd name="connsiteX0" fmla="*/ 1888574 w 6996922"/>
              <a:gd name="connsiteY0" fmla="*/ 5308702 h 6875893"/>
              <a:gd name="connsiteX1" fmla="*/ 201412 w 6996922"/>
              <a:gd name="connsiteY1" fmla="*/ 1636505 h 6875893"/>
              <a:gd name="connsiteX2" fmla="*/ 6890626 w 6996922"/>
              <a:gd name="connsiteY2" fmla="*/ 851585 h 6875893"/>
              <a:gd name="connsiteX3" fmla="*/ 6950526 w 6996922"/>
              <a:gd name="connsiteY3" fmla="*/ 6376827 h 6875893"/>
              <a:gd name="connsiteX4" fmla="*/ 3386892 w 6996922"/>
              <a:gd name="connsiteY4" fmla="*/ 6856106 h 6875893"/>
              <a:gd name="connsiteX5" fmla="*/ 1888574 w 6996922"/>
              <a:gd name="connsiteY5" fmla="*/ 5308702 h 6875893"/>
              <a:gd name="connsiteX0" fmla="*/ 1847876 w 6956224"/>
              <a:gd name="connsiteY0" fmla="*/ 5388719 h 6955910"/>
              <a:gd name="connsiteX1" fmla="*/ 204257 w 6956224"/>
              <a:gd name="connsiteY1" fmla="*/ 1397208 h 6955910"/>
              <a:gd name="connsiteX2" fmla="*/ 6849928 w 6956224"/>
              <a:gd name="connsiteY2" fmla="*/ 931602 h 6955910"/>
              <a:gd name="connsiteX3" fmla="*/ 6909828 w 6956224"/>
              <a:gd name="connsiteY3" fmla="*/ 6456844 h 6955910"/>
              <a:gd name="connsiteX4" fmla="*/ 3346194 w 6956224"/>
              <a:gd name="connsiteY4" fmla="*/ 6936123 h 6955910"/>
              <a:gd name="connsiteX5" fmla="*/ 1847876 w 6956224"/>
              <a:gd name="connsiteY5" fmla="*/ 5388719 h 6955910"/>
              <a:gd name="connsiteX0" fmla="*/ 1680737 w 6789085"/>
              <a:gd name="connsiteY0" fmla="*/ 5908231 h 7475422"/>
              <a:gd name="connsiteX1" fmla="*/ 37118 w 6789085"/>
              <a:gd name="connsiteY1" fmla="*/ 1916720 h 7475422"/>
              <a:gd name="connsiteX2" fmla="*/ 6682789 w 6789085"/>
              <a:gd name="connsiteY2" fmla="*/ 1451114 h 7475422"/>
              <a:gd name="connsiteX3" fmla="*/ 6742689 w 6789085"/>
              <a:gd name="connsiteY3" fmla="*/ 6976356 h 7475422"/>
              <a:gd name="connsiteX4" fmla="*/ 3179055 w 6789085"/>
              <a:gd name="connsiteY4" fmla="*/ 7455635 h 7475422"/>
              <a:gd name="connsiteX5" fmla="*/ 1680737 w 6789085"/>
              <a:gd name="connsiteY5" fmla="*/ 5908231 h 7475422"/>
              <a:gd name="connsiteX0" fmla="*/ 1673043 w 6781391"/>
              <a:gd name="connsiteY0" fmla="*/ 5908231 h 7009974"/>
              <a:gd name="connsiteX1" fmla="*/ 29424 w 6781391"/>
              <a:gd name="connsiteY1" fmla="*/ 1916720 h 7009974"/>
              <a:gd name="connsiteX2" fmla="*/ 6675095 w 6781391"/>
              <a:gd name="connsiteY2" fmla="*/ 1451114 h 7009974"/>
              <a:gd name="connsiteX3" fmla="*/ 6734995 w 6781391"/>
              <a:gd name="connsiteY3" fmla="*/ 6976356 h 7009974"/>
              <a:gd name="connsiteX4" fmla="*/ 558790 w 6781391"/>
              <a:gd name="connsiteY4" fmla="*/ 6976663 h 7009974"/>
              <a:gd name="connsiteX5" fmla="*/ 1673043 w 6781391"/>
              <a:gd name="connsiteY5" fmla="*/ 5908231 h 7009974"/>
              <a:gd name="connsiteX0" fmla="*/ 965292 w 7089640"/>
              <a:gd name="connsiteY0" fmla="*/ 5087314 h 6494621"/>
              <a:gd name="connsiteX1" fmla="*/ 337673 w 7089640"/>
              <a:gd name="connsiteY1" fmla="*/ 1386088 h 6494621"/>
              <a:gd name="connsiteX2" fmla="*/ 6983344 w 7089640"/>
              <a:gd name="connsiteY2" fmla="*/ 920482 h 6494621"/>
              <a:gd name="connsiteX3" fmla="*/ 7043244 w 7089640"/>
              <a:gd name="connsiteY3" fmla="*/ 6445724 h 6494621"/>
              <a:gd name="connsiteX4" fmla="*/ 867039 w 7089640"/>
              <a:gd name="connsiteY4" fmla="*/ 6446031 h 6494621"/>
              <a:gd name="connsiteX5" fmla="*/ 965292 w 7089640"/>
              <a:gd name="connsiteY5" fmla="*/ 5087314 h 6494621"/>
              <a:gd name="connsiteX0" fmla="*/ 864572 w 6988920"/>
              <a:gd name="connsiteY0" fmla="*/ 5157762 h 6565069"/>
              <a:gd name="connsiteX1" fmla="*/ 353067 w 6988920"/>
              <a:gd name="connsiteY1" fmla="*/ 1209793 h 6565069"/>
              <a:gd name="connsiteX2" fmla="*/ 6882624 w 6988920"/>
              <a:gd name="connsiteY2" fmla="*/ 990930 h 6565069"/>
              <a:gd name="connsiteX3" fmla="*/ 6942524 w 6988920"/>
              <a:gd name="connsiteY3" fmla="*/ 6516172 h 6565069"/>
              <a:gd name="connsiteX4" fmla="*/ 766319 w 6988920"/>
              <a:gd name="connsiteY4" fmla="*/ 6516479 h 6565069"/>
              <a:gd name="connsiteX5" fmla="*/ 864572 w 6988920"/>
              <a:gd name="connsiteY5" fmla="*/ 5157762 h 6565069"/>
              <a:gd name="connsiteX0" fmla="*/ 803231 w 6927579"/>
              <a:gd name="connsiteY0" fmla="*/ 5499440 h 6906747"/>
              <a:gd name="connsiteX1" fmla="*/ 291726 w 6927579"/>
              <a:gd name="connsiteY1" fmla="*/ 1551471 h 6906747"/>
              <a:gd name="connsiteX2" fmla="*/ 6821283 w 6927579"/>
              <a:gd name="connsiteY2" fmla="*/ 1332608 h 6906747"/>
              <a:gd name="connsiteX3" fmla="*/ 6881183 w 6927579"/>
              <a:gd name="connsiteY3" fmla="*/ 6857850 h 6906747"/>
              <a:gd name="connsiteX4" fmla="*/ 704978 w 6927579"/>
              <a:gd name="connsiteY4" fmla="*/ 6858157 h 6906747"/>
              <a:gd name="connsiteX5" fmla="*/ 803231 w 6927579"/>
              <a:gd name="connsiteY5" fmla="*/ 5499440 h 6906747"/>
              <a:gd name="connsiteX0" fmla="*/ 865520 w 6989868"/>
              <a:gd name="connsiteY0" fmla="*/ 5499440 h 7044175"/>
              <a:gd name="connsiteX1" fmla="*/ 354015 w 6989868"/>
              <a:gd name="connsiteY1" fmla="*/ 1551471 h 7044175"/>
              <a:gd name="connsiteX2" fmla="*/ 6883572 w 6989868"/>
              <a:gd name="connsiteY2" fmla="*/ 1332608 h 7044175"/>
              <a:gd name="connsiteX3" fmla="*/ 6943472 w 6989868"/>
              <a:gd name="connsiteY3" fmla="*/ 6857850 h 7044175"/>
              <a:gd name="connsiteX4" fmla="*/ 3089552 w 6989868"/>
              <a:gd name="connsiteY4" fmla="*/ 7003300 h 7044175"/>
              <a:gd name="connsiteX5" fmla="*/ 865520 w 6989868"/>
              <a:gd name="connsiteY5" fmla="*/ 5499440 h 7044175"/>
              <a:gd name="connsiteX0" fmla="*/ 878793 w 7075712"/>
              <a:gd name="connsiteY0" fmla="*/ 5596827 h 6701896"/>
              <a:gd name="connsiteX1" fmla="*/ 439859 w 7075712"/>
              <a:gd name="connsiteY1" fmla="*/ 1227944 h 6701896"/>
              <a:gd name="connsiteX2" fmla="*/ 6969416 w 7075712"/>
              <a:gd name="connsiteY2" fmla="*/ 1009081 h 6701896"/>
              <a:gd name="connsiteX3" fmla="*/ 7029316 w 7075712"/>
              <a:gd name="connsiteY3" fmla="*/ 6534323 h 6701896"/>
              <a:gd name="connsiteX4" fmla="*/ 3175396 w 7075712"/>
              <a:gd name="connsiteY4" fmla="*/ 6679773 h 6701896"/>
              <a:gd name="connsiteX5" fmla="*/ 878793 w 7075712"/>
              <a:gd name="connsiteY5" fmla="*/ 5596827 h 6701896"/>
              <a:gd name="connsiteX0" fmla="*/ 817906 w 7014825"/>
              <a:gd name="connsiteY0" fmla="*/ 5596827 h 6701896"/>
              <a:gd name="connsiteX1" fmla="*/ 378972 w 7014825"/>
              <a:gd name="connsiteY1" fmla="*/ 1227944 h 6701896"/>
              <a:gd name="connsiteX2" fmla="*/ 6908529 w 7014825"/>
              <a:gd name="connsiteY2" fmla="*/ 1009081 h 6701896"/>
              <a:gd name="connsiteX3" fmla="*/ 6968429 w 7014825"/>
              <a:gd name="connsiteY3" fmla="*/ 6534323 h 6701896"/>
              <a:gd name="connsiteX4" fmla="*/ 3114509 w 7014825"/>
              <a:gd name="connsiteY4" fmla="*/ 6679773 h 6701896"/>
              <a:gd name="connsiteX5" fmla="*/ 817906 w 7014825"/>
              <a:gd name="connsiteY5" fmla="*/ 5596827 h 6701896"/>
              <a:gd name="connsiteX0" fmla="*/ 893966 w 7090885"/>
              <a:gd name="connsiteY0" fmla="*/ 5596827 h 6701896"/>
              <a:gd name="connsiteX1" fmla="*/ 455032 w 7090885"/>
              <a:gd name="connsiteY1" fmla="*/ 1227944 h 6701896"/>
              <a:gd name="connsiteX2" fmla="*/ 6984589 w 7090885"/>
              <a:gd name="connsiteY2" fmla="*/ 1009081 h 6701896"/>
              <a:gd name="connsiteX3" fmla="*/ 7044489 w 7090885"/>
              <a:gd name="connsiteY3" fmla="*/ 6534323 h 6701896"/>
              <a:gd name="connsiteX4" fmla="*/ 3190569 w 7090885"/>
              <a:gd name="connsiteY4" fmla="*/ 6679773 h 6701896"/>
              <a:gd name="connsiteX5" fmla="*/ 893966 w 7090885"/>
              <a:gd name="connsiteY5" fmla="*/ 5596827 h 6701896"/>
              <a:gd name="connsiteX0" fmla="*/ 773381 w 6970300"/>
              <a:gd name="connsiteY0" fmla="*/ 5596827 h 6701896"/>
              <a:gd name="connsiteX1" fmla="*/ 334447 w 6970300"/>
              <a:gd name="connsiteY1" fmla="*/ 1227944 h 6701896"/>
              <a:gd name="connsiteX2" fmla="*/ 6864004 w 6970300"/>
              <a:gd name="connsiteY2" fmla="*/ 1009081 h 6701896"/>
              <a:gd name="connsiteX3" fmla="*/ 6923904 w 6970300"/>
              <a:gd name="connsiteY3" fmla="*/ 6534323 h 6701896"/>
              <a:gd name="connsiteX4" fmla="*/ 3069984 w 6970300"/>
              <a:gd name="connsiteY4" fmla="*/ 6679773 h 6701896"/>
              <a:gd name="connsiteX5" fmla="*/ 773381 w 6970300"/>
              <a:gd name="connsiteY5" fmla="*/ 5596827 h 6701896"/>
              <a:gd name="connsiteX0" fmla="*/ 795529 w 6992448"/>
              <a:gd name="connsiteY0" fmla="*/ 5596827 h 6701896"/>
              <a:gd name="connsiteX1" fmla="*/ 356595 w 6992448"/>
              <a:gd name="connsiteY1" fmla="*/ 1227944 h 6701896"/>
              <a:gd name="connsiteX2" fmla="*/ 6886152 w 6992448"/>
              <a:gd name="connsiteY2" fmla="*/ 1009081 h 6701896"/>
              <a:gd name="connsiteX3" fmla="*/ 6946052 w 6992448"/>
              <a:gd name="connsiteY3" fmla="*/ 6534323 h 6701896"/>
              <a:gd name="connsiteX4" fmla="*/ 3092132 w 6992448"/>
              <a:gd name="connsiteY4" fmla="*/ 6679773 h 6701896"/>
              <a:gd name="connsiteX5" fmla="*/ 795529 w 6992448"/>
              <a:gd name="connsiteY5" fmla="*/ 5596827 h 6701896"/>
              <a:gd name="connsiteX0" fmla="*/ 893966 w 7090885"/>
              <a:gd name="connsiteY0" fmla="*/ 5596827 h 6534339"/>
              <a:gd name="connsiteX1" fmla="*/ 455032 w 7090885"/>
              <a:gd name="connsiteY1" fmla="*/ 1227944 h 6534339"/>
              <a:gd name="connsiteX2" fmla="*/ 6984589 w 7090885"/>
              <a:gd name="connsiteY2" fmla="*/ 1009081 h 6534339"/>
              <a:gd name="connsiteX3" fmla="*/ 7044489 w 7090885"/>
              <a:gd name="connsiteY3" fmla="*/ 6534323 h 6534339"/>
              <a:gd name="connsiteX4" fmla="*/ 3625997 w 7090885"/>
              <a:gd name="connsiteY4" fmla="*/ 6302402 h 6534339"/>
              <a:gd name="connsiteX5" fmla="*/ 893966 w 7090885"/>
              <a:gd name="connsiteY5" fmla="*/ 5596827 h 6534339"/>
              <a:gd name="connsiteX0" fmla="*/ 893966 w 7117974"/>
              <a:gd name="connsiteY0" fmla="*/ 5596827 h 7622907"/>
              <a:gd name="connsiteX1" fmla="*/ 455032 w 7117974"/>
              <a:gd name="connsiteY1" fmla="*/ 1227944 h 7622907"/>
              <a:gd name="connsiteX2" fmla="*/ 6984589 w 7117974"/>
              <a:gd name="connsiteY2" fmla="*/ 1009081 h 7622907"/>
              <a:gd name="connsiteX3" fmla="*/ 7073517 w 7117974"/>
              <a:gd name="connsiteY3" fmla="*/ 7622895 h 7622907"/>
              <a:gd name="connsiteX4" fmla="*/ 3625997 w 7117974"/>
              <a:gd name="connsiteY4" fmla="*/ 6302402 h 7622907"/>
              <a:gd name="connsiteX5" fmla="*/ 893966 w 7117974"/>
              <a:gd name="connsiteY5" fmla="*/ 5596827 h 7622907"/>
              <a:gd name="connsiteX0" fmla="*/ 893966 w 7117974"/>
              <a:gd name="connsiteY0" fmla="*/ 5596827 h 7622907"/>
              <a:gd name="connsiteX1" fmla="*/ 455032 w 7117974"/>
              <a:gd name="connsiteY1" fmla="*/ 1227944 h 7622907"/>
              <a:gd name="connsiteX2" fmla="*/ 6984589 w 7117974"/>
              <a:gd name="connsiteY2" fmla="*/ 1009081 h 7622907"/>
              <a:gd name="connsiteX3" fmla="*/ 7073517 w 7117974"/>
              <a:gd name="connsiteY3" fmla="*/ 7622895 h 7622907"/>
              <a:gd name="connsiteX4" fmla="*/ 3625997 w 7117974"/>
              <a:gd name="connsiteY4" fmla="*/ 6302402 h 7622907"/>
              <a:gd name="connsiteX5" fmla="*/ 893966 w 7117974"/>
              <a:gd name="connsiteY5" fmla="*/ 5596827 h 7622907"/>
              <a:gd name="connsiteX0" fmla="*/ 845471 w 7142051"/>
              <a:gd name="connsiteY0" fmla="*/ 5808938 h 7631818"/>
              <a:gd name="connsiteX1" fmla="*/ 479109 w 7142051"/>
              <a:gd name="connsiteY1" fmla="*/ 1236855 h 7631818"/>
              <a:gd name="connsiteX2" fmla="*/ 7008666 w 7142051"/>
              <a:gd name="connsiteY2" fmla="*/ 1017992 h 7631818"/>
              <a:gd name="connsiteX3" fmla="*/ 7097594 w 7142051"/>
              <a:gd name="connsiteY3" fmla="*/ 7631806 h 7631818"/>
              <a:gd name="connsiteX4" fmla="*/ 3650074 w 7142051"/>
              <a:gd name="connsiteY4" fmla="*/ 6311313 h 7631818"/>
              <a:gd name="connsiteX5" fmla="*/ 845471 w 7142051"/>
              <a:gd name="connsiteY5" fmla="*/ 5808938 h 7631818"/>
              <a:gd name="connsiteX0" fmla="*/ 862410 w 7158990"/>
              <a:gd name="connsiteY0" fmla="*/ 5808938 h 7631818"/>
              <a:gd name="connsiteX1" fmla="*/ 496048 w 7158990"/>
              <a:gd name="connsiteY1" fmla="*/ 1236855 h 7631818"/>
              <a:gd name="connsiteX2" fmla="*/ 7025605 w 7158990"/>
              <a:gd name="connsiteY2" fmla="*/ 1017992 h 7631818"/>
              <a:gd name="connsiteX3" fmla="*/ 7114533 w 7158990"/>
              <a:gd name="connsiteY3" fmla="*/ 7631806 h 7631818"/>
              <a:gd name="connsiteX4" fmla="*/ 4102441 w 7158990"/>
              <a:gd name="connsiteY4" fmla="*/ 6311313 h 7631818"/>
              <a:gd name="connsiteX5" fmla="*/ 862410 w 7158990"/>
              <a:gd name="connsiteY5" fmla="*/ 5808938 h 7631818"/>
              <a:gd name="connsiteX0" fmla="*/ 862410 w 7158990"/>
              <a:gd name="connsiteY0" fmla="*/ 5808938 h 7631818"/>
              <a:gd name="connsiteX1" fmla="*/ 496048 w 7158990"/>
              <a:gd name="connsiteY1" fmla="*/ 1236855 h 7631818"/>
              <a:gd name="connsiteX2" fmla="*/ 7025605 w 7158990"/>
              <a:gd name="connsiteY2" fmla="*/ 1017992 h 7631818"/>
              <a:gd name="connsiteX3" fmla="*/ 7114533 w 7158990"/>
              <a:gd name="connsiteY3" fmla="*/ 7631806 h 7631818"/>
              <a:gd name="connsiteX4" fmla="*/ 4102441 w 7158990"/>
              <a:gd name="connsiteY4" fmla="*/ 6311313 h 7631818"/>
              <a:gd name="connsiteX5" fmla="*/ 862410 w 7158990"/>
              <a:gd name="connsiteY5" fmla="*/ 5808938 h 7631818"/>
              <a:gd name="connsiteX0" fmla="*/ 836657 w 7133237"/>
              <a:gd name="connsiteY0" fmla="*/ 5999472 h 7822352"/>
              <a:gd name="connsiteX1" fmla="*/ 470295 w 7133237"/>
              <a:gd name="connsiteY1" fmla="*/ 1427389 h 7822352"/>
              <a:gd name="connsiteX2" fmla="*/ 6999852 w 7133237"/>
              <a:gd name="connsiteY2" fmla="*/ 1208526 h 7822352"/>
              <a:gd name="connsiteX3" fmla="*/ 7088780 w 7133237"/>
              <a:gd name="connsiteY3" fmla="*/ 7822340 h 7822352"/>
              <a:gd name="connsiteX4" fmla="*/ 4076688 w 7133237"/>
              <a:gd name="connsiteY4" fmla="*/ 6501847 h 7822352"/>
              <a:gd name="connsiteX5" fmla="*/ 836657 w 7133237"/>
              <a:gd name="connsiteY5" fmla="*/ 5999472 h 7822352"/>
              <a:gd name="connsiteX0" fmla="*/ 785167 w 7081747"/>
              <a:gd name="connsiteY0" fmla="*/ 6041594 h 7864474"/>
              <a:gd name="connsiteX1" fmla="*/ 418805 w 7081747"/>
              <a:gd name="connsiteY1" fmla="*/ 1469511 h 7864474"/>
              <a:gd name="connsiteX2" fmla="*/ 6948362 w 7081747"/>
              <a:gd name="connsiteY2" fmla="*/ 1250648 h 7864474"/>
              <a:gd name="connsiteX3" fmla="*/ 7037290 w 7081747"/>
              <a:gd name="connsiteY3" fmla="*/ 7864462 h 7864474"/>
              <a:gd name="connsiteX4" fmla="*/ 4025198 w 7081747"/>
              <a:gd name="connsiteY4" fmla="*/ 6543969 h 7864474"/>
              <a:gd name="connsiteX5" fmla="*/ 785167 w 7081747"/>
              <a:gd name="connsiteY5" fmla="*/ 6041594 h 7864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81747" h="7864474">
                <a:moveTo>
                  <a:pt x="785167" y="6041594"/>
                </a:moveTo>
                <a:cubicBezTo>
                  <a:pt x="184102" y="5195851"/>
                  <a:pt x="-434223" y="3051773"/>
                  <a:pt x="418805" y="1469511"/>
                </a:cubicBezTo>
                <a:cubicBezTo>
                  <a:pt x="1271833" y="-112751"/>
                  <a:pt x="7352123" y="-744327"/>
                  <a:pt x="6948362" y="1250648"/>
                </a:cubicBezTo>
                <a:cubicBezTo>
                  <a:pt x="6651479" y="3423752"/>
                  <a:pt x="7242953" y="7873096"/>
                  <a:pt x="7037290" y="7864462"/>
                </a:cubicBezTo>
                <a:cubicBezTo>
                  <a:pt x="6446339" y="7152543"/>
                  <a:pt x="5430075" y="6572008"/>
                  <a:pt x="4025198" y="6543969"/>
                </a:cubicBezTo>
                <a:cubicBezTo>
                  <a:pt x="2620321" y="6515930"/>
                  <a:pt x="1386233" y="6887337"/>
                  <a:pt x="785167" y="604159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/>
          <a:lstStyle/>
          <a:p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A9836FC8-C54D-5481-A6D2-BF3EC5FF5238}"/>
              </a:ext>
            </a:extLst>
          </p:cNvPr>
          <p:cNvSpPr/>
          <p:nvPr userDrawn="1"/>
        </p:nvSpPr>
        <p:spPr>
          <a:xfrm>
            <a:off x="5926437" y="-217714"/>
            <a:ext cx="6570363" cy="6792685"/>
          </a:xfrm>
          <a:custGeom>
            <a:avLst/>
            <a:gdLst>
              <a:gd name="connsiteX0" fmla="*/ 1040420 w 6570363"/>
              <a:gd name="connsiteY0" fmla="*/ 0 h 6792685"/>
              <a:gd name="connsiteX1" fmla="*/ 24420 w 6570363"/>
              <a:gd name="connsiteY1" fmla="*/ 1712685 h 6792685"/>
              <a:gd name="connsiteX2" fmla="*/ 314706 w 6570363"/>
              <a:gd name="connsiteY2" fmla="*/ 3672114 h 6792685"/>
              <a:gd name="connsiteX3" fmla="*/ 300192 w 6570363"/>
              <a:gd name="connsiteY3" fmla="*/ 5602514 h 6792685"/>
              <a:gd name="connsiteX4" fmla="*/ 1998363 w 6570363"/>
              <a:gd name="connsiteY4" fmla="*/ 6328228 h 6792685"/>
              <a:gd name="connsiteX5" fmla="*/ 4233563 w 6570363"/>
              <a:gd name="connsiteY5" fmla="*/ 5950857 h 6792685"/>
              <a:gd name="connsiteX6" fmla="*/ 6570363 w 6570363"/>
              <a:gd name="connsiteY6" fmla="*/ 6792685 h 679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70363" h="6792685">
                <a:moveTo>
                  <a:pt x="1040420" y="0"/>
                </a:moveTo>
                <a:cubicBezTo>
                  <a:pt x="592896" y="550333"/>
                  <a:pt x="145372" y="1100666"/>
                  <a:pt x="24420" y="1712685"/>
                </a:cubicBezTo>
                <a:cubicBezTo>
                  <a:pt x="-96532" y="2324704"/>
                  <a:pt x="268744" y="3023809"/>
                  <a:pt x="314706" y="3672114"/>
                </a:cubicBezTo>
                <a:cubicBezTo>
                  <a:pt x="360668" y="4320419"/>
                  <a:pt x="19582" y="5159828"/>
                  <a:pt x="300192" y="5602514"/>
                </a:cubicBezTo>
                <a:cubicBezTo>
                  <a:pt x="580802" y="6045200"/>
                  <a:pt x="1342801" y="6270171"/>
                  <a:pt x="1998363" y="6328228"/>
                </a:cubicBezTo>
                <a:cubicBezTo>
                  <a:pt x="2653925" y="6386285"/>
                  <a:pt x="3471563" y="5873448"/>
                  <a:pt x="4233563" y="5950857"/>
                </a:cubicBezTo>
                <a:cubicBezTo>
                  <a:pt x="4995563" y="6028267"/>
                  <a:pt x="6144611" y="6545942"/>
                  <a:pt x="6570363" y="679268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6969605-FF53-1BF4-BCA0-FA5D3653C52A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9358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4941C-0D99-DD82-FDA2-1F82C4CFB6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68323" y="556593"/>
            <a:ext cx="6177004" cy="5600284"/>
          </a:xfrm>
          <a:custGeom>
            <a:avLst/>
            <a:gdLst>
              <a:gd name="connsiteX0" fmla="*/ 0 w 2576594"/>
              <a:gd name="connsiteY0" fmla="*/ 1246982 h 2493963"/>
              <a:gd name="connsiteX1" fmla="*/ 1288297 w 2576594"/>
              <a:gd name="connsiteY1" fmla="*/ 0 h 2493963"/>
              <a:gd name="connsiteX2" fmla="*/ 2576594 w 2576594"/>
              <a:gd name="connsiteY2" fmla="*/ 1246982 h 2493963"/>
              <a:gd name="connsiteX3" fmla="*/ 1288297 w 2576594"/>
              <a:gd name="connsiteY3" fmla="*/ 2493964 h 2493963"/>
              <a:gd name="connsiteX4" fmla="*/ 0 w 2576594"/>
              <a:gd name="connsiteY4" fmla="*/ 1246982 h 2493963"/>
              <a:gd name="connsiteX0" fmla="*/ 0 w 3455368"/>
              <a:gd name="connsiteY0" fmla="*/ 3526848 h 3727854"/>
              <a:gd name="connsiteX1" fmla="*/ 2167071 w 3455368"/>
              <a:gd name="connsiteY1" fmla="*/ 82931 h 3727854"/>
              <a:gd name="connsiteX2" fmla="*/ 3455368 w 3455368"/>
              <a:gd name="connsiteY2" fmla="*/ 1329913 h 3727854"/>
              <a:gd name="connsiteX3" fmla="*/ 2167071 w 3455368"/>
              <a:gd name="connsiteY3" fmla="*/ 2576895 h 3727854"/>
              <a:gd name="connsiteX4" fmla="*/ 0 w 3455368"/>
              <a:gd name="connsiteY4" fmla="*/ 3526848 h 3727854"/>
              <a:gd name="connsiteX0" fmla="*/ 69316 w 3524684"/>
              <a:gd name="connsiteY0" fmla="*/ 4930853 h 5119588"/>
              <a:gd name="connsiteX1" fmla="*/ 811348 w 3524684"/>
              <a:gd name="connsiteY1" fmla="*/ 38146 h 5119588"/>
              <a:gd name="connsiteX2" fmla="*/ 3524684 w 3524684"/>
              <a:gd name="connsiteY2" fmla="*/ 2733918 h 5119588"/>
              <a:gd name="connsiteX3" fmla="*/ 2236387 w 3524684"/>
              <a:gd name="connsiteY3" fmla="*/ 3980900 h 5119588"/>
              <a:gd name="connsiteX4" fmla="*/ 69316 w 3524684"/>
              <a:gd name="connsiteY4" fmla="*/ 4930853 h 5119588"/>
              <a:gd name="connsiteX0" fmla="*/ 374922 w 3830290"/>
              <a:gd name="connsiteY0" fmla="*/ 4901976 h 5090711"/>
              <a:gd name="connsiteX1" fmla="*/ 1116954 w 3830290"/>
              <a:gd name="connsiteY1" fmla="*/ 9269 h 5090711"/>
              <a:gd name="connsiteX2" fmla="*/ 3830290 w 3830290"/>
              <a:gd name="connsiteY2" fmla="*/ 2705041 h 5090711"/>
              <a:gd name="connsiteX3" fmla="*/ 2541993 w 3830290"/>
              <a:gd name="connsiteY3" fmla="*/ 3952023 h 5090711"/>
              <a:gd name="connsiteX4" fmla="*/ 374922 w 3830290"/>
              <a:gd name="connsiteY4" fmla="*/ 4901976 h 5090711"/>
              <a:gd name="connsiteX0" fmla="*/ 104255 w 5162792"/>
              <a:gd name="connsiteY0" fmla="*/ 5035789 h 5247620"/>
              <a:gd name="connsiteX1" fmla="*/ 846287 w 5162792"/>
              <a:gd name="connsiteY1" fmla="*/ 143082 h 5247620"/>
              <a:gd name="connsiteX2" fmla="*/ 5162792 w 5162792"/>
              <a:gd name="connsiteY2" fmla="*/ 1568194 h 5247620"/>
              <a:gd name="connsiteX3" fmla="*/ 2271326 w 5162792"/>
              <a:gd name="connsiteY3" fmla="*/ 4085836 h 5247620"/>
              <a:gd name="connsiteX4" fmla="*/ 104255 w 5162792"/>
              <a:gd name="connsiteY4" fmla="*/ 5035789 h 5247620"/>
              <a:gd name="connsiteX0" fmla="*/ 316117 w 5745097"/>
              <a:gd name="connsiteY0" fmla="*/ 5035789 h 5625173"/>
              <a:gd name="connsiteX1" fmla="*/ 1058149 w 5745097"/>
              <a:gd name="connsiteY1" fmla="*/ 143082 h 5625173"/>
              <a:gd name="connsiteX2" fmla="*/ 5374654 w 5745097"/>
              <a:gd name="connsiteY2" fmla="*/ 1568194 h 5625173"/>
              <a:gd name="connsiteX3" fmla="*/ 5368892 w 5745097"/>
              <a:gd name="connsiteY3" fmla="*/ 5154616 h 5625173"/>
              <a:gd name="connsiteX4" fmla="*/ 316117 w 5745097"/>
              <a:gd name="connsiteY4" fmla="*/ 5035789 h 5625173"/>
              <a:gd name="connsiteX0" fmla="*/ 316117 w 5439005"/>
              <a:gd name="connsiteY0" fmla="*/ 5035789 h 5872726"/>
              <a:gd name="connsiteX1" fmla="*/ 1058149 w 5439005"/>
              <a:gd name="connsiteY1" fmla="*/ 143082 h 5872726"/>
              <a:gd name="connsiteX2" fmla="*/ 5374654 w 5439005"/>
              <a:gd name="connsiteY2" fmla="*/ 1568194 h 5872726"/>
              <a:gd name="connsiteX3" fmla="*/ 5368892 w 5439005"/>
              <a:gd name="connsiteY3" fmla="*/ 5154616 h 5872726"/>
              <a:gd name="connsiteX4" fmla="*/ 316117 w 5439005"/>
              <a:gd name="connsiteY4" fmla="*/ 5035789 h 5872726"/>
              <a:gd name="connsiteX0" fmla="*/ 316117 w 5745098"/>
              <a:gd name="connsiteY0" fmla="*/ 5200377 h 5840238"/>
              <a:gd name="connsiteX1" fmla="*/ 1058149 w 5745098"/>
              <a:gd name="connsiteY1" fmla="*/ 307670 h 5840238"/>
              <a:gd name="connsiteX2" fmla="*/ 5374654 w 5745098"/>
              <a:gd name="connsiteY2" fmla="*/ 937136 h 5840238"/>
              <a:gd name="connsiteX3" fmla="*/ 5368892 w 5745098"/>
              <a:gd name="connsiteY3" fmla="*/ 5319204 h 5840238"/>
              <a:gd name="connsiteX4" fmla="*/ 316117 w 5745098"/>
              <a:gd name="connsiteY4" fmla="*/ 5200377 h 5840238"/>
              <a:gd name="connsiteX0" fmla="*/ 316117 w 5745098"/>
              <a:gd name="connsiteY0" fmla="*/ 5193520 h 5833381"/>
              <a:gd name="connsiteX1" fmla="*/ 1058149 w 5745098"/>
              <a:gd name="connsiteY1" fmla="*/ 300813 h 5833381"/>
              <a:gd name="connsiteX2" fmla="*/ 5374654 w 5745098"/>
              <a:gd name="connsiteY2" fmla="*/ 930279 h 5833381"/>
              <a:gd name="connsiteX3" fmla="*/ 5368892 w 5745098"/>
              <a:gd name="connsiteY3" fmla="*/ 5312347 h 5833381"/>
              <a:gd name="connsiteX4" fmla="*/ 316117 w 5745098"/>
              <a:gd name="connsiteY4" fmla="*/ 5193520 h 5833381"/>
              <a:gd name="connsiteX0" fmla="*/ 316117 w 5648721"/>
              <a:gd name="connsiteY0" fmla="*/ 5193520 h 5833381"/>
              <a:gd name="connsiteX1" fmla="*/ 1058149 w 5648721"/>
              <a:gd name="connsiteY1" fmla="*/ 300813 h 5833381"/>
              <a:gd name="connsiteX2" fmla="*/ 5374654 w 5648721"/>
              <a:gd name="connsiteY2" fmla="*/ 930279 h 5833381"/>
              <a:gd name="connsiteX3" fmla="*/ 5368892 w 5648721"/>
              <a:gd name="connsiteY3" fmla="*/ 5312347 h 5833381"/>
              <a:gd name="connsiteX4" fmla="*/ 316117 w 5648721"/>
              <a:gd name="connsiteY4" fmla="*/ 5193520 h 5833381"/>
              <a:gd name="connsiteX0" fmla="*/ 316117 w 5634786"/>
              <a:gd name="connsiteY0" fmla="*/ 5193520 h 5833381"/>
              <a:gd name="connsiteX1" fmla="*/ 1058149 w 5634786"/>
              <a:gd name="connsiteY1" fmla="*/ 300813 h 5833381"/>
              <a:gd name="connsiteX2" fmla="*/ 5374654 w 5634786"/>
              <a:gd name="connsiteY2" fmla="*/ 930279 h 5833381"/>
              <a:gd name="connsiteX3" fmla="*/ 5368892 w 5634786"/>
              <a:gd name="connsiteY3" fmla="*/ 5312347 h 5833381"/>
              <a:gd name="connsiteX4" fmla="*/ 316117 w 5634786"/>
              <a:gd name="connsiteY4" fmla="*/ 5193520 h 5833381"/>
              <a:gd name="connsiteX0" fmla="*/ 316117 w 5634786"/>
              <a:gd name="connsiteY0" fmla="*/ 5207452 h 5847313"/>
              <a:gd name="connsiteX1" fmla="*/ 1058149 w 5634786"/>
              <a:gd name="connsiteY1" fmla="*/ 314745 h 5847313"/>
              <a:gd name="connsiteX2" fmla="*/ 5374654 w 5634786"/>
              <a:gd name="connsiteY2" fmla="*/ 944211 h 5847313"/>
              <a:gd name="connsiteX3" fmla="*/ 5368892 w 5634786"/>
              <a:gd name="connsiteY3" fmla="*/ 5326279 h 5847313"/>
              <a:gd name="connsiteX4" fmla="*/ 316117 w 5634786"/>
              <a:gd name="connsiteY4" fmla="*/ 5207452 h 5847313"/>
              <a:gd name="connsiteX0" fmla="*/ 312570 w 5631239"/>
              <a:gd name="connsiteY0" fmla="*/ 4784006 h 5384789"/>
              <a:gd name="connsiteX1" fmla="*/ 1066478 w 5631239"/>
              <a:gd name="connsiteY1" fmla="*/ 556317 h 5384789"/>
              <a:gd name="connsiteX2" fmla="*/ 5371107 w 5631239"/>
              <a:gd name="connsiteY2" fmla="*/ 520765 h 5384789"/>
              <a:gd name="connsiteX3" fmla="*/ 5365345 w 5631239"/>
              <a:gd name="connsiteY3" fmla="*/ 4902833 h 5384789"/>
              <a:gd name="connsiteX4" fmla="*/ 312570 w 5631239"/>
              <a:gd name="connsiteY4" fmla="*/ 4784006 h 5384789"/>
              <a:gd name="connsiteX0" fmla="*/ 252936 w 5571605"/>
              <a:gd name="connsiteY0" fmla="*/ 4940044 h 5540827"/>
              <a:gd name="connsiteX1" fmla="*/ 1006844 w 5571605"/>
              <a:gd name="connsiteY1" fmla="*/ 712355 h 5540827"/>
              <a:gd name="connsiteX2" fmla="*/ 5311473 w 5571605"/>
              <a:gd name="connsiteY2" fmla="*/ 676803 h 5540827"/>
              <a:gd name="connsiteX3" fmla="*/ 5305711 w 5571605"/>
              <a:gd name="connsiteY3" fmla="*/ 5058871 h 5540827"/>
              <a:gd name="connsiteX4" fmla="*/ 252936 w 5571605"/>
              <a:gd name="connsiteY4" fmla="*/ 4940044 h 5540827"/>
              <a:gd name="connsiteX0" fmla="*/ 312955 w 5634077"/>
              <a:gd name="connsiteY0" fmla="*/ 4750174 h 5346986"/>
              <a:gd name="connsiteX1" fmla="*/ 1066863 w 5634077"/>
              <a:gd name="connsiteY1" fmla="*/ 522485 h 5346986"/>
              <a:gd name="connsiteX2" fmla="*/ 5383368 w 5634077"/>
              <a:gd name="connsiteY2" fmla="*/ 546310 h 5346986"/>
              <a:gd name="connsiteX3" fmla="*/ 5365730 w 5634077"/>
              <a:gd name="connsiteY3" fmla="*/ 4869001 h 5346986"/>
              <a:gd name="connsiteX4" fmla="*/ 312955 w 5634077"/>
              <a:gd name="connsiteY4" fmla="*/ 4750174 h 5346986"/>
              <a:gd name="connsiteX0" fmla="*/ 312955 w 5998729"/>
              <a:gd name="connsiteY0" fmla="*/ 4750174 h 5346986"/>
              <a:gd name="connsiteX1" fmla="*/ 1066863 w 5998729"/>
              <a:gd name="connsiteY1" fmla="*/ 522485 h 5346986"/>
              <a:gd name="connsiteX2" fmla="*/ 5383368 w 5998729"/>
              <a:gd name="connsiteY2" fmla="*/ 546310 h 5346986"/>
              <a:gd name="connsiteX3" fmla="*/ 5365730 w 5998729"/>
              <a:gd name="connsiteY3" fmla="*/ 4869001 h 5346986"/>
              <a:gd name="connsiteX4" fmla="*/ 312955 w 5998729"/>
              <a:gd name="connsiteY4" fmla="*/ 4750174 h 5346986"/>
              <a:gd name="connsiteX0" fmla="*/ 312955 w 5998729"/>
              <a:gd name="connsiteY0" fmla="*/ 5229731 h 5826543"/>
              <a:gd name="connsiteX1" fmla="*/ 1066863 w 5998729"/>
              <a:gd name="connsiteY1" fmla="*/ 1002042 h 5826543"/>
              <a:gd name="connsiteX2" fmla="*/ 5383368 w 5998729"/>
              <a:gd name="connsiteY2" fmla="*/ 1025867 h 5826543"/>
              <a:gd name="connsiteX3" fmla="*/ 5365730 w 5998729"/>
              <a:gd name="connsiteY3" fmla="*/ 5348558 h 5826543"/>
              <a:gd name="connsiteX4" fmla="*/ 312955 w 5998729"/>
              <a:gd name="connsiteY4" fmla="*/ 5229731 h 5826543"/>
              <a:gd name="connsiteX0" fmla="*/ 312955 w 5686866"/>
              <a:gd name="connsiteY0" fmla="*/ 5229731 h 5826543"/>
              <a:gd name="connsiteX1" fmla="*/ 1066863 w 5686866"/>
              <a:gd name="connsiteY1" fmla="*/ 1002042 h 5826543"/>
              <a:gd name="connsiteX2" fmla="*/ 5383368 w 5686866"/>
              <a:gd name="connsiteY2" fmla="*/ 1025867 h 5826543"/>
              <a:gd name="connsiteX3" fmla="*/ 5365730 w 5686866"/>
              <a:gd name="connsiteY3" fmla="*/ 5348558 h 5826543"/>
              <a:gd name="connsiteX4" fmla="*/ 312955 w 5686866"/>
              <a:gd name="connsiteY4" fmla="*/ 5229731 h 5826543"/>
              <a:gd name="connsiteX0" fmla="*/ 310697 w 5697348"/>
              <a:gd name="connsiteY0" fmla="*/ 5316895 h 5874584"/>
              <a:gd name="connsiteX1" fmla="*/ 1076480 w 5697348"/>
              <a:gd name="connsiteY1" fmla="*/ 1006078 h 5874584"/>
              <a:gd name="connsiteX2" fmla="*/ 5392985 w 5697348"/>
              <a:gd name="connsiteY2" fmla="*/ 1029903 h 5874584"/>
              <a:gd name="connsiteX3" fmla="*/ 5375347 w 5697348"/>
              <a:gd name="connsiteY3" fmla="*/ 5352594 h 5874584"/>
              <a:gd name="connsiteX4" fmla="*/ 310697 w 5697348"/>
              <a:gd name="connsiteY4" fmla="*/ 5316895 h 5874584"/>
              <a:gd name="connsiteX0" fmla="*/ 247809 w 5634460"/>
              <a:gd name="connsiteY0" fmla="*/ 5316895 h 5887740"/>
              <a:gd name="connsiteX1" fmla="*/ 1013592 w 5634460"/>
              <a:gd name="connsiteY1" fmla="*/ 1006078 h 5887740"/>
              <a:gd name="connsiteX2" fmla="*/ 5330097 w 5634460"/>
              <a:gd name="connsiteY2" fmla="*/ 1029903 h 5887740"/>
              <a:gd name="connsiteX3" fmla="*/ 5312459 w 5634460"/>
              <a:gd name="connsiteY3" fmla="*/ 5352594 h 5887740"/>
              <a:gd name="connsiteX4" fmla="*/ 247809 w 5634460"/>
              <a:gd name="connsiteY4" fmla="*/ 5316895 h 5887740"/>
              <a:gd name="connsiteX0" fmla="*/ 314217 w 5700868"/>
              <a:gd name="connsiteY0" fmla="*/ 5304278 h 5859792"/>
              <a:gd name="connsiteX1" fmla="*/ 1068124 w 5700868"/>
              <a:gd name="connsiteY1" fmla="*/ 1029087 h 5859792"/>
              <a:gd name="connsiteX2" fmla="*/ 5396505 w 5700868"/>
              <a:gd name="connsiteY2" fmla="*/ 1017286 h 5859792"/>
              <a:gd name="connsiteX3" fmla="*/ 5378867 w 5700868"/>
              <a:gd name="connsiteY3" fmla="*/ 5339977 h 5859792"/>
              <a:gd name="connsiteX4" fmla="*/ 314217 w 5700868"/>
              <a:gd name="connsiteY4" fmla="*/ 5304278 h 5859792"/>
              <a:gd name="connsiteX0" fmla="*/ 323691 w 5710342"/>
              <a:gd name="connsiteY0" fmla="*/ 5251442 h 5806956"/>
              <a:gd name="connsiteX1" fmla="*/ 1077598 w 5710342"/>
              <a:gd name="connsiteY1" fmla="*/ 976251 h 5806956"/>
              <a:gd name="connsiteX2" fmla="*/ 5405979 w 5710342"/>
              <a:gd name="connsiteY2" fmla="*/ 964450 h 5806956"/>
              <a:gd name="connsiteX3" fmla="*/ 5388341 w 5710342"/>
              <a:gd name="connsiteY3" fmla="*/ 5287141 h 5806956"/>
              <a:gd name="connsiteX4" fmla="*/ 323691 w 5710342"/>
              <a:gd name="connsiteY4" fmla="*/ 5251442 h 5806956"/>
              <a:gd name="connsiteX0" fmla="*/ 309620 w 5696271"/>
              <a:gd name="connsiteY0" fmla="*/ 5307691 h 5863205"/>
              <a:gd name="connsiteX1" fmla="*/ 1063527 w 5696271"/>
              <a:gd name="connsiteY1" fmla="*/ 1032500 h 5863205"/>
              <a:gd name="connsiteX2" fmla="*/ 5391908 w 5696271"/>
              <a:gd name="connsiteY2" fmla="*/ 1020699 h 5863205"/>
              <a:gd name="connsiteX3" fmla="*/ 5374270 w 5696271"/>
              <a:gd name="connsiteY3" fmla="*/ 5343390 h 5863205"/>
              <a:gd name="connsiteX4" fmla="*/ 309620 w 5696271"/>
              <a:gd name="connsiteY4" fmla="*/ 5307691 h 5863205"/>
              <a:gd name="connsiteX0" fmla="*/ 272236 w 5658887"/>
              <a:gd name="connsiteY0" fmla="*/ 5290752 h 5846266"/>
              <a:gd name="connsiteX1" fmla="*/ 1026143 w 5658887"/>
              <a:gd name="connsiteY1" fmla="*/ 1015561 h 5846266"/>
              <a:gd name="connsiteX2" fmla="*/ 5354524 w 5658887"/>
              <a:gd name="connsiteY2" fmla="*/ 1003760 h 5846266"/>
              <a:gd name="connsiteX3" fmla="*/ 5336886 w 5658887"/>
              <a:gd name="connsiteY3" fmla="*/ 5326451 h 5846266"/>
              <a:gd name="connsiteX4" fmla="*/ 272236 w 5658887"/>
              <a:gd name="connsiteY4" fmla="*/ 5290752 h 5846266"/>
              <a:gd name="connsiteX0" fmla="*/ 323691 w 5710342"/>
              <a:gd name="connsiteY0" fmla="*/ 5367708 h 5923222"/>
              <a:gd name="connsiteX1" fmla="*/ 1077598 w 5710342"/>
              <a:gd name="connsiteY1" fmla="*/ 1092517 h 5923222"/>
              <a:gd name="connsiteX2" fmla="*/ 5405979 w 5710342"/>
              <a:gd name="connsiteY2" fmla="*/ 1080716 h 5923222"/>
              <a:gd name="connsiteX3" fmla="*/ 5388341 w 5710342"/>
              <a:gd name="connsiteY3" fmla="*/ 5403407 h 5923222"/>
              <a:gd name="connsiteX4" fmla="*/ 323691 w 5710342"/>
              <a:gd name="connsiteY4" fmla="*/ 5367708 h 5923222"/>
              <a:gd name="connsiteX0" fmla="*/ 320182 w 5668940"/>
              <a:gd name="connsiteY0" fmla="*/ 5367708 h 5621071"/>
              <a:gd name="connsiteX1" fmla="*/ 1074089 w 5668940"/>
              <a:gd name="connsiteY1" fmla="*/ 1092517 h 5621071"/>
              <a:gd name="connsiteX2" fmla="*/ 5402470 w 5668940"/>
              <a:gd name="connsiteY2" fmla="*/ 1080716 h 5621071"/>
              <a:gd name="connsiteX3" fmla="*/ 5337331 w 5668940"/>
              <a:gd name="connsiteY3" fmla="*/ 4690887 h 5621071"/>
              <a:gd name="connsiteX4" fmla="*/ 320182 w 5668940"/>
              <a:gd name="connsiteY4" fmla="*/ 5367708 h 5621071"/>
              <a:gd name="connsiteX0" fmla="*/ 320182 w 5632436"/>
              <a:gd name="connsiteY0" fmla="*/ 5367708 h 5644430"/>
              <a:gd name="connsiteX1" fmla="*/ 1074089 w 5632436"/>
              <a:gd name="connsiteY1" fmla="*/ 1092517 h 5644430"/>
              <a:gd name="connsiteX2" fmla="*/ 5402470 w 5632436"/>
              <a:gd name="connsiteY2" fmla="*/ 1080716 h 5644430"/>
              <a:gd name="connsiteX3" fmla="*/ 5337331 w 5632436"/>
              <a:gd name="connsiteY3" fmla="*/ 4690887 h 5644430"/>
              <a:gd name="connsiteX4" fmla="*/ 320182 w 5632436"/>
              <a:gd name="connsiteY4" fmla="*/ 5367708 h 5644430"/>
              <a:gd name="connsiteX0" fmla="*/ 325446 w 5695150"/>
              <a:gd name="connsiteY0" fmla="*/ 5367708 h 5640715"/>
              <a:gd name="connsiteX1" fmla="*/ 1079353 w 5695150"/>
              <a:gd name="connsiteY1" fmla="*/ 1092517 h 5640715"/>
              <a:gd name="connsiteX2" fmla="*/ 5407734 w 5695150"/>
              <a:gd name="connsiteY2" fmla="*/ 1080716 h 5640715"/>
              <a:gd name="connsiteX3" fmla="*/ 5413847 w 5695150"/>
              <a:gd name="connsiteY3" fmla="*/ 4679012 h 5640715"/>
              <a:gd name="connsiteX4" fmla="*/ 325446 w 5695150"/>
              <a:gd name="connsiteY4" fmla="*/ 5367708 h 5640715"/>
              <a:gd name="connsiteX0" fmla="*/ 325446 w 5746772"/>
              <a:gd name="connsiteY0" fmla="*/ 5367708 h 5827579"/>
              <a:gd name="connsiteX1" fmla="*/ 1079353 w 5746772"/>
              <a:gd name="connsiteY1" fmla="*/ 1092517 h 5827579"/>
              <a:gd name="connsiteX2" fmla="*/ 5407734 w 5746772"/>
              <a:gd name="connsiteY2" fmla="*/ 1080716 h 5827579"/>
              <a:gd name="connsiteX3" fmla="*/ 5413847 w 5746772"/>
              <a:gd name="connsiteY3" fmla="*/ 4679012 h 5827579"/>
              <a:gd name="connsiteX4" fmla="*/ 325446 w 5746772"/>
              <a:gd name="connsiteY4" fmla="*/ 5367708 h 5827579"/>
              <a:gd name="connsiteX0" fmla="*/ 325446 w 5649004"/>
              <a:gd name="connsiteY0" fmla="*/ 5367708 h 5859444"/>
              <a:gd name="connsiteX1" fmla="*/ 1079353 w 5649004"/>
              <a:gd name="connsiteY1" fmla="*/ 1092517 h 5859444"/>
              <a:gd name="connsiteX2" fmla="*/ 5407734 w 5649004"/>
              <a:gd name="connsiteY2" fmla="*/ 1080716 h 5859444"/>
              <a:gd name="connsiteX3" fmla="*/ 5413847 w 5649004"/>
              <a:gd name="connsiteY3" fmla="*/ 4679012 h 5859444"/>
              <a:gd name="connsiteX4" fmla="*/ 325446 w 5649004"/>
              <a:gd name="connsiteY4" fmla="*/ 5367708 h 5859444"/>
              <a:gd name="connsiteX0" fmla="*/ 315969 w 5721778"/>
              <a:gd name="connsiteY0" fmla="*/ 4993736 h 5229879"/>
              <a:gd name="connsiteX1" fmla="*/ 1069876 w 5721778"/>
              <a:gd name="connsiteY1" fmla="*/ 718545 h 5229879"/>
              <a:gd name="connsiteX2" fmla="*/ 5398257 w 5721778"/>
              <a:gd name="connsiteY2" fmla="*/ 1181757 h 5229879"/>
              <a:gd name="connsiteX3" fmla="*/ 5404370 w 5721778"/>
              <a:gd name="connsiteY3" fmla="*/ 4305040 h 5229879"/>
              <a:gd name="connsiteX4" fmla="*/ 315969 w 5721778"/>
              <a:gd name="connsiteY4" fmla="*/ 4993736 h 5229879"/>
              <a:gd name="connsiteX0" fmla="*/ 315969 w 5721778"/>
              <a:gd name="connsiteY0" fmla="*/ 5036433 h 5272576"/>
              <a:gd name="connsiteX1" fmla="*/ 1069876 w 5721778"/>
              <a:gd name="connsiteY1" fmla="*/ 761242 h 5272576"/>
              <a:gd name="connsiteX2" fmla="*/ 5398257 w 5721778"/>
              <a:gd name="connsiteY2" fmla="*/ 1224454 h 5272576"/>
              <a:gd name="connsiteX3" fmla="*/ 5404370 w 5721778"/>
              <a:gd name="connsiteY3" fmla="*/ 4347737 h 5272576"/>
              <a:gd name="connsiteX4" fmla="*/ 315969 w 5721778"/>
              <a:gd name="connsiteY4" fmla="*/ 5036433 h 5272576"/>
              <a:gd name="connsiteX0" fmla="*/ 295424 w 5701233"/>
              <a:gd name="connsiteY0" fmla="*/ 4961804 h 5185044"/>
              <a:gd name="connsiteX1" fmla="*/ 1120583 w 5701233"/>
              <a:gd name="connsiteY1" fmla="*/ 864743 h 5185044"/>
              <a:gd name="connsiteX2" fmla="*/ 5377712 w 5701233"/>
              <a:gd name="connsiteY2" fmla="*/ 1149825 h 5185044"/>
              <a:gd name="connsiteX3" fmla="*/ 5383825 w 5701233"/>
              <a:gd name="connsiteY3" fmla="*/ 4273108 h 5185044"/>
              <a:gd name="connsiteX4" fmla="*/ 295424 w 5701233"/>
              <a:gd name="connsiteY4" fmla="*/ 4961804 h 5185044"/>
              <a:gd name="connsiteX0" fmla="*/ 227944 w 6156019"/>
              <a:gd name="connsiteY0" fmla="*/ 4249685 h 4653160"/>
              <a:gd name="connsiteX1" fmla="*/ 1539991 w 6156019"/>
              <a:gd name="connsiteY1" fmla="*/ 829518 h 4653160"/>
              <a:gd name="connsiteX2" fmla="*/ 5797120 w 6156019"/>
              <a:gd name="connsiteY2" fmla="*/ 1114600 h 4653160"/>
              <a:gd name="connsiteX3" fmla="*/ 5803233 w 6156019"/>
              <a:gd name="connsiteY3" fmla="*/ 4237883 h 4653160"/>
              <a:gd name="connsiteX4" fmla="*/ 227944 w 6156019"/>
              <a:gd name="connsiteY4" fmla="*/ 4249685 h 4653160"/>
              <a:gd name="connsiteX0" fmla="*/ 2254 w 5930329"/>
              <a:gd name="connsiteY0" fmla="*/ 4249685 h 4728827"/>
              <a:gd name="connsiteX1" fmla="*/ 1314301 w 5930329"/>
              <a:gd name="connsiteY1" fmla="*/ 829518 h 4728827"/>
              <a:gd name="connsiteX2" fmla="*/ 5571430 w 5930329"/>
              <a:gd name="connsiteY2" fmla="*/ 1114600 h 4728827"/>
              <a:gd name="connsiteX3" fmla="*/ 5577543 w 5930329"/>
              <a:gd name="connsiteY3" fmla="*/ 4237883 h 4728827"/>
              <a:gd name="connsiteX4" fmla="*/ 2254 w 5930329"/>
              <a:gd name="connsiteY4" fmla="*/ 4249685 h 4728827"/>
              <a:gd name="connsiteX0" fmla="*/ 2203 w 6070417"/>
              <a:gd name="connsiteY0" fmla="*/ 3625988 h 4413820"/>
              <a:gd name="connsiteX1" fmla="*/ 1444879 w 6070417"/>
              <a:gd name="connsiteY1" fmla="*/ 799587 h 4413820"/>
              <a:gd name="connsiteX2" fmla="*/ 5702008 w 6070417"/>
              <a:gd name="connsiteY2" fmla="*/ 1084669 h 4413820"/>
              <a:gd name="connsiteX3" fmla="*/ 5708121 w 6070417"/>
              <a:gd name="connsiteY3" fmla="*/ 4207952 h 4413820"/>
              <a:gd name="connsiteX4" fmla="*/ 2203 w 6070417"/>
              <a:gd name="connsiteY4" fmla="*/ 3625988 h 4413820"/>
              <a:gd name="connsiteX0" fmla="*/ 53060 w 6121274"/>
              <a:gd name="connsiteY0" fmla="*/ 3625988 h 4456797"/>
              <a:gd name="connsiteX1" fmla="*/ 1495736 w 6121274"/>
              <a:gd name="connsiteY1" fmla="*/ 799587 h 4456797"/>
              <a:gd name="connsiteX2" fmla="*/ 5752865 w 6121274"/>
              <a:gd name="connsiteY2" fmla="*/ 1084669 h 4456797"/>
              <a:gd name="connsiteX3" fmla="*/ 5758978 w 6121274"/>
              <a:gd name="connsiteY3" fmla="*/ 4207952 h 4456797"/>
              <a:gd name="connsiteX4" fmla="*/ 53060 w 6121274"/>
              <a:gd name="connsiteY4" fmla="*/ 3625988 h 4456797"/>
              <a:gd name="connsiteX0" fmla="*/ 193599 w 6018185"/>
              <a:gd name="connsiteY0" fmla="*/ 3625988 h 4743687"/>
              <a:gd name="connsiteX1" fmla="*/ 1636275 w 6018185"/>
              <a:gd name="connsiteY1" fmla="*/ 799587 h 4743687"/>
              <a:gd name="connsiteX2" fmla="*/ 5893404 w 6018185"/>
              <a:gd name="connsiteY2" fmla="*/ 1084669 h 4743687"/>
              <a:gd name="connsiteX3" fmla="*/ 5578883 w 6018185"/>
              <a:gd name="connsiteY3" fmla="*/ 4623588 h 4743687"/>
              <a:gd name="connsiteX4" fmla="*/ 193599 w 6018185"/>
              <a:gd name="connsiteY4" fmla="*/ 3625988 h 4743687"/>
              <a:gd name="connsiteX0" fmla="*/ 193599 w 6018185"/>
              <a:gd name="connsiteY0" fmla="*/ 3625988 h 4915691"/>
              <a:gd name="connsiteX1" fmla="*/ 1636275 w 6018185"/>
              <a:gd name="connsiteY1" fmla="*/ 799587 h 4915691"/>
              <a:gd name="connsiteX2" fmla="*/ 5893404 w 6018185"/>
              <a:gd name="connsiteY2" fmla="*/ 1084669 h 4915691"/>
              <a:gd name="connsiteX3" fmla="*/ 5578883 w 6018185"/>
              <a:gd name="connsiteY3" fmla="*/ 4623588 h 4915691"/>
              <a:gd name="connsiteX4" fmla="*/ 3091886 w 6018185"/>
              <a:gd name="connsiteY4" fmla="*/ 4595458 h 4915691"/>
              <a:gd name="connsiteX5" fmla="*/ 193599 w 6018185"/>
              <a:gd name="connsiteY5" fmla="*/ 3625988 h 4915691"/>
              <a:gd name="connsiteX0" fmla="*/ 29539 w 5759925"/>
              <a:gd name="connsiteY0" fmla="*/ 3625988 h 5631302"/>
              <a:gd name="connsiteX1" fmla="*/ 1472215 w 5759925"/>
              <a:gd name="connsiteY1" fmla="*/ 799587 h 5631302"/>
              <a:gd name="connsiteX2" fmla="*/ 5729344 w 5759925"/>
              <a:gd name="connsiteY2" fmla="*/ 1084669 h 5631302"/>
              <a:gd name="connsiteX3" fmla="*/ 5414823 w 5759925"/>
              <a:gd name="connsiteY3" fmla="*/ 4623588 h 5631302"/>
              <a:gd name="connsiteX4" fmla="*/ 2559691 w 5759925"/>
              <a:gd name="connsiteY4" fmla="*/ 5592986 h 5631302"/>
              <a:gd name="connsiteX5" fmla="*/ 29539 w 5759925"/>
              <a:gd name="connsiteY5" fmla="*/ 3625988 h 5631302"/>
              <a:gd name="connsiteX0" fmla="*/ 27945 w 5817782"/>
              <a:gd name="connsiteY0" fmla="*/ 3937721 h 5646152"/>
              <a:gd name="connsiteX1" fmla="*/ 1529998 w 5817782"/>
              <a:gd name="connsiteY1" fmla="*/ 814437 h 5646152"/>
              <a:gd name="connsiteX2" fmla="*/ 5787127 w 5817782"/>
              <a:gd name="connsiteY2" fmla="*/ 1099519 h 5646152"/>
              <a:gd name="connsiteX3" fmla="*/ 5472606 w 5817782"/>
              <a:gd name="connsiteY3" fmla="*/ 4638438 h 5646152"/>
              <a:gd name="connsiteX4" fmla="*/ 2617474 w 5817782"/>
              <a:gd name="connsiteY4" fmla="*/ 5607836 h 5646152"/>
              <a:gd name="connsiteX5" fmla="*/ 27945 w 5817782"/>
              <a:gd name="connsiteY5" fmla="*/ 3937721 h 5646152"/>
              <a:gd name="connsiteX0" fmla="*/ 27066 w 5852574"/>
              <a:gd name="connsiteY0" fmla="*/ 4000095 h 5649150"/>
              <a:gd name="connsiteX1" fmla="*/ 1564745 w 5852574"/>
              <a:gd name="connsiteY1" fmla="*/ 817435 h 5649150"/>
              <a:gd name="connsiteX2" fmla="*/ 5821874 w 5852574"/>
              <a:gd name="connsiteY2" fmla="*/ 1102517 h 5649150"/>
              <a:gd name="connsiteX3" fmla="*/ 5507353 w 5852574"/>
              <a:gd name="connsiteY3" fmla="*/ 4641436 h 5649150"/>
              <a:gd name="connsiteX4" fmla="*/ 2652221 w 5852574"/>
              <a:gd name="connsiteY4" fmla="*/ 5610834 h 5649150"/>
              <a:gd name="connsiteX5" fmla="*/ 27066 w 5852574"/>
              <a:gd name="connsiteY5" fmla="*/ 4000095 h 5649150"/>
              <a:gd name="connsiteX0" fmla="*/ 39943 w 5865451"/>
              <a:gd name="connsiteY0" fmla="*/ 4000095 h 5785122"/>
              <a:gd name="connsiteX1" fmla="*/ 1577622 w 5865451"/>
              <a:gd name="connsiteY1" fmla="*/ 817435 h 5785122"/>
              <a:gd name="connsiteX2" fmla="*/ 5834751 w 5865451"/>
              <a:gd name="connsiteY2" fmla="*/ 1102517 h 5785122"/>
              <a:gd name="connsiteX3" fmla="*/ 5520230 w 5865451"/>
              <a:gd name="connsiteY3" fmla="*/ 4641436 h 5785122"/>
              <a:gd name="connsiteX4" fmla="*/ 2961981 w 5865451"/>
              <a:gd name="connsiteY4" fmla="*/ 5753338 h 5785122"/>
              <a:gd name="connsiteX5" fmla="*/ 39943 w 5865451"/>
              <a:gd name="connsiteY5" fmla="*/ 4000095 h 5785122"/>
              <a:gd name="connsiteX0" fmla="*/ 39943 w 7000658"/>
              <a:gd name="connsiteY0" fmla="*/ 4000095 h 5820006"/>
              <a:gd name="connsiteX1" fmla="*/ 1577622 w 7000658"/>
              <a:gd name="connsiteY1" fmla="*/ 817435 h 5820006"/>
              <a:gd name="connsiteX2" fmla="*/ 5834751 w 7000658"/>
              <a:gd name="connsiteY2" fmla="*/ 1102517 h 5820006"/>
              <a:gd name="connsiteX3" fmla="*/ 6921518 w 7000658"/>
              <a:gd name="connsiteY3" fmla="*/ 5033321 h 5820006"/>
              <a:gd name="connsiteX4" fmla="*/ 2961981 w 7000658"/>
              <a:gd name="connsiteY4" fmla="*/ 5753338 h 5820006"/>
              <a:gd name="connsiteX5" fmla="*/ 39943 w 7000658"/>
              <a:gd name="connsiteY5" fmla="*/ 4000095 h 5820006"/>
              <a:gd name="connsiteX0" fmla="*/ 39943 w 7324239"/>
              <a:gd name="connsiteY0" fmla="*/ 4000095 h 5770571"/>
              <a:gd name="connsiteX1" fmla="*/ 1577622 w 7324239"/>
              <a:gd name="connsiteY1" fmla="*/ 817435 h 5770571"/>
              <a:gd name="connsiteX2" fmla="*/ 5834751 w 7324239"/>
              <a:gd name="connsiteY2" fmla="*/ 1102517 h 5770571"/>
              <a:gd name="connsiteX3" fmla="*/ 6921518 w 7324239"/>
              <a:gd name="connsiteY3" fmla="*/ 5033321 h 5770571"/>
              <a:gd name="connsiteX4" fmla="*/ 2961981 w 7324239"/>
              <a:gd name="connsiteY4" fmla="*/ 5753338 h 5770571"/>
              <a:gd name="connsiteX5" fmla="*/ 39943 w 7324239"/>
              <a:gd name="connsiteY5" fmla="*/ 4000095 h 5770571"/>
              <a:gd name="connsiteX0" fmla="*/ 39943 w 6939952"/>
              <a:gd name="connsiteY0" fmla="*/ 4000095 h 5770571"/>
              <a:gd name="connsiteX1" fmla="*/ 1577622 w 6939952"/>
              <a:gd name="connsiteY1" fmla="*/ 817435 h 5770571"/>
              <a:gd name="connsiteX2" fmla="*/ 5834751 w 6939952"/>
              <a:gd name="connsiteY2" fmla="*/ 1102517 h 5770571"/>
              <a:gd name="connsiteX3" fmla="*/ 6921518 w 6939952"/>
              <a:gd name="connsiteY3" fmla="*/ 5033321 h 5770571"/>
              <a:gd name="connsiteX4" fmla="*/ 2961981 w 6939952"/>
              <a:gd name="connsiteY4" fmla="*/ 5753338 h 5770571"/>
              <a:gd name="connsiteX5" fmla="*/ 39943 w 6939952"/>
              <a:gd name="connsiteY5" fmla="*/ 4000095 h 5770571"/>
              <a:gd name="connsiteX0" fmla="*/ 39943 w 6939952"/>
              <a:gd name="connsiteY0" fmla="*/ 4000095 h 5774179"/>
              <a:gd name="connsiteX1" fmla="*/ 1577622 w 6939952"/>
              <a:gd name="connsiteY1" fmla="*/ 817435 h 5774179"/>
              <a:gd name="connsiteX2" fmla="*/ 5834751 w 6939952"/>
              <a:gd name="connsiteY2" fmla="*/ 1102517 h 5774179"/>
              <a:gd name="connsiteX3" fmla="*/ 6921518 w 6939952"/>
              <a:gd name="connsiteY3" fmla="*/ 5033321 h 5774179"/>
              <a:gd name="connsiteX4" fmla="*/ 2961981 w 6939952"/>
              <a:gd name="connsiteY4" fmla="*/ 5753338 h 5774179"/>
              <a:gd name="connsiteX5" fmla="*/ 39943 w 6939952"/>
              <a:gd name="connsiteY5" fmla="*/ 4000095 h 5774179"/>
              <a:gd name="connsiteX0" fmla="*/ 62517 w 6962526"/>
              <a:gd name="connsiteY0" fmla="*/ 4000095 h 5914074"/>
              <a:gd name="connsiteX1" fmla="*/ 1600196 w 6962526"/>
              <a:gd name="connsiteY1" fmla="*/ 817435 h 5914074"/>
              <a:gd name="connsiteX2" fmla="*/ 5857325 w 6962526"/>
              <a:gd name="connsiteY2" fmla="*/ 1102517 h 5914074"/>
              <a:gd name="connsiteX3" fmla="*/ 6944092 w 6962526"/>
              <a:gd name="connsiteY3" fmla="*/ 5033321 h 5914074"/>
              <a:gd name="connsiteX4" fmla="*/ 3447693 w 6962526"/>
              <a:gd name="connsiteY4" fmla="*/ 5895842 h 5914074"/>
              <a:gd name="connsiteX5" fmla="*/ 62517 w 6962526"/>
              <a:gd name="connsiteY5" fmla="*/ 4000095 h 5914074"/>
              <a:gd name="connsiteX0" fmla="*/ 62517 w 6962526"/>
              <a:gd name="connsiteY0" fmla="*/ 4000095 h 5909063"/>
              <a:gd name="connsiteX1" fmla="*/ 1600196 w 6962526"/>
              <a:gd name="connsiteY1" fmla="*/ 817435 h 5909063"/>
              <a:gd name="connsiteX2" fmla="*/ 5857325 w 6962526"/>
              <a:gd name="connsiteY2" fmla="*/ 1102517 h 5909063"/>
              <a:gd name="connsiteX3" fmla="*/ 6944092 w 6962526"/>
              <a:gd name="connsiteY3" fmla="*/ 5033321 h 5909063"/>
              <a:gd name="connsiteX4" fmla="*/ 3447693 w 6962526"/>
              <a:gd name="connsiteY4" fmla="*/ 5895842 h 5909063"/>
              <a:gd name="connsiteX5" fmla="*/ 62517 w 6962526"/>
              <a:gd name="connsiteY5" fmla="*/ 4000095 h 5909063"/>
              <a:gd name="connsiteX0" fmla="*/ 72715 w 7004788"/>
              <a:gd name="connsiteY0" fmla="*/ 4473865 h 6382833"/>
              <a:gd name="connsiteX1" fmla="*/ 1610394 w 7004788"/>
              <a:gd name="connsiteY1" fmla="*/ 1291205 h 6382833"/>
              <a:gd name="connsiteX2" fmla="*/ 6948178 w 7004788"/>
              <a:gd name="connsiteY2" fmla="*/ 923144 h 6382833"/>
              <a:gd name="connsiteX3" fmla="*/ 6954290 w 7004788"/>
              <a:gd name="connsiteY3" fmla="*/ 5507091 h 6382833"/>
              <a:gd name="connsiteX4" fmla="*/ 3457891 w 7004788"/>
              <a:gd name="connsiteY4" fmla="*/ 6369612 h 6382833"/>
              <a:gd name="connsiteX5" fmla="*/ 72715 w 7004788"/>
              <a:gd name="connsiteY5" fmla="*/ 4473865 h 6382833"/>
              <a:gd name="connsiteX0" fmla="*/ 106881 w 7038954"/>
              <a:gd name="connsiteY0" fmla="*/ 4547924 h 6456892"/>
              <a:gd name="connsiteX1" fmla="*/ 1415960 w 7038954"/>
              <a:gd name="connsiteY1" fmla="*/ 1109770 h 6456892"/>
              <a:gd name="connsiteX2" fmla="*/ 6982344 w 7038954"/>
              <a:gd name="connsiteY2" fmla="*/ 997203 h 6456892"/>
              <a:gd name="connsiteX3" fmla="*/ 6988456 w 7038954"/>
              <a:gd name="connsiteY3" fmla="*/ 5581150 h 6456892"/>
              <a:gd name="connsiteX4" fmla="*/ 3492057 w 7038954"/>
              <a:gd name="connsiteY4" fmla="*/ 6443671 h 6456892"/>
              <a:gd name="connsiteX5" fmla="*/ 106881 w 7038954"/>
              <a:gd name="connsiteY5" fmla="*/ 4547924 h 6456892"/>
              <a:gd name="connsiteX0" fmla="*/ 107112 w 7040332"/>
              <a:gd name="connsiteY0" fmla="*/ 4975368 h 6884336"/>
              <a:gd name="connsiteX1" fmla="*/ 1416191 w 7040332"/>
              <a:gd name="connsiteY1" fmla="*/ 1537214 h 6884336"/>
              <a:gd name="connsiteX2" fmla="*/ 6996022 w 7040332"/>
              <a:gd name="connsiteY2" fmla="*/ 866594 h 6884336"/>
              <a:gd name="connsiteX3" fmla="*/ 6988687 w 7040332"/>
              <a:gd name="connsiteY3" fmla="*/ 6008594 h 6884336"/>
              <a:gd name="connsiteX4" fmla="*/ 3492288 w 7040332"/>
              <a:gd name="connsiteY4" fmla="*/ 6871115 h 6884336"/>
              <a:gd name="connsiteX5" fmla="*/ 107112 w 7040332"/>
              <a:gd name="connsiteY5" fmla="*/ 4975368 h 6884336"/>
              <a:gd name="connsiteX0" fmla="*/ 125032 w 7058252"/>
              <a:gd name="connsiteY0" fmla="*/ 5026174 h 6935142"/>
              <a:gd name="connsiteX1" fmla="*/ 1339981 w 7058252"/>
              <a:gd name="connsiteY1" fmla="*/ 1386314 h 6935142"/>
              <a:gd name="connsiteX2" fmla="*/ 7013942 w 7058252"/>
              <a:gd name="connsiteY2" fmla="*/ 917400 h 6935142"/>
              <a:gd name="connsiteX3" fmla="*/ 7006607 w 7058252"/>
              <a:gd name="connsiteY3" fmla="*/ 6059400 h 6935142"/>
              <a:gd name="connsiteX4" fmla="*/ 3510208 w 7058252"/>
              <a:gd name="connsiteY4" fmla="*/ 6921921 h 6935142"/>
              <a:gd name="connsiteX5" fmla="*/ 125032 w 7058252"/>
              <a:gd name="connsiteY5" fmla="*/ 5026174 h 6935142"/>
              <a:gd name="connsiteX0" fmla="*/ 96994 w 7030214"/>
              <a:gd name="connsiteY0" fmla="*/ 5112058 h 7021026"/>
              <a:gd name="connsiteX1" fmla="*/ 1311943 w 7030214"/>
              <a:gd name="connsiteY1" fmla="*/ 1472198 h 7021026"/>
              <a:gd name="connsiteX2" fmla="*/ 6985904 w 7030214"/>
              <a:gd name="connsiteY2" fmla="*/ 1003284 h 7021026"/>
              <a:gd name="connsiteX3" fmla="*/ 6978569 w 7030214"/>
              <a:gd name="connsiteY3" fmla="*/ 6145284 h 7021026"/>
              <a:gd name="connsiteX4" fmla="*/ 3482170 w 7030214"/>
              <a:gd name="connsiteY4" fmla="*/ 7007805 h 7021026"/>
              <a:gd name="connsiteX5" fmla="*/ 96994 w 7030214"/>
              <a:gd name="connsiteY5" fmla="*/ 5112058 h 7021026"/>
              <a:gd name="connsiteX0" fmla="*/ 165399 w 7098619"/>
              <a:gd name="connsiteY0" fmla="*/ 5137158 h 7046126"/>
              <a:gd name="connsiteX1" fmla="*/ 1030724 w 7098619"/>
              <a:gd name="connsiteY1" fmla="*/ 1416616 h 7046126"/>
              <a:gd name="connsiteX2" fmla="*/ 7054309 w 7098619"/>
              <a:gd name="connsiteY2" fmla="*/ 1028384 h 7046126"/>
              <a:gd name="connsiteX3" fmla="*/ 7046974 w 7098619"/>
              <a:gd name="connsiteY3" fmla="*/ 6170384 h 7046126"/>
              <a:gd name="connsiteX4" fmla="*/ 3550575 w 7098619"/>
              <a:gd name="connsiteY4" fmla="*/ 7032905 h 7046126"/>
              <a:gd name="connsiteX5" fmla="*/ 165399 w 7098619"/>
              <a:gd name="connsiteY5" fmla="*/ 5137158 h 7046126"/>
              <a:gd name="connsiteX0" fmla="*/ 175351 w 7108571"/>
              <a:gd name="connsiteY0" fmla="*/ 5226784 h 7135752"/>
              <a:gd name="connsiteX1" fmla="*/ 1040676 w 7108571"/>
              <a:gd name="connsiteY1" fmla="*/ 1506242 h 7135752"/>
              <a:gd name="connsiteX2" fmla="*/ 7064261 w 7108571"/>
              <a:gd name="connsiteY2" fmla="*/ 1118010 h 7135752"/>
              <a:gd name="connsiteX3" fmla="*/ 7056926 w 7108571"/>
              <a:gd name="connsiteY3" fmla="*/ 6260010 h 7135752"/>
              <a:gd name="connsiteX4" fmla="*/ 3560527 w 7108571"/>
              <a:gd name="connsiteY4" fmla="*/ 7122531 h 7135752"/>
              <a:gd name="connsiteX5" fmla="*/ 175351 w 7108571"/>
              <a:gd name="connsiteY5" fmla="*/ 5226784 h 7135752"/>
              <a:gd name="connsiteX0" fmla="*/ 175351 w 7108571"/>
              <a:gd name="connsiteY0" fmla="*/ 5226784 h 7127573"/>
              <a:gd name="connsiteX1" fmla="*/ 1040676 w 7108571"/>
              <a:gd name="connsiteY1" fmla="*/ 1506242 h 7127573"/>
              <a:gd name="connsiteX2" fmla="*/ 7064261 w 7108571"/>
              <a:gd name="connsiteY2" fmla="*/ 1118010 h 7127573"/>
              <a:gd name="connsiteX3" fmla="*/ 7056926 w 7108571"/>
              <a:gd name="connsiteY3" fmla="*/ 6260010 h 7127573"/>
              <a:gd name="connsiteX4" fmla="*/ 3560527 w 7108571"/>
              <a:gd name="connsiteY4" fmla="*/ 7122531 h 7127573"/>
              <a:gd name="connsiteX5" fmla="*/ 175351 w 7108571"/>
              <a:gd name="connsiteY5" fmla="*/ 5226784 h 7127573"/>
              <a:gd name="connsiteX0" fmla="*/ 175351 w 7170557"/>
              <a:gd name="connsiteY0" fmla="*/ 5226784 h 7154795"/>
              <a:gd name="connsiteX1" fmla="*/ 1040676 w 7170557"/>
              <a:gd name="connsiteY1" fmla="*/ 1506242 h 7154795"/>
              <a:gd name="connsiteX2" fmla="*/ 7064261 w 7170557"/>
              <a:gd name="connsiteY2" fmla="*/ 1118010 h 7154795"/>
              <a:gd name="connsiteX3" fmla="*/ 7124161 w 7170557"/>
              <a:gd name="connsiteY3" fmla="*/ 6643252 h 7154795"/>
              <a:gd name="connsiteX4" fmla="*/ 3560527 w 7170557"/>
              <a:gd name="connsiteY4" fmla="*/ 7122531 h 7154795"/>
              <a:gd name="connsiteX5" fmla="*/ 175351 w 7170557"/>
              <a:gd name="connsiteY5" fmla="*/ 5226784 h 7154795"/>
              <a:gd name="connsiteX0" fmla="*/ 175351 w 7170557"/>
              <a:gd name="connsiteY0" fmla="*/ 5226784 h 7135754"/>
              <a:gd name="connsiteX1" fmla="*/ 1040676 w 7170557"/>
              <a:gd name="connsiteY1" fmla="*/ 1506242 h 7135754"/>
              <a:gd name="connsiteX2" fmla="*/ 7064261 w 7170557"/>
              <a:gd name="connsiteY2" fmla="*/ 1118010 h 7135754"/>
              <a:gd name="connsiteX3" fmla="*/ 7124161 w 7170557"/>
              <a:gd name="connsiteY3" fmla="*/ 6643252 h 7135754"/>
              <a:gd name="connsiteX4" fmla="*/ 3560527 w 7170557"/>
              <a:gd name="connsiteY4" fmla="*/ 7122531 h 7135754"/>
              <a:gd name="connsiteX5" fmla="*/ 175351 w 7170557"/>
              <a:gd name="connsiteY5" fmla="*/ 5226784 h 7135754"/>
              <a:gd name="connsiteX0" fmla="*/ 192451 w 7187657"/>
              <a:gd name="connsiteY0" fmla="*/ 5278777 h 7187747"/>
              <a:gd name="connsiteX1" fmla="*/ 1057776 w 7187657"/>
              <a:gd name="connsiteY1" fmla="*/ 1558235 h 7187747"/>
              <a:gd name="connsiteX2" fmla="*/ 7081361 w 7187657"/>
              <a:gd name="connsiteY2" fmla="*/ 1170003 h 7187747"/>
              <a:gd name="connsiteX3" fmla="*/ 7141261 w 7187657"/>
              <a:gd name="connsiteY3" fmla="*/ 6695245 h 7187747"/>
              <a:gd name="connsiteX4" fmla="*/ 3577627 w 7187657"/>
              <a:gd name="connsiteY4" fmla="*/ 7174524 h 7187747"/>
              <a:gd name="connsiteX5" fmla="*/ 192451 w 7187657"/>
              <a:gd name="connsiteY5" fmla="*/ 5278777 h 7187747"/>
              <a:gd name="connsiteX0" fmla="*/ 2866 w 6998072"/>
              <a:gd name="connsiteY0" fmla="*/ 5197304 h 7106274"/>
              <a:gd name="connsiteX1" fmla="*/ 2865079 w 6998072"/>
              <a:gd name="connsiteY1" fmla="*/ 1705362 h 7106274"/>
              <a:gd name="connsiteX2" fmla="*/ 6891776 w 6998072"/>
              <a:gd name="connsiteY2" fmla="*/ 1088530 h 7106274"/>
              <a:gd name="connsiteX3" fmla="*/ 6951676 w 6998072"/>
              <a:gd name="connsiteY3" fmla="*/ 6613772 h 7106274"/>
              <a:gd name="connsiteX4" fmla="*/ 3388042 w 6998072"/>
              <a:gd name="connsiteY4" fmla="*/ 7093051 h 7106274"/>
              <a:gd name="connsiteX5" fmla="*/ 2866 w 6998072"/>
              <a:gd name="connsiteY5" fmla="*/ 5197304 h 7106274"/>
              <a:gd name="connsiteX0" fmla="*/ 1495 w 6996701"/>
              <a:gd name="connsiteY0" fmla="*/ 5204802 h 7113772"/>
              <a:gd name="connsiteX1" fmla="*/ 2863708 w 6996701"/>
              <a:gd name="connsiteY1" fmla="*/ 1712860 h 7113772"/>
              <a:gd name="connsiteX2" fmla="*/ 6890405 w 6996701"/>
              <a:gd name="connsiteY2" fmla="*/ 1096028 h 7113772"/>
              <a:gd name="connsiteX3" fmla="*/ 6950305 w 6996701"/>
              <a:gd name="connsiteY3" fmla="*/ 6621270 h 7113772"/>
              <a:gd name="connsiteX4" fmla="*/ 3386671 w 6996701"/>
              <a:gd name="connsiteY4" fmla="*/ 7100549 h 7113772"/>
              <a:gd name="connsiteX5" fmla="*/ 1495 w 6996701"/>
              <a:gd name="connsiteY5" fmla="*/ 5204802 h 7113772"/>
              <a:gd name="connsiteX0" fmla="*/ 114146 w 7109352"/>
              <a:gd name="connsiteY0" fmla="*/ 5149953 h 7058923"/>
              <a:gd name="connsiteX1" fmla="*/ 313842 w 7109352"/>
              <a:gd name="connsiteY1" fmla="*/ 1826099 h 7058923"/>
              <a:gd name="connsiteX2" fmla="*/ 7003056 w 7109352"/>
              <a:gd name="connsiteY2" fmla="*/ 1041179 h 7058923"/>
              <a:gd name="connsiteX3" fmla="*/ 7062956 w 7109352"/>
              <a:gd name="connsiteY3" fmla="*/ 6566421 h 7058923"/>
              <a:gd name="connsiteX4" fmla="*/ 3499322 w 7109352"/>
              <a:gd name="connsiteY4" fmla="*/ 7045700 h 7058923"/>
              <a:gd name="connsiteX5" fmla="*/ 114146 w 7109352"/>
              <a:gd name="connsiteY5" fmla="*/ 5149953 h 7058923"/>
              <a:gd name="connsiteX0" fmla="*/ 1888574 w 6996922"/>
              <a:gd name="connsiteY0" fmla="*/ 5308702 h 6875893"/>
              <a:gd name="connsiteX1" fmla="*/ 201412 w 6996922"/>
              <a:gd name="connsiteY1" fmla="*/ 1636505 h 6875893"/>
              <a:gd name="connsiteX2" fmla="*/ 6890626 w 6996922"/>
              <a:gd name="connsiteY2" fmla="*/ 851585 h 6875893"/>
              <a:gd name="connsiteX3" fmla="*/ 6950526 w 6996922"/>
              <a:gd name="connsiteY3" fmla="*/ 6376827 h 6875893"/>
              <a:gd name="connsiteX4" fmla="*/ 3386892 w 6996922"/>
              <a:gd name="connsiteY4" fmla="*/ 6856106 h 6875893"/>
              <a:gd name="connsiteX5" fmla="*/ 1888574 w 6996922"/>
              <a:gd name="connsiteY5" fmla="*/ 5308702 h 6875893"/>
              <a:gd name="connsiteX0" fmla="*/ 1847876 w 6956224"/>
              <a:gd name="connsiteY0" fmla="*/ 5388719 h 6955910"/>
              <a:gd name="connsiteX1" fmla="*/ 204257 w 6956224"/>
              <a:gd name="connsiteY1" fmla="*/ 1397208 h 6955910"/>
              <a:gd name="connsiteX2" fmla="*/ 6849928 w 6956224"/>
              <a:gd name="connsiteY2" fmla="*/ 931602 h 6955910"/>
              <a:gd name="connsiteX3" fmla="*/ 6909828 w 6956224"/>
              <a:gd name="connsiteY3" fmla="*/ 6456844 h 6955910"/>
              <a:gd name="connsiteX4" fmla="*/ 3346194 w 6956224"/>
              <a:gd name="connsiteY4" fmla="*/ 6936123 h 6955910"/>
              <a:gd name="connsiteX5" fmla="*/ 1847876 w 6956224"/>
              <a:gd name="connsiteY5" fmla="*/ 5388719 h 6955910"/>
              <a:gd name="connsiteX0" fmla="*/ 1680737 w 6789085"/>
              <a:gd name="connsiteY0" fmla="*/ 5908231 h 7475422"/>
              <a:gd name="connsiteX1" fmla="*/ 37118 w 6789085"/>
              <a:gd name="connsiteY1" fmla="*/ 1916720 h 7475422"/>
              <a:gd name="connsiteX2" fmla="*/ 6682789 w 6789085"/>
              <a:gd name="connsiteY2" fmla="*/ 1451114 h 7475422"/>
              <a:gd name="connsiteX3" fmla="*/ 6742689 w 6789085"/>
              <a:gd name="connsiteY3" fmla="*/ 6976356 h 7475422"/>
              <a:gd name="connsiteX4" fmla="*/ 3179055 w 6789085"/>
              <a:gd name="connsiteY4" fmla="*/ 7455635 h 7475422"/>
              <a:gd name="connsiteX5" fmla="*/ 1680737 w 6789085"/>
              <a:gd name="connsiteY5" fmla="*/ 5908231 h 7475422"/>
              <a:gd name="connsiteX0" fmla="*/ 1673043 w 6781391"/>
              <a:gd name="connsiteY0" fmla="*/ 5908231 h 7009974"/>
              <a:gd name="connsiteX1" fmla="*/ 29424 w 6781391"/>
              <a:gd name="connsiteY1" fmla="*/ 1916720 h 7009974"/>
              <a:gd name="connsiteX2" fmla="*/ 6675095 w 6781391"/>
              <a:gd name="connsiteY2" fmla="*/ 1451114 h 7009974"/>
              <a:gd name="connsiteX3" fmla="*/ 6734995 w 6781391"/>
              <a:gd name="connsiteY3" fmla="*/ 6976356 h 7009974"/>
              <a:gd name="connsiteX4" fmla="*/ 558790 w 6781391"/>
              <a:gd name="connsiteY4" fmla="*/ 6976663 h 7009974"/>
              <a:gd name="connsiteX5" fmla="*/ 1673043 w 6781391"/>
              <a:gd name="connsiteY5" fmla="*/ 5908231 h 7009974"/>
              <a:gd name="connsiteX0" fmla="*/ 965292 w 7089640"/>
              <a:gd name="connsiteY0" fmla="*/ 5087314 h 6494621"/>
              <a:gd name="connsiteX1" fmla="*/ 337673 w 7089640"/>
              <a:gd name="connsiteY1" fmla="*/ 1386088 h 6494621"/>
              <a:gd name="connsiteX2" fmla="*/ 6983344 w 7089640"/>
              <a:gd name="connsiteY2" fmla="*/ 920482 h 6494621"/>
              <a:gd name="connsiteX3" fmla="*/ 7043244 w 7089640"/>
              <a:gd name="connsiteY3" fmla="*/ 6445724 h 6494621"/>
              <a:gd name="connsiteX4" fmla="*/ 867039 w 7089640"/>
              <a:gd name="connsiteY4" fmla="*/ 6446031 h 6494621"/>
              <a:gd name="connsiteX5" fmla="*/ 965292 w 7089640"/>
              <a:gd name="connsiteY5" fmla="*/ 5087314 h 6494621"/>
              <a:gd name="connsiteX0" fmla="*/ 864572 w 6988920"/>
              <a:gd name="connsiteY0" fmla="*/ 5157762 h 6565069"/>
              <a:gd name="connsiteX1" fmla="*/ 353067 w 6988920"/>
              <a:gd name="connsiteY1" fmla="*/ 1209793 h 6565069"/>
              <a:gd name="connsiteX2" fmla="*/ 6882624 w 6988920"/>
              <a:gd name="connsiteY2" fmla="*/ 990930 h 6565069"/>
              <a:gd name="connsiteX3" fmla="*/ 6942524 w 6988920"/>
              <a:gd name="connsiteY3" fmla="*/ 6516172 h 6565069"/>
              <a:gd name="connsiteX4" fmla="*/ 766319 w 6988920"/>
              <a:gd name="connsiteY4" fmla="*/ 6516479 h 6565069"/>
              <a:gd name="connsiteX5" fmla="*/ 864572 w 6988920"/>
              <a:gd name="connsiteY5" fmla="*/ 5157762 h 6565069"/>
              <a:gd name="connsiteX0" fmla="*/ 803231 w 6927579"/>
              <a:gd name="connsiteY0" fmla="*/ 5499440 h 6906747"/>
              <a:gd name="connsiteX1" fmla="*/ 291726 w 6927579"/>
              <a:gd name="connsiteY1" fmla="*/ 1551471 h 6906747"/>
              <a:gd name="connsiteX2" fmla="*/ 6821283 w 6927579"/>
              <a:gd name="connsiteY2" fmla="*/ 1332608 h 6906747"/>
              <a:gd name="connsiteX3" fmla="*/ 6881183 w 6927579"/>
              <a:gd name="connsiteY3" fmla="*/ 6857850 h 6906747"/>
              <a:gd name="connsiteX4" fmla="*/ 704978 w 6927579"/>
              <a:gd name="connsiteY4" fmla="*/ 6858157 h 6906747"/>
              <a:gd name="connsiteX5" fmla="*/ 803231 w 6927579"/>
              <a:gd name="connsiteY5" fmla="*/ 5499440 h 6906747"/>
              <a:gd name="connsiteX0" fmla="*/ 865520 w 6989868"/>
              <a:gd name="connsiteY0" fmla="*/ 5499440 h 7044175"/>
              <a:gd name="connsiteX1" fmla="*/ 354015 w 6989868"/>
              <a:gd name="connsiteY1" fmla="*/ 1551471 h 7044175"/>
              <a:gd name="connsiteX2" fmla="*/ 6883572 w 6989868"/>
              <a:gd name="connsiteY2" fmla="*/ 1332608 h 7044175"/>
              <a:gd name="connsiteX3" fmla="*/ 6943472 w 6989868"/>
              <a:gd name="connsiteY3" fmla="*/ 6857850 h 7044175"/>
              <a:gd name="connsiteX4" fmla="*/ 3089552 w 6989868"/>
              <a:gd name="connsiteY4" fmla="*/ 7003300 h 7044175"/>
              <a:gd name="connsiteX5" fmla="*/ 865520 w 6989868"/>
              <a:gd name="connsiteY5" fmla="*/ 5499440 h 7044175"/>
              <a:gd name="connsiteX0" fmla="*/ 878793 w 7075712"/>
              <a:gd name="connsiteY0" fmla="*/ 5596827 h 6701896"/>
              <a:gd name="connsiteX1" fmla="*/ 439859 w 7075712"/>
              <a:gd name="connsiteY1" fmla="*/ 1227944 h 6701896"/>
              <a:gd name="connsiteX2" fmla="*/ 6969416 w 7075712"/>
              <a:gd name="connsiteY2" fmla="*/ 1009081 h 6701896"/>
              <a:gd name="connsiteX3" fmla="*/ 7029316 w 7075712"/>
              <a:gd name="connsiteY3" fmla="*/ 6534323 h 6701896"/>
              <a:gd name="connsiteX4" fmla="*/ 3175396 w 7075712"/>
              <a:gd name="connsiteY4" fmla="*/ 6679773 h 6701896"/>
              <a:gd name="connsiteX5" fmla="*/ 878793 w 7075712"/>
              <a:gd name="connsiteY5" fmla="*/ 5596827 h 6701896"/>
              <a:gd name="connsiteX0" fmla="*/ 817906 w 7014825"/>
              <a:gd name="connsiteY0" fmla="*/ 5596827 h 6701896"/>
              <a:gd name="connsiteX1" fmla="*/ 378972 w 7014825"/>
              <a:gd name="connsiteY1" fmla="*/ 1227944 h 6701896"/>
              <a:gd name="connsiteX2" fmla="*/ 6908529 w 7014825"/>
              <a:gd name="connsiteY2" fmla="*/ 1009081 h 6701896"/>
              <a:gd name="connsiteX3" fmla="*/ 6968429 w 7014825"/>
              <a:gd name="connsiteY3" fmla="*/ 6534323 h 6701896"/>
              <a:gd name="connsiteX4" fmla="*/ 3114509 w 7014825"/>
              <a:gd name="connsiteY4" fmla="*/ 6679773 h 6701896"/>
              <a:gd name="connsiteX5" fmla="*/ 817906 w 7014825"/>
              <a:gd name="connsiteY5" fmla="*/ 5596827 h 6701896"/>
              <a:gd name="connsiteX0" fmla="*/ 893966 w 7090885"/>
              <a:gd name="connsiteY0" fmla="*/ 5596827 h 6701896"/>
              <a:gd name="connsiteX1" fmla="*/ 455032 w 7090885"/>
              <a:gd name="connsiteY1" fmla="*/ 1227944 h 6701896"/>
              <a:gd name="connsiteX2" fmla="*/ 6984589 w 7090885"/>
              <a:gd name="connsiteY2" fmla="*/ 1009081 h 6701896"/>
              <a:gd name="connsiteX3" fmla="*/ 7044489 w 7090885"/>
              <a:gd name="connsiteY3" fmla="*/ 6534323 h 6701896"/>
              <a:gd name="connsiteX4" fmla="*/ 3190569 w 7090885"/>
              <a:gd name="connsiteY4" fmla="*/ 6679773 h 6701896"/>
              <a:gd name="connsiteX5" fmla="*/ 893966 w 7090885"/>
              <a:gd name="connsiteY5" fmla="*/ 5596827 h 6701896"/>
              <a:gd name="connsiteX0" fmla="*/ 773381 w 6970300"/>
              <a:gd name="connsiteY0" fmla="*/ 5596827 h 6701896"/>
              <a:gd name="connsiteX1" fmla="*/ 334447 w 6970300"/>
              <a:gd name="connsiteY1" fmla="*/ 1227944 h 6701896"/>
              <a:gd name="connsiteX2" fmla="*/ 6864004 w 6970300"/>
              <a:gd name="connsiteY2" fmla="*/ 1009081 h 6701896"/>
              <a:gd name="connsiteX3" fmla="*/ 6923904 w 6970300"/>
              <a:gd name="connsiteY3" fmla="*/ 6534323 h 6701896"/>
              <a:gd name="connsiteX4" fmla="*/ 3069984 w 6970300"/>
              <a:gd name="connsiteY4" fmla="*/ 6679773 h 6701896"/>
              <a:gd name="connsiteX5" fmla="*/ 773381 w 6970300"/>
              <a:gd name="connsiteY5" fmla="*/ 5596827 h 6701896"/>
              <a:gd name="connsiteX0" fmla="*/ 795529 w 6992448"/>
              <a:gd name="connsiteY0" fmla="*/ 5596827 h 6701896"/>
              <a:gd name="connsiteX1" fmla="*/ 356595 w 6992448"/>
              <a:gd name="connsiteY1" fmla="*/ 1227944 h 6701896"/>
              <a:gd name="connsiteX2" fmla="*/ 6886152 w 6992448"/>
              <a:gd name="connsiteY2" fmla="*/ 1009081 h 6701896"/>
              <a:gd name="connsiteX3" fmla="*/ 6946052 w 6992448"/>
              <a:gd name="connsiteY3" fmla="*/ 6534323 h 6701896"/>
              <a:gd name="connsiteX4" fmla="*/ 3092132 w 6992448"/>
              <a:gd name="connsiteY4" fmla="*/ 6679773 h 6701896"/>
              <a:gd name="connsiteX5" fmla="*/ 795529 w 6992448"/>
              <a:gd name="connsiteY5" fmla="*/ 5596827 h 6701896"/>
              <a:gd name="connsiteX0" fmla="*/ 893966 w 7090885"/>
              <a:gd name="connsiteY0" fmla="*/ 5596827 h 6534339"/>
              <a:gd name="connsiteX1" fmla="*/ 455032 w 7090885"/>
              <a:gd name="connsiteY1" fmla="*/ 1227944 h 6534339"/>
              <a:gd name="connsiteX2" fmla="*/ 6984589 w 7090885"/>
              <a:gd name="connsiteY2" fmla="*/ 1009081 h 6534339"/>
              <a:gd name="connsiteX3" fmla="*/ 7044489 w 7090885"/>
              <a:gd name="connsiteY3" fmla="*/ 6534323 h 6534339"/>
              <a:gd name="connsiteX4" fmla="*/ 3625997 w 7090885"/>
              <a:gd name="connsiteY4" fmla="*/ 6302402 h 6534339"/>
              <a:gd name="connsiteX5" fmla="*/ 893966 w 7090885"/>
              <a:gd name="connsiteY5" fmla="*/ 5596827 h 6534339"/>
              <a:gd name="connsiteX0" fmla="*/ 893966 w 7117974"/>
              <a:gd name="connsiteY0" fmla="*/ 5596827 h 7622907"/>
              <a:gd name="connsiteX1" fmla="*/ 455032 w 7117974"/>
              <a:gd name="connsiteY1" fmla="*/ 1227944 h 7622907"/>
              <a:gd name="connsiteX2" fmla="*/ 6984589 w 7117974"/>
              <a:gd name="connsiteY2" fmla="*/ 1009081 h 7622907"/>
              <a:gd name="connsiteX3" fmla="*/ 7073517 w 7117974"/>
              <a:gd name="connsiteY3" fmla="*/ 7622895 h 7622907"/>
              <a:gd name="connsiteX4" fmla="*/ 3625997 w 7117974"/>
              <a:gd name="connsiteY4" fmla="*/ 6302402 h 7622907"/>
              <a:gd name="connsiteX5" fmla="*/ 893966 w 7117974"/>
              <a:gd name="connsiteY5" fmla="*/ 5596827 h 7622907"/>
              <a:gd name="connsiteX0" fmla="*/ 893966 w 7117974"/>
              <a:gd name="connsiteY0" fmla="*/ 5596827 h 7622907"/>
              <a:gd name="connsiteX1" fmla="*/ 455032 w 7117974"/>
              <a:gd name="connsiteY1" fmla="*/ 1227944 h 7622907"/>
              <a:gd name="connsiteX2" fmla="*/ 6984589 w 7117974"/>
              <a:gd name="connsiteY2" fmla="*/ 1009081 h 7622907"/>
              <a:gd name="connsiteX3" fmla="*/ 7073517 w 7117974"/>
              <a:gd name="connsiteY3" fmla="*/ 7622895 h 7622907"/>
              <a:gd name="connsiteX4" fmla="*/ 3625997 w 7117974"/>
              <a:gd name="connsiteY4" fmla="*/ 6302402 h 7622907"/>
              <a:gd name="connsiteX5" fmla="*/ 893966 w 7117974"/>
              <a:gd name="connsiteY5" fmla="*/ 5596827 h 7622907"/>
              <a:gd name="connsiteX0" fmla="*/ 845471 w 7142051"/>
              <a:gd name="connsiteY0" fmla="*/ 5808938 h 7631818"/>
              <a:gd name="connsiteX1" fmla="*/ 479109 w 7142051"/>
              <a:gd name="connsiteY1" fmla="*/ 1236855 h 7631818"/>
              <a:gd name="connsiteX2" fmla="*/ 7008666 w 7142051"/>
              <a:gd name="connsiteY2" fmla="*/ 1017992 h 7631818"/>
              <a:gd name="connsiteX3" fmla="*/ 7097594 w 7142051"/>
              <a:gd name="connsiteY3" fmla="*/ 7631806 h 7631818"/>
              <a:gd name="connsiteX4" fmla="*/ 3650074 w 7142051"/>
              <a:gd name="connsiteY4" fmla="*/ 6311313 h 7631818"/>
              <a:gd name="connsiteX5" fmla="*/ 845471 w 7142051"/>
              <a:gd name="connsiteY5" fmla="*/ 5808938 h 7631818"/>
              <a:gd name="connsiteX0" fmla="*/ 862410 w 7158990"/>
              <a:gd name="connsiteY0" fmla="*/ 5808938 h 7631818"/>
              <a:gd name="connsiteX1" fmla="*/ 496048 w 7158990"/>
              <a:gd name="connsiteY1" fmla="*/ 1236855 h 7631818"/>
              <a:gd name="connsiteX2" fmla="*/ 7025605 w 7158990"/>
              <a:gd name="connsiteY2" fmla="*/ 1017992 h 7631818"/>
              <a:gd name="connsiteX3" fmla="*/ 7114533 w 7158990"/>
              <a:gd name="connsiteY3" fmla="*/ 7631806 h 7631818"/>
              <a:gd name="connsiteX4" fmla="*/ 4102441 w 7158990"/>
              <a:gd name="connsiteY4" fmla="*/ 6311313 h 7631818"/>
              <a:gd name="connsiteX5" fmla="*/ 862410 w 7158990"/>
              <a:gd name="connsiteY5" fmla="*/ 5808938 h 7631818"/>
              <a:gd name="connsiteX0" fmla="*/ 862410 w 7158990"/>
              <a:gd name="connsiteY0" fmla="*/ 5808938 h 7631818"/>
              <a:gd name="connsiteX1" fmla="*/ 496048 w 7158990"/>
              <a:gd name="connsiteY1" fmla="*/ 1236855 h 7631818"/>
              <a:gd name="connsiteX2" fmla="*/ 7025605 w 7158990"/>
              <a:gd name="connsiteY2" fmla="*/ 1017992 h 7631818"/>
              <a:gd name="connsiteX3" fmla="*/ 7114533 w 7158990"/>
              <a:gd name="connsiteY3" fmla="*/ 7631806 h 7631818"/>
              <a:gd name="connsiteX4" fmla="*/ 4102441 w 7158990"/>
              <a:gd name="connsiteY4" fmla="*/ 6311313 h 7631818"/>
              <a:gd name="connsiteX5" fmla="*/ 862410 w 7158990"/>
              <a:gd name="connsiteY5" fmla="*/ 5808938 h 7631818"/>
              <a:gd name="connsiteX0" fmla="*/ 836657 w 7133237"/>
              <a:gd name="connsiteY0" fmla="*/ 5999472 h 7822352"/>
              <a:gd name="connsiteX1" fmla="*/ 470295 w 7133237"/>
              <a:gd name="connsiteY1" fmla="*/ 1427389 h 7822352"/>
              <a:gd name="connsiteX2" fmla="*/ 6999852 w 7133237"/>
              <a:gd name="connsiteY2" fmla="*/ 1208526 h 7822352"/>
              <a:gd name="connsiteX3" fmla="*/ 7088780 w 7133237"/>
              <a:gd name="connsiteY3" fmla="*/ 7822340 h 7822352"/>
              <a:gd name="connsiteX4" fmla="*/ 4076688 w 7133237"/>
              <a:gd name="connsiteY4" fmla="*/ 6501847 h 7822352"/>
              <a:gd name="connsiteX5" fmla="*/ 836657 w 7133237"/>
              <a:gd name="connsiteY5" fmla="*/ 5999472 h 7822352"/>
              <a:gd name="connsiteX0" fmla="*/ 785167 w 7081747"/>
              <a:gd name="connsiteY0" fmla="*/ 6041594 h 7864474"/>
              <a:gd name="connsiteX1" fmla="*/ 418805 w 7081747"/>
              <a:gd name="connsiteY1" fmla="*/ 1469511 h 7864474"/>
              <a:gd name="connsiteX2" fmla="*/ 6948362 w 7081747"/>
              <a:gd name="connsiteY2" fmla="*/ 1250648 h 7864474"/>
              <a:gd name="connsiteX3" fmla="*/ 7037290 w 7081747"/>
              <a:gd name="connsiteY3" fmla="*/ 7864462 h 7864474"/>
              <a:gd name="connsiteX4" fmla="*/ 4025198 w 7081747"/>
              <a:gd name="connsiteY4" fmla="*/ 6543969 h 7864474"/>
              <a:gd name="connsiteX5" fmla="*/ 785167 w 7081747"/>
              <a:gd name="connsiteY5" fmla="*/ 6041594 h 7864474"/>
              <a:gd name="connsiteX0" fmla="*/ 791601 w 7062597"/>
              <a:gd name="connsiteY0" fmla="*/ 4973221 h 6796107"/>
              <a:gd name="connsiteX1" fmla="*/ 425239 w 7062597"/>
              <a:gd name="connsiteY1" fmla="*/ 401138 h 6796107"/>
              <a:gd name="connsiteX2" fmla="*/ 5996854 w 7062597"/>
              <a:gd name="connsiteY2" fmla="*/ 1586533 h 6796107"/>
              <a:gd name="connsiteX3" fmla="*/ 7043724 w 7062597"/>
              <a:gd name="connsiteY3" fmla="*/ 6796089 h 6796107"/>
              <a:gd name="connsiteX4" fmla="*/ 4031632 w 7062597"/>
              <a:gd name="connsiteY4" fmla="*/ 5475596 h 6796107"/>
              <a:gd name="connsiteX5" fmla="*/ 791601 w 7062597"/>
              <a:gd name="connsiteY5" fmla="*/ 4973221 h 6796107"/>
              <a:gd name="connsiteX0" fmla="*/ 791601 w 7062597"/>
              <a:gd name="connsiteY0" fmla="*/ 5163390 h 6986276"/>
              <a:gd name="connsiteX1" fmla="*/ 425239 w 7062597"/>
              <a:gd name="connsiteY1" fmla="*/ 591307 h 6986276"/>
              <a:gd name="connsiteX2" fmla="*/ 5996854 w 7062597"/>
              <a:gd name="connsiteY2" fmla="*/ 1776702 h 6986276"/>
              <a:gd name="connsiteX3" fmla="*/ 7043724 w 7062597"/>
              <a:gd name="connsiteY3" fmla="*/ 6986258 h 6986276"/>
              <a:gd name="connsiteX4" fmla="*/ 4031632 w 7062597"/>
              <a:gd name="connsiteY4" fmla="*/ 5665765 h 6986276"/>
              <a:gd name="connsiteX5" fmla="*/ 791601 w 7062597"/>
              <a:gd name="connsiteY5" fmla="*/ 5163390 h 6986276"/>
              <a:gd name="connsiteX0" fmla="*/ 791601 w 7074931"/>
              <a:gd name="connsiteY0" fmla="*/ 5163390 h 6986269"/>
              <a:gd name="connsiteX1" fmla="*/ 425239 w 7074931"/>
              <a:gd name="connsiteY1" fmla="*/ 591307 h 6986269"/>
              <a:gd name="connsiteX2" fmla="*/ 5996854 w 7074931"/>
              <a:gd name="connsiteY2" fmla="*/ 1776702 h 6986269"/>
              <a:gd name="connsiteX3" fmla="*/ 7043724 w 7074931"/>
              <a:gd name="connsiteY3" fmla="*/ 6986258 h 6986269"/>
              <a:gd name="connsiteX4" fmla="*/ 4031632 w 7074931"/>
              <a:gd name="connsiteY4" fmla="*/ 5665765 h 6986269"/>
              <a:gd name="connsiteX5" fmla="*/ 791601 w 7074931"/>
              <a:gd name="connsiteY5" fmla="*/ 5163390 h 6986269"/>
              <a:gd name="connsiteX0" fmla="*/ 791601 w 6281185"/>
              <a:gd name="connsiteY0" fmla="*/ 5163390 h 5781268"/>
              <a:gd name="connsiteX1" fmla="*/ 425239 w 6281185"/>
              <a:gd name="connsiteY1" fmla="*/ 591307 h 5781268"/>
              <a:gd name="connsiteX2" fmla="*/ 5996854 w 6281185"/>
              <a:gd name="connsiteY2" fmla="*/ 1776702 h 5781268"/>
              <a:gd name="connsiteX3" fmla="*/ 6118439 w 6281185"/>
              <a:gd name="connsiteY3" fmla="*/ 4493429 h 5781268"/>
              <a:gd name="connsiteX4" fmla="*/ 4031632 w 6281185"/>
              <a:gd name="connsiteY4" fmla="*/ 5665765 h 5781268"/>
              <a:gd name="connsiteX5" fmla="*/ 791601 w 6281185"/>
              <a:gd name="connsiteY5" fmla="*/ 5163390 h 5781268"/>
              <a:gd name="connsiteX0" fmla="*/ 791601 w 6281185"/>
              <a:gd name="connsiteY0" fmla="*/ 5163390 h 5781268"/>
              <a:gd name="connsiteX1" fmla="*/ 425239 w 6281185"/>
              <a:gd name="connsiteY1" fmla="*/ 591307 h 5781268"/>
              <a:gd name="connsiteX2" fmla="*/ 5996854 w 6281185"/>
              <a:gd name="connsiteY2" fmla="*/ 1776702 h 5781268"/>
              <a:gd name="connsiteX3" fmla="*/ 6118439 w 6281185"/>
              <a:gd name="connsiteY3" fmla="*/ 4493429 h 5781268"/>
              <a:gd name="connsiteX4" fmla="*/ 4031632 w 6281185"/>
              <a:gd name="connsiteY4" fmla="*/ 5665765 h 5781268"/>
              <a:gd name="connsiteX5" fmla="*/ 791601 w 6281185"/>
              <a:gd name="connsiteY5" fmla="*/ 5163390 h 5781268"/>
              <a:gd name="connsiteX0" fmla="*/ 791601 w 6338812"/>
              <a:gd name="connsiteY0" fmla="*/ 5163390 h 5781268"/>
              <a:gd name="connsiteX1" fmla="*/ 425239 w 6338812"/>
              <a:gd name="connsiteY1" fmla="*/ 591307 h 5781268"/>
              <a:gd name="connsiteX2" fmla="*/ 5996854 w 6338812"/>
              <a:gd name="connsiteY2" fmla="*/ 1776702 h 5781268"/>
              <a:gd name="connsiteX3" fmla="*/ 6118439 w 6338812"/>
              <a:gd name="connsiteY3" fmla="*/ 4493429 h 5781268"/>
              <a:gd name="connsiteX4" fmla="*/ 4031632 w 6338812"/>
              <a:gd name="connsiteY4" fmla="*/ 5665765 h 5781268"/>
              <a:gd name="connsiteX5" fmla="*/ 791601 w 6338812"/>
              <a:gd name="connsiteY5" fmla="*/ 5163390 h 5781268"/>
              <a:gd name="connsiteX0" fmla="*/ 791601 w 6338812"/>
              <a:gd name="connsiteY0" fmla="*/ 5233463 h 5851341"/>
              <a:gd name="connsiteX1" fmla="*/ 425239 w 6338812"/>
              <a:gd name="connsiteY1" fmla="*/ 661380 h 5851341"/>
              <a:gd name="connsiteX2" fmla="*/ 5996854 w 6338812"/>
              <a:gd name="connsiteY2" fmla="*/ 1716146 h 5851341"/>
              <a:gd name="connsiteX3" fmla="*/ 6118439 w 6338812"/>
              <a:gd name="connsiteY3" fmla="*/ 4563502 h 5851341"/>
              <a:gd name="connsiteX4" fmla="*/ 4031632 w 6338812"/>
              <a:gd name="connsiteY4" fmla="*/ 5735838 h 5851341"/>
              <a:gd name="connsiteX5" fmla="*/ 791601 w 6338812"/>
              <a:gd name="connsiteY5" fmla="*/ 5233463 h 5851341"/>
              <a:gd name="connsiteX0" fmla="*/ 791601 w 6281768"/>
              <a:gd name="connsiteY0" fmla="*/ 5233463 h 5851341"/>
              <a:gd name="connsiteX1" fmla="*/ 425239 w 6281768"/>
              <a:gd name="connsiteY1" fmla="*/ 661380 h 5851341"/>
              <a:gd name="connsiteX2" fmla="*/ 5996854 w 6281768"/>
              <a:gd name="connsiteY2" fmla="*/ 1716146 h 5851341"/>
              <a:gd name="connsiteX3" fmla="*/ 6118439 w 6281768"/>
              <a:gd name="connsiteY3" fmla="*/ 4563502 h 5851341"/>
              <a:gd name="connsiteX4" fmla="*/ 4031632 w 6281768"/>
              <a:gd name="connsiteY4" fmla="*/ 5735838 h 5851341"/>
              <a:gd name="connsiteX5" fmla="*/ 791601 w 6281768"/>
              <a:gd name="connsiteY5" fmla="*/ 5233463 h 5851341"/>
              <a:gd name="connsiteX0" fmla="*/ 791601 w 6281768"/>
              <a:gd name="connsiteY0" fmla="*/ 4924433 h 5542311"/>
              <a:gd name="connsiteX1" fmla="*/ 425239 w 6281768"/>
              <a:gd name="connsiteY1" fmla="*/ 352350 h 5542311"/>
              <a:gd name="connsiteX2" fmla="*/ 5996854 w 6281768"/>
              <a:gd name="connsiteY2" fmla="*/ 1407116 h 5542311"/>
              <a:gd name="connsiteX3" fmla="*/ 6118439 w 6281768"/>
              <a:gd name="connsiteY3" fmla="*/ 4254472 h 5542311"/>
              <a:gd name="connsiteX4" fmla="*/ 4031632 w 6281768"/>
              <a:gd name="connsiteY4" fmla="*/ 5426808 h 5542311"/>
              <a:gd name="connsiteX5" fmla="*/ 791601 w 6281768"/>
              <a:gd name="connsiteY5" fmla="*/ 4924433 h 5542311"/>
              <a:gd name="connsiteX0" fmla="*/ 1124963 w 6615130"/>
              <a:gd name="connsiteY0" fmla="*/ 4698486 h 5316364"/>
              <a:gd name="connsiteX1" fmla="*/ 758601 w 6615130"/>
              <a:gd name="connsiteY1" fmla="*/ 126403 h 5316364"/>
              <a:gd name="connsiteX2" fmla="*/ 6330216 w 6615130"/>
              <a:gd name="connsiteY2" fmla="*/ 1181169 h 5316364"/>
              <a:gd name="connsiteX3" fmla="*/ 6451801 w 6615130"/>
              <a:gd name="connsiteY3" fmla="*/ 4028525 h 5316364"/>
              <a:gd name="connsiteX4" fmla="*/ 4364994 w 6615130"/>
              <a:gd name="connsiteY4" fmla="*/ 5200861 h 5316364"/>
              <a:gd name="connsiteX5" fmla="*/ 1124963 w 6615130"/>
              <a:gd name="connsiteY5" fmla="*/ 4698486 h 5316364"/>
              <a:gd name="connsiteX0" fmla="*/ 961499 w 6451666"/>
              <a:gd name="connsiteY0" fmla="*/ 4694406 h 5263006"/>
              <a:gd name="connsiteX1" fmla="*/ 595137 w 6451666"/>
              <a:gd name="connsiteY1" fmla="*/ 122323 h 5263006"/>
              <a:gd name="connsiteX2" fmla="*/ 6166752 w 6451666"/>
              <a:gd name="connsiteY2" fmla="*/ 1177089 h 5263006"/>
              <a:gd name="connsiteX3" fmla="*/ 6288337 w 6451666"/>
              <a:gd name="connsiteY3" fmla="*/ 4024445 h 5263006"/>
              <a:gd name="connsiteX4" fmla="*/ 4201530 w 6451666"/>
              <a:gd name="connsiteY4" fmla="*/ 5196781 h 5263006"/>
              <a:gd name="connsiteX5" fmla="*/ 961499 w 6451666"/>
              <a:gd name="connsiteY5" fmla="*/ 4694406 h 5263006"/>
              <a:gd name="connsiteX0" fmla="*/ 966202 w 6456369"/>
              <a:gd name="connsiteY0" fmla="*/ 4600109 h 5168709"/>
              <a:gd name="connsiteX1" fmla="*/ 599840 w 6456369"/>
              <a:gd name="connsiteY1" fmla="*/ 28026 h 5168709"/>
              <a:gd name="connsiteX2" fmla="*/ 6171455 w 6456369"/>
              <a:gd name="connsiteY2" fmla="*/ 1082792 h 5168709"/>
              <a:gd name="connsiteX3" fmla="*/ 6293040 w 6456369"/>
              <a:gd name="connsiteY3" fmla="*/ 3930148 h 5168709"/>
              <a:gd name="connsiteX4" fmla="*/ 4206233 w 6456369"/>
              <a:gd name="connsiteY4" fmla="*/ 5102484 h 5168709"/>
              <a:gd name="connsiteX5" fmla="*/ 966202 w 6456369"/>
              <a:gd name="connsiteY5" fmla="*/ 4600109 h 5168709"/>
              <a:gd name="connsiteX0" fmla="*/ 1212425 w 6702592"/>
              <a:gd name="connsiteY0" fmla="*/ 4660341 h 5228941"/>
              <a:gd name="connsiteX1" fmla="*/ 846063 w 6702592"/>
              <a:gd name="connsiteY1" fmla="*/ 88258 h 5228941"/>
              <a:gd name="connsiteX2" fmla="*/ 6417678 w 6702592"/>
              <a:gd name="connsiteY2" fmla="*/ 1143024 h 5228941"/>
              <a:gd name="connsiteX3" fmla="*/ 6539263 w 6702592"/>
              <a:gd name="connsiteY3" fmla="*/ 3990380 h 5228941"/>
              <a:gd name="connsiteX4" fmla="*/ 4452456 w 6702592"/>
              <a:gd name="connsiteY4" fmla="*/ 5162716 h 5228941"/>
              <a:gd name="connsiteX5" fmla="*/ 1212425 w 6702592"/>
              <a:gd name="connsiteY5" fmla="*/ 4660341 h 5228941"/>
              <a:gd name="connsiteX0" fmla="*/ 1225888 w 6716055"/>
              <a:gd name="connsiteY0" fmla="*/ 4669522 h 5402425"/>
              <a:gd name="connsiteX1" fmla="*/ 859526 w 6716055"/>
              <a:gd name="connsiteY1" fmla="*/ 97439 h 5402425"/>
              <a:gd name="connsiteX2" fmla="*/ 6431141 w 6716055"/>
              <a:gd name="connsiteY2" fmla="*/ 1152205 h 5402425"/>
              <a:gd name="connsiteX3" fmla="*/ 6552726 w 6716055"/>
              <a:gd name="connsiteY3" fmla="*/ 3999561 h 5402425"/>
              <a:gd name="connsiteX4" fmla="*/ 4465919 w 6716055"/>
              <a:gd name="connsiteY4" fmla="*/ 5171897 h 5402425"/>
              <a:gd name="connsiteX5" fmla="*/ 1225888 w 6716055"/>
              <a:gd name="connsiteY5" fmla="*/ 4669522 h 5402425"/>
              <a:gd name="connsiteX0" fmla="*/ 1216237 w 6706404"/>
              <a:gd name="connsiteY0" fmla="*/ 4681521 h 5635078"/>
              <a:gd name="connsiteX1" fmla="*/ 849875 w 6706404"/>
              <a:gd name="connsiteY1" fmla="*/ 109438 h 5635078"/>
              <a:gd name="connsiteX2" fmla="*/ 6421490 w 6706404"/>
              <a:gd name="connsiteY2" fmla="*/ 1164204 h 5635078"/>
              <a:gd name="connsiteX3" fmla="*/ 6543075 w 6706404"/>
              <a:gd name="connsiteY3" fmla="*/ 4011560 h 5635078"/>
              <a:gd name="connsiteX4" fmla="*/ 4456268 w 6706404"/>
              <a:gd name="connsiteY4" fmla="*/ 5183896 h 5635078"/>
              <a:gd name="connsiteX5" fmla="*/ 1216237 w 6706404"/>
              <a:gd name="connsiteY5" fmla="*/ 4681521 h 5635078"/>
              <a:gd name="connsiteX0" fmla="*/ 1398571 w 6888738"/>
              <a:gd name="connsiteY0" fmla="*/ 4664197 h 5471870"/>
              <a:gd name="connsiteX1" fmla="*/ 1032209 w 6888738"/>
              <a:gd name="connsiteY1" fmla="*/ 92114 h 5471870"/>
              <a:gd name="connsiteX2" fmla="*/ 6603824 w 6888738"/>
              <a:gd name="connsiteY2" fmla="*/ 1146880 h 5471870"/>
              <a:gd name="connsiteX3" fmla="*/ 6725409 w 6888738"/>
              <a:gd name="connsiteY3" fmla="*/ 3994236 h 5471870"/>
              <a:gd name="connsiteX4" fmla="*/ 5084916 w 6888738"/>
              <a:gd name="connsiteY4" fmla="*/ 5416943 h 5471870"/>
              <a:gd name="connsiteX5" fmla="*/ 1398571 w 6888738"/>
              <a:gd name="connsiteY5" fmla="*/ 4664197 h 5471870"/>
              <a:gd name="connsiteX0" fmla="*/ 1398571 w 6647752"/>
              <a:gd name="connsiteY0" fmla="*/ 4664197 h 5480547"/>
              <a:gd name="connsiteX1" fmla="*/ 1032209 w 6647752"/>
              <a:gd name="connsiteY1" fmla="*/ 92114 h 5480547"/>
              <a:gd name="connsiteX2" fmla="*/ 6603824 w 6647752"/>
              <a:gd name="connsiteY2" fmla="*/ 1146880 h 5480547"/>
              <a:gd name="connsiteX3" fmla="*/ 6017838 w 6647752"/>
              <a:gd name="connsiteY3" fmla="*/ 3874493 h 5480547"/>
              <a:gd name="connsiteX4" fmla="*/ 5084916 w 6647752"/>
              <a:gd name="connsiteY4" fmla="*/ 5416943 h 5480547"/>
              <a:gd name="connsiteX5" fmla="*/ 1398571 w 6647752"/>
              <a:gd name="connsiteY5" fmla="*/ 4664197 h 5480547"/>
              <a:gd name="connsiteX0" fmla="*/ 1398571 w 6683270"/>
              <a:gd name="connsiteY0" fmla="*/ 4664197 h 5480547"/>
              <a:gd name="connsiteX1" fmla="*/ 1032209 w 6683270"/>
              <a:gd name="connsiteY1" fmla="*/ 92114 h 5480547"/>
              <a:gd name="connsiteX2" fmla="*/ 6603824 w 6683270"/>
              <a:gd name="connsiteY2" fmla="*/ 1146880 h 5480547"/>
              <a:gd name="connsiteX3" fmla="*/ 6017838 w 6683270"/>
              <a:gd name="connsiteY3" fmla="*/ 3874493 h 5480547"/>
              <a:gd name="connsiteX4" fmla="*/ 5084916 w 6683270"/>
              <a:gd name="connsiteY4" fmla="*/ 5416943 h 5480547"/>
              <a:gd name="connsiteX5" fmla="*/ 1398571 w 6683270"/>
              <a:gd name="connsiteY5" fmla="*/ 4664197 h 5480547"/>
              <a:gd name="connsiteX0" fmla="*/ 1398571 w 6672109"/>
              <a:gd name="connsiteY0" fmla="*/ 4664197 h 5505113"/>
              <a:gd name="connsiteX1" fmla="*/ 1032209 w 6672109"/>
              <a:gd name="connsiteY1" fmla="*/ 92114 h 5505113"/>
              <a:gd name="connsiteX2" fmla="*/ 6603824 w 6672109"/>
              <a:gd name="connsiteY2" fmla="*/ 1146880 h 5505113"/>
              <a:gd name="connsiteX3" fmla="*/ 5952524 w 6672109"/>
              <a:gd name="connsiteY3" fmla="*/ 3537035 h 5505113"/>
              <a:gd name="connsiteX4" fmla="*/ 5084916 w 6672109"/>
              <a:gd name="connsiteY4" fmla="*/ 5416943 h 5505113"/>
              <a:gd name="connsiteX5" fmla="*/ 1398571 w 6672109"/>
              <a:gd name="connsiteY5" fmla="*/ 4664197 h 5505113"/>
              <a:gd name="connsiteX0" fmla="*/ 1431801 w 6705339"/>
              <a:gd name="connsiteY0" fmla="*/ 4664133 h 5487117"/>
              <a:gd name="connsiteX1" fmla="*/ 1065439 w 6705339"/>
              <a:gd name="connsiteY1" fmla="*/ 92050 h 5487117"/>
              <a:gd name="connsiteX2" fmla="*/ 6637054 w 6705339"/>
              <a:gd name="connsiteY2" fmla="*/ 1146816 h 5487117"/>
              <a:gd name="connsiteX3" fmla="*/ 5985754 w 6705339"/>
              <a:gd name="connsiteY3" fmla="*/ 3536971 h 5487117"/>
              <a:gd name="connsiteX4" fmla="*/ 5945460 w 6705339"/>
              <a:gd name="connsiteY4" fmla="*/ 5395107 h 5487117"/>
              <a:gd name="connsiteX5" fmla="*/ 1431801 w 6705339"/>
              <a:gd name="connsiteY5" fmla="*/ 4664133 h 5487117"/>
              <a:gd name="connsiteX0" fmla="*/ 1431801 w 6851965"/>
              <a:gd name="connsiteY0" fmla="*/ 4664133 h 5470355"/>
              <a:gd name="connsiteX1" fmla="*/ 1065439 w 6851965"/>
              <a:gd name="connsiteY1" fmla="*/ 92050 h 5470355"/>
              <a:gd name="connsiteX2" fmla="*/ 6637054 w 6851965"/>
              <a:gd name="connsiteY2" fmla="*/ 1146816 h 5470355"/>
              <a:gd name="connsiteX3" fmla="*/ 6432068 w 6851965"/>
              <a:gd name="connsiteY3" fmla="*/ 3765571 h 5470355"/>
              <a:gd name="connsiteX4" fmla="*/ 5945460 w 6851965"/>
              <a:gd name="connsiteY4" fmla="*/ 5395107 h 5470355"/>
              <a:gd name="connsiteX5" fmla="*/ 1431801 w 6851965"/>
              <a:gd name="connsiteY5" fmla="*/ 4664133 h 5470355"/>
              <a:gd name="connsiteX0" fmla="*/ 982935 w 6185385"/>
              <a:gd name="connsiteY0" fmla="*/ 4936117 h 5734556"/>
              <a:gd name="connsiteX1" fmla="*/ 398859 w 6185385"/>
              <a:gd name="connsiteY1" fmla="*/ 353148 h 5734556"/>
              <a:gd name="connsiteX2" fmla="*/ 5970474 w 6185385"/>
              <a:gd name="connsiteY2" fmla="*/ 1407914 h 5734556"/>
              <a:gd name="connsiteX3" fmla="*/ 5765488 w 6185385"/>
              <a:gd name="connsiteY3" fmla="*/ 4026669 h 5734556"/>
              <a:gd name="connsiteX4" fmla="*/ 5278880 w 6185385"/>
              <a:gd name="connsiteY4" fmla="*/ 5656205 h 5734556"/>
              <a:gd name="connsiteX5" fmla="*/ 982935 w 6185385"/>
              <a:gd name="connsiteY5" fmla="*/ 4936117 h 5734556"/>
              <a:gd name="connsiteX0" fmla="*/ 974554 w 6177004"/>
              <a:gd name="connsiteY0" fmla="*/ 4807772 h 5600284"/>
              <a:gd name="connsiteX1" fmla="*/ 401364 w 6177004"/>
              <a:gd name="connsiteY1" fmla="*/ 420746 h 5600284"/>
              <a:gd name="connsiteX2" fmla="*/ 5962093 w 6177004"/>
              <a:gd name="connsiteY2" fmla="*/ 1279569 h 5600284"/>
              <a:gd name="connsiteX3" fmla="*/ 5757107 w 6177004"/>
              <a:gd name="connsiteY3" fmla="*/ 3898324 h 5600284"/>
              <a:gd name="connsiteX4" fmla="*/ 5270499 w 6177004"/>
              <a:gd name="connsiteY4" fmla="*/ 5527860 h 5600284"/>
              <a:gd name="connsiteX5" fmla="*/ 974554 w 6177004"/>
              <a:gd name="connsiteY5" fmla="*/ 4807772 h 5600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77004" h="5600284">
                <a:moveTo>
                  <a:pt x="974554" y="4807772"/>
                </a:moveTo>
                <a:cubicBezTo>
                  <a:pt x="163031" y="3956586"/>
                  <a:pt x="-429892" y="1008780"/>
                  <a:pt x="401364" y="420746"/>
                </a:cubicBezTo>
                <a:cubicBezTo>
                  <a:pt x="1232621" y="-167288"/>
                  <a:pt x="5451454" y="-345292"/>
                  <a:pt x="5962093" y="1279569"/>
                </a:cubicBezTo>
                <a:cubicBezTo>
                  <a:pt x="6144182" y="1972215"/>
                  <a:pt x="6419970" y="3199386"/>
                  <a:pt x="5757107" y="3898324"/>
                </a:cubicBezTo>
                <a:cubicBezTo>
                  <a:pt x="5220584" y="4623319"/>
                  <a:pt x="6067591" y="5376285"/>
                  <a:pt x="5270499" y="5527860"/>
                </a:cubicBezTo>
                <a:cubicBezTo>
                  <a:pt x="4473407" y="5679435"/>
                  <a:pt x="1786077" y="5658958"/>
                  <a:pt x="974554" y="480777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/>
          <a:lstStyle/>
          <a:p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8C502C8-393C-81C5-F435-86A79863D806}"/>
              </a:ext>
            </a:extLst>
          </p:cNvPr>
          <p:cNvSpPr/>
          <p:nvPr userDrawn="1"/>
        </p:nvSpPr>
        <p:spPr>
          <a:xfrm>
            <a:off x="5525330" y="415998"/>
            <a:ext cx="6323812" cy="5919694"/>
          </a:xfrm>
          <a:custGeom>
            <a:avLst/>
            <a:gdLst>
              <a:gd name="connsiteX0" fmla="*/ 6133270 w 6323812"/>
              <a:gd name="connsiteY0" fmla="*/ 1108002 h 5919694"/>
              <a:gd name="connsiteX1" fmla="*/ 3836384 w 6323812"/>
              <a:gd name="connsiteY1" fmla="*/ 19431 h 5919694"/>
              <a:gd name="connsiteX2" fmla="*/ 1049641 w 6323812"/>
              <a:gd name="connsiteY2" fmla="*/ 541945 h 5919694"/>
              <a:gd name="connsiteX3" fmla="*/ 26384 w 6323812"/>
              <a:gd name="connsiteY3" fmla="*/ 2153031 h 5919694"/>
              <a:gd name="connsiteX4" fmla="*/ 461813 w 6323812"/>
              <a:gd name="connsiteY4" fmla="*/ 4395488 h 5919694"/>
              <a:gd name="connsiteX5" fmla="*/ 2138213 w 6323812"/>
              <a:gd name="connsiteY5" fmla="*/ 5364316 h 5919694"/>
              <a:gd name="connsiteX6" fmla="*/ 3379184 w 6323812"/>
              <a:gd name="connsiteY6" fmla="*/ 5919488 h 5919694"/>
              <a:gd name="connsiteX7" fmla="*/ 5501899 w 6323812"/>
              <a:gd name="connsiteY7" fmla="*/ 5418745 h 5919694"/>
              <a:gd name="connsiteX8" fmla="*/ 5904670 w 6323812"/>
              <a:gd name="connsiteY8" fmla="*/ 4613202 h 5919694"/>
              <a:gd name="connsiteX9" fmla="*/ 6165927 w 6323812"/>
              <a:gd name="connsiteY9" fmla="*/ 2425173 h 5919694"/>
              <a:gd name="connsiteX10" fmla="*/ 6133270 w 6323812"/>
              <a:gd name="connsiteY10" fmla="*/ 1108002 h 5919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23812" h="5919694">
                <a:moveTo>
                  <a:pt x="6133270" y="1108002"/>
                </a:moveTo>
                <a:cubicBezTo>
                  <a:pt x="5745013" y="707045"/>
                  <a:pt x="4683655" y="113774"/>
                  <a:pt x="3836384" y="19431"/>
                </a:cubicBezTo>
                <a:cubicBezTo>
                  <a:pt x="2989113" y="-74912"/>
                  <a:pt x="1684641" y="186345"/>
                  <a:pt x="1049641" y="541945"/>
                </a:cubicBezTo>
                <a:cubicBezTo>
                  <a:pt x="414641" y="897545"/>
                  <a:pt x="124355" y="1510774"/>
                  <a:pt x="26384" y="2153031"/>
                </a:cubicBezTo>
                <a:cubicBezTo>
                  <a:pt x="-71587" y="2795288"/>
                  <a:pt x="109841" y="3860274"/>
                  <a:pt x="461813" y="4395488"/>
                </a:cubicBezTo>
                <a:cubicBezTo>
                  <a:pt x="813784" y="4930702"/>
                  <a:pt x="1651984" y="5110316"/>
                  <a:pt x="2138213" y="5364316"/>
                </a:cubicBezTo>
                <a:cubicBezTo>
                  <a:pt x="2624441" y="5618316"/>
                  <a:pt x="2818570" y="5910417"/>
                  <a:pt x="3379184" y="5919488"/>
                </a:cubicBezTo>
                <a:cubicBezTo>
                  <a:pt x="3939798" y="5928560"/>
                  <a:pt x="5080985" y="5636459"/>
                  <a:pt x="5501899" y="5418745"/>
                </a:cubicBezTo>
                <a:cubicBezTo>
                  <a:pt x="5922813" y="5201031"/>
                  <a:pt x="5793999" y="5112131"/>
                  <a:pt x="5904670" y="4613202"/>
                </a:cubicBezTo>
                <a:cubicBezTo>
                  <a:pt x="6015341" y="4114273"/>
                  <a:pt x="6129641" y="3009373"/>
                  <a:pt x="6165927" y="2425173"/>
                </a:cubicBezTo>
                <a:cubicBezTo>
                  <a:pt x="6202213" y="1840973"/>
                  <a:pt x="6521527" y="1508959"/>
                  <a:pt x="6133270" y="1108002"/>
                </a:cubicBezTo>
                <a:close/>
              </a:path>
            </a:pathLst>
          </a:custGeom>
          <a:noFill/>
          <a:ln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27E5FBD-1C76-F621-F810-E8DB1FC2AFD5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07706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FA4E3-08F0-17BC-AD61-6A8492B1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2386940"/>
            <a:ext cx="4694916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163FB7-BFAA-D476-A504-D0B62BD24BD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441396" y="2386940"/>
            <a:ext cx="4694916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4681976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52053" y="5267325"/>
            <a:ext cx="4681976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F769FFC6-D336-3832-0826-7C6769220B94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B20CA3B-E841-403F-D1B9-019BEB09ABBB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7507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FA4E3-08F0-17BC-AD61-6A8492B1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163FB7-BFAA-D476-A504-D0B62BD24BD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56139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E28279-3930-31CD-7EEA-0C8F09F5762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248425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796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0F4DB2-54E9-726A-F185-786B5CC6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967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50C352B2-2D17-3796-5F0D-8A4A92E5F926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8FF1E223-8E50-AABC-3A73-6098D5ADBBD1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6896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796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0F4DB2-54E9-726A-F185-786B5CC6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967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1B6F8A8-C8FC-C179-69C4-DC060799C7B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80760" y="2310493"/>
            <a:ext cx="2637518" cy="263751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506587D5-D92A-0C5D-8368-A95B61AD383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83931" y="2310493"/>
            <a:ext cx="2637518" cy="263751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66AA7056-9D9E-55F4-04AA-86670098716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387102" y="2310493"/>
            <a:ext cx="2637518" cy="263751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9613C47-8DBB-C250-54CF-E86A9E30BC6B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D6E418A-3EC9-CFF8-30D0-991B66507AB5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333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019E2-EEBC-948F-B3DA-EB2E9356F3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02833" y="8151284"/>
            <a:ext cx="2743200" cy="365125"/>
          </a:xfrm>
          <a:prstGeom prst="rect">
            <a:avLst/>
          </a:prstGeom>
        </p:spPr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769A048-41BD-CB97-8725-087F0E2531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224"/>
          <a:stretch/>
        </p:blipFill>
        <p:spPr>
          <a:xfrm>
            <a:off x="7493000" y="107"/>
            <a:ext cx="4698997" cy="7010293"/>
          </a:xfrm>
          <a:prstGeom prst="rect">
            <a:avLst/>
          </a:prstGeom>
        </p:spPr>
      </p:pic>
      <p:sp>
        <p:nvSpPr>
          <p:cNvPr id="5" name="Symbol zastępczy tytułu 17">
            <a:extLst>
              <a:ext uri="{FF2B5EF4-FFF2-40B4-BE49-F238E27FC236}">
                <a16:creationId xmlns:a16="http://schemas.microsoft.com/office/drawing/2014/main" id="{010F2F5E-0DD5-D1CD-E386-DEF665349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988" y="2405746"/>
            <a:ext cx="4937012" cy="2777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3200" b="1">
                <a:latin typeface="Work Sans" pitchFamily="2" charset="-18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6" name="Podtytuł 2">
            <a:extLst>
              <a:ext uri="{FF2B5EF4-FFF2-40B4-BE49-F238E27FC236}">
                <a16:creationId xmlns:a16="http://schemas.microsoft.com/office/drawing/2014/main" id="{4BA90EE6-B152-A39A-2CE8-879848BD50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8988" y="1499418"/>
            <a:ext cx="4937012" cy="69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46FDB8A-F4FA-7B03-6072-C6FCF8F9069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58988" y="5399133"/>
            <a:ext cx="4937012" cy="10651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60750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3"/>
            <a:ext cx="10080625" cy="70921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796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0F4DB2-54E9-726A-F185-786B5CC6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967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9613C47-8DBB-C250-54CF-E86A9E30BC6B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D6E418A-3EC9-CFF8-30D0-991B66507AB5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icture Placeholder 17">
            <a:extLst>
              <a:ext uri="{FF2B5EF4-FFF2-40B4-BE49-F238E27FC236}">
                <a16:creationId xmlns:a16="http://schemas.microsoft.com/office/drawing/2014/main" id="{4E8606A6-631C-1AAC-D8F3-36DB3E9EF8F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380514" y="2476161"/>
            <a:ext cx="2650697" cy="2319361"/>
          </a:xfrm>
          <a:prstGeom prst="hexagon">
            <a:avLst>
              <a:gd name="adj" fmla="val 28479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4" name="Picture Placeholder 17">
            <a:extLst>
              <a:ext uri="{FF2B5EF4-FFF2-40B4-BE49-F238E27FC236}">
                <a16:creationId xmlns:a16="http://schemas.microsoft.com/office/drawing/2014/main" id="{43F8A1C8-6E56-2740-6C8C-1505F2B1F9E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76702" y="2476161"/>
            <a:ext cx="2650697" cy="2319361"/>
          </a:xfrm>
          <a:prstGeom prst="hexagon">
            <a:avLst>
              <a:gd name="adj" fmla="val 28479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8" name="Picture Placeholder 17">
            <a:extLst>
              <a:ext uri="{FF2B5EF4-FFF2-40B4-BE49-F238E27FC236}">
                <a16:creationId xmlns:a16="http://schemas.microsoft.com/office/drawing/2014/main" id="{4E0B1FB6-3FDE-F062-574F-F5A11C1E822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179613" y="2476161"/>
            <a:ext cx="2650697" cy="2319361"/>
          </a:xfrm>
          <a:prstGeom prst="hexagon">
            <a:avLst>
              <a:gd name="adj" fmla="val 28479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063032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B1B4-BAB1-69E3-7BF8-8AF40E3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25" y="1244513"/>
            <a:ext cx="10080625" cy="70921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FA4E3-08F0-17BC-AD61-6A8492B1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CAAF-A520-8247-75CB-8DC227B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4A43-EF94-FEA6-C104-82023CCC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42FCF-02F5-BD24-BAE5-93513A72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163FB7-BFAA-D476-A504-D0B62BD24BD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56139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E28279-3930-31CD-7EEA-0C8F09F5762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248425" y="2386940"/>
            <a:ext cx="2879725" cy="248192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9A15D-4F68-2C03-BEDE-D95204E51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3625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711103C-68F9-2377-86BC-6E4995283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796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0F4DB2-54E9-726A-F185-786B5CC6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9967" y="5267325"/>
            <a:ext cx="2871788" cy="104140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6296C89-FBC6-E882-BF2B-A8774F151BD0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F60FE0B2-9BEE-F10D-D1FF-117F7DA871DD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8468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52B6F-50FA-806B-6A93-B5A353623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299700" cy="720725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3BCE9C-D9D4-27A8-3D26-E9C7FD19D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688" y="2323049"/>
            <a:ext cx="4680744" cy="823912"/>
          </a:xfrm>
        </p:spPr>
        <p:txBody>
          <a:bodyPr anchor="b">
            <a:normAutofit/>
          </a:bodyPr>
          <a:lstStyle>
            <a:lvl1pPr marL="0" indent="0">
              <a:buNone/>
              <a:defRPr sz="21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24F50D-D027-8A05-3E3F-C163FF105C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688" y="3428999"/>
            <a:ext cx="4681083" cy="287972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CE4DAA-EC49-D657-699B-57D32EE986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55568" y="2323049"/>
            <a:ext cx="4680744" cy="823912"/>
          </a:xfrm>
        </p:spPr>
        <p:txBody>
          <a:bodyPr anchor="b">
            <a:normAutofit/>
          </a:bodyPr>
          <a:lstStyle>
            <a:lvl1pPr marL="0" indent="0">
              <a:buNone/>
              <a:defRPr sz="21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B824D1-6434-D086-7955-7E2BA175C7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55568" y="3428999"/>
            <a:ext cx="4680745" cy="28797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021C4C-C36D-AC90-2385-CDFBCEA8F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29E3AE-2872-6E2E-FB31-84706D37F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E2FB9B-27D3-2E95-7561-66280B69D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B431B72-780E-0FE1-901F-505D3DD588EF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DD189F5A-577F-0C67-742D-C5140CEE99FC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3917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5D1E38-948E-EA43-A4BC-F76E98CA4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6A0E76-D0A2-6789-ECCC-F42B48AE9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D88A33-4BC6-2236-5B43-EF5029738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A1A67F16-2D57-19D3-5301-62A73D84FA95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5E11474-2FDE-2651-89D5-C4493F654D8D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2754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5137-D396-458F-2B1A-512457401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72072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74B99-AEBC-FD68-B380-AD8AFD133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689" y="2708274"/>
            <a:ext cx="4681082" cy="360045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E0DE2-54C5-0C43-416D-1C359185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51AC2-A3B3-13EE-B04E-ECCA55E7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9C95E-A626-C2B1-DC04-985F91CA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D755A6D-4CF4-7E36-2901-029BACC78692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455231" y="2708274"/>
            <a:ext cx="5401807" cy="360045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7E70A6A8-CE9C-8567-CC6D-F49210799101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8C5314F-9B61-CD47-3EE4-3AA9A944EEF7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54649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5137-D396-458F-2B1A-512457401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72072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74B99-AEBC-FD68-B380-AD8AFD133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689" y="2708274"/>
            <a:ext cx="4681082" cy="360045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E0DE2-54C5-0C43-416D-1C359185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51AC2-A3B3-13EE-B04E-ECCA55E7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9C95E-A626-C2B1-DC04-985F91CA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5ED8F8F-37A0-68FE-4651-3E95B19F4D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54775" y="2708275"/>
            <a:ext cx="5402263" cy="3600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5F3CA0C-F594-9E02-812D-0851D7F48A38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B21F76FB-B0C8-3134-19FD-1D24E5FFF4A0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9447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5137-D396-458F-2B1A-512457401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72072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74B99-AEBC-FD68-B380-AD8AFD133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688" y="2708275"/>
            <a:ext cx="10801349" cy="7207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E0DE2-54C5-0C43-416D-1C359185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51AC2-A3B3-13EE-B04E-ECCA55E7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9C95E-A626-C2B1-DC04-985F91CA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5ED8F8F-37A0-68FE-4651-3E95B19F4D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55689" y="3408593"/>
            <a:ext cx="10801350" cy="290013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8E60B5F5-36AF-CC65-01B8-F230304B0057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ACCF8C9B-8E14-2EF5-23DA-9FA1A68B141C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46021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5D1E38-948E-EA43-A4BC-F76E98CA4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6A0E76-D0A2-6789-ECCC-F42B48AE9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D88A33-4BC6-2236-5B43-EF5029738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A1A67F16-2D57-19D3-5301-62A73D84FA95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5E11474-2FDE-2651-89D5-C4493F654D8D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1906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228F83-8000-FF50-CD27-2F48D3FBC8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609AB04-A6CB-BE9D-09C1-998B61D411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0C3624F-4E98-24C0-E8FF-232E39E63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37DBB-DAF5-4EA4-8420-8C9C1B4D0AA0}" type="datetimeFigureOut">
              <a:rPr kumimoji="0" lang="pl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pl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8502B06-925E-C125-A09E-BDCA454BF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ABD5B02-62B6-6412-005B-CCBB84C1F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67BE8B-F352-44FD-8056-43FD5DB4947D}" type="slidenum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9556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019E2-EEBC-948F-B3DA-EB2E9356F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9C87332-55B1-BD1E-6886-3EC5E03ED7D8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817696E-B709-1C77-5B5E-704C94E8F683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FEE14E-48C5-4140-F319-E77797C8245D}"/>
              </a:ext>
            </a:extLst>
          </p:cNvPr>
          <p:cNvSpPr/>
          <p:nvPr userDrawn="1"/>
        </p:nvSpPr>
        <p:spPr>
          <a:xfrm>
            <a:off x="0" y="-1"/>
            <a:ext cx="12192000" cy="83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36C7DBC-8EF2-D4DE-44DD-6982CD23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6140" y="191974"/>
            <a:ext cx="7200898" cy="28927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6AFEFE3-B7E8-5332-49E9-553B4EB05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E1B408-EE89-FFB5-AF9D-F866854FD39B}"/>
              </a:ext>
            </a:extLst>
          </p:cNvPr>
          <p:cNvSpPr/>
          <p:nvPr userDrawn="1"/>
        </p:nvSpPr>
        <p:spPr>
          <a:xfrm>
            <a:off x="0" y="812822"/>
            <a:ext cx="12192000" cy="6045178"/>
          </a:xfrm>
          <a:prstGeom prst="rect">
            <a:avLst/>
          </a:prstGeom>
          <a:solidFill>
            <a:srgbClr val="D715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297E38DA-26E8-6783-1761-8EB6B0252F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16725" y="1102659"/>
            <a:ext cx="5040313" cy="5206065"/>
          </a:xfrm>
        </p:spPr>
        <p:txBody>
          <a:bodyPr/>
          <a:lstStyle/>
          <a:p>
            <a:endParaRPr lang="x-none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3B80F77-1B78-5FC4-E055-D2EB2CBB84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917" y="2803870"/>
            <a:ext cx="7926964" cy="1465524"/>
          </a:xfrm>
        </p:spPr>
        <p:txBody>
          <a:bodyPr anchor="t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74959783-AC1C-3E06-AD9D-69BB34E1FD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9917" y="4723077"/>
            <a:ext cx="5041900" cy="1585647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pic>
        <p:nvPicPr>
          <p:cNvPr id="5" name="Obraz 4" descr="Obraz zawierający Grafika, logo, symbol, projekt graficzn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ED0EC1A-61C5-E004-B4EB-3CC200CB09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49" y="-1"/>
            <a:ext cx="3116036" cy="81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96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019E2-EEBC-948F-B3DA-EB2E9356F3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02833" y="8151284"/>
            <a:ext cx="2743200" cy="365125"/>
          </a:xfrm>
          <a:prstGeom prst="rect">
            <a:avLst/>
          </a:prstGeom>
        </p:spPr>
        <p:txBody>
          <a:bodyPr/>
          <a:lstStyle/>
          <a:p>
            <a:fld id="{A2E1DA61-E8D6-A24E-B5A2-96E44FF8BDA2}" type="datetimeFigureOut">
              <a:rPr lang="x-none" smtClean="0"/>
              <a:t>11.06.2026</a:t>
            </a:fld>
            <a:endParaRPr lang="x-none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F5D0CE14-6C1C-8C42-876E-72A514A6BC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8400" y="107"/>
            <a:ext cx="4673597" cy="6857782"/>
          </a:xfrm>
          <a:prstGeom prst="rect">
            <a:avLst/>
          </a:prstGeom>
        </p:spPr>
      </p:pic>
      <p:sp>
        <p:nvSpPr>
          <p:cNvPr id="5" name="Symbol zastępczy tytułu 17">
            <a:extLst>
              <a:ext uri="{FF2B5EF4-FFF2-40B4-BE49-F238E27FC236}">
                <a16:creationId xmlns:a16="http://schemas.microsoft.com/office/drawing/2014/main" id="{8ED825AC-5415-3D2D-3EB0-D1F3F8BE3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988" y="2405746"/>
            <a:ext cx="4937012" cy="2777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3200">
                <a:latin typeface="Work Sans" pitchFamily="2" charset="-18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6" name="Podtytuł 2">
            <a:extLst>
              <a:ext uri="{FF2B5EF4-FFF2-40B4-BE49-F238E27FC236}">
                <a16:creationId xmlns:a16="http://schemas.microsoft.com/office/drawing/2014/main" id="{2759535F-4B56-6B29-0F00-50CEE4E143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8988" y="1499418"/>
            <a:ext cx="4937012" cy="691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AE2A1E5-7E3F-08BB-0D82-15B5A053BC6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58988" y="5399133"/>
            <a:ext cx="4937012" cy="10651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13907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019E2-EEBC-948F-B3DA-EB2E9356F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9C87332-55B1-BD1E-6886-3EC5E03ED7D8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817696E-B709-1C77-5B5E-704C94E8F683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FEE14E-48C5-4140-F319-E77797C8245D}"/>
              </a:ext>
            </a:extLst>
          </p:cNvPr>
          <p:cNvSpPr/>
          <p:nvPr userDrawn="1"/>
        </p:nvSpPr>
        <p:spPr>
          <a:xfrm>
            <a:off x="0" y="-1"/>
            <a:ext cx="12192000" cy="83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36C7DBC-8EF2-D4DE-44DD-6982CD23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6140" y="191974"/>
            <a:ext cx="7200898" cy="28927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6AFEFE3-B7E8-5332-49E9-553B4EB05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E1B408-EE89-FFB5-AF9D-F866854FD39B}"/>
              </a:ext>
            </a:extLst>
          </p:cNvPr>
          <p:cNvSpPr/>
          <p:nvPr userDrawn="1"/>
        </p:nvSpPr>
        <p:spPr>
          <a:xfrm>
            <a:off x="0" y="812822"/>
            <a:ext cx="12192000" cy="6045178"/>
          </a:xfrm>
          <a:prstGeom prst="rect">
            <a:avLst/>
          </a:prstGeom>
          <a:solidFill>
            <a:srgbClr val="0B3F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297E38DA-26E8-6783-1761-8EB6B0252F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16725" y="1024827"/>
            <a:ext cx="5040313" cy="5283897"/>
          </a:xfrm>
        </p:spPr>
        <p:txBody>
          <a:bodyPr/>
          <a:lstStyle/>
          <a:p>
            <a:endParaRPr lang="x-none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3B80F77-1B78-5FC4-E055-D2EB2CBB84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917" y="2803870"/>
            <a:ext cx="7926964" cy="1465524"/>
          </a:xfrm>
        </p:spPr>
        <p:txBody>
          <a:bodyPr anchor="t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74959783-AC1C-3E06-AD9D-69BB34E1FD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9917" y="4723077"/>
            <a:ext cx="5041900" cy="1585647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pic>
        <p:nvPicPr>
          <p:cNvPr id="3" name="Obraz 2" descr="Obraz zawierający Grafika, logo, symbol, projekt graficzn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1603C2E-9ECC-84B0-A1E0-A847209D7E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49" y="-1"/>
            <a:ext cx="3116036" cy="81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3107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019E2-EEBC-948F-B3DA-EB2E9356F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9C87332-55B1-BD1E-6886-3EC5E03ED7D8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0B3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817696E-B709-1C77-5B5E-704C94E8F683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FEE14E-48C5-4140-F319-E77797C8245D}"/>
              </a:ext>
            </a:extLst>
          </p:cNvPr>
          <p:cNvSpPr/>
          <p:nvPr userDrawn="1"/>
        </p:nvSpPr>
        <p:spPr>
          <a:xfrm>
            <a:off x="0" y="-1"/>
            <a:ext cx="12192000" cy="835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36C7DBC-8EF2-D4DE-44DD-6982CD23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6140" y="191974"/>
            <a:ext cx="7200898" cy="28927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6AFEFE3-B7E8-5332-49E9-553B4EB05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297E38DA-26E8-6783-1761-8EB6B0252F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16725" y="1024827"/>
            <a:ext cx="5040313" cy="5283897"/>
          </a:xfrm>
        </p:spPr>
        <p:txBody>
          <a:bodyPr/>
          <a:lstStyle/>
          <a:p>
            <a:endParaRPr lang="x-none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3B80F77-1B78-5FC4-E055-D2EB2CBB84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917" y="2803870"/>
            <a:ext cx="7926964" cy="1465524"/>
          </a:xfrm>
        </p:spPr>
        <p:txBody>
          <a:bodyPr anchor="t">
            <a:normAutofit/>
          </a:bodyPr>
          <a:lstStyle>
            <a:lvl1pPr algn="l">
              <a:defRPr sz="4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74959783-AC1C-3E06-AD9D-69BB34E1FD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9917" y="4723077"/>
            <a:ext cx="5041900" cy="1585647"/>
          </a:xfrm>
        </p:spPr>
        <p:txBody>
          <a:bodyPr>
            <a:normAutofit/>
          </a:bodyPr>
          <a:lstStyle>
            <a:lvl1pPr marL="0" indent="0" algn="l">
              <a:buNone/>
              <a:defRPr sz="21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5C8FF00-9F3F-A5BC-5A19-982FECD5BEBE}"/>
              </a:ext>
            </a:extLst>
          </p:cNvPr>
          <p:cNvCxnSpPr/>
          <p:nvPr userDrawn="1"/>
        </p:nvCxnSpPr>
        <p:spPr>
          <a:xfrm>
            <a:off x="463325" y="826994"/>
            <a:ext cx="113937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az 2" descr="Obraz zawierający Grafika, logo, symbol, projekt graficzn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48A3E3F-EBF0-DAE1-0A08-63A3F674C5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49" y="-1"/>
            <a:ext cx="3116036" cy="81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1124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533227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A98E0-6CC2-3D2B-7651-CD23813746C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55688" y="1946495"/>
            <a:ext cx="10080624" cy="4362229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buFont typeface="Wingdings" panose="05000000000000000000" pitchFamily="2" charset="2"/>
              <a:buChar char="§"/>
              <a:defRPr sz="28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800100" indent="-342900">
              <a:buFont typeface="Wingdings" panose="05000000000000000000" pitchFamily="2" charset="2"/>
              <a:buChar char="§"/>
              <a:defRPr sz="2400"/>
            </a:lvl2pPr>
            <a:lvl3pPr marL="1257300" indent="-342900">
              <a:buFont typeface="Wingdings" panose="05000000000000000000" pitchFamily="2" charset="2"/>
              <a:buChar char="§"/>
              <a:defRPr sz="2000"/>
            </a:lvl3pPr>
            <a:lvl4pPr marL="1657350" indent="-285750">
              <a:buFont typeface="Wingdings" panose="05000000000000000000" pitchFamily="2" charset="2"/>
              <a:buChar char="§"/>
              <a:defRPr sz="1800"/>
            </a:lvl4pPr>
            <a:lvl5pPr marL="2114550" indent="-28575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85D7D4CD-C033-06EB-B36B-55B16108168F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3765326-8D95-E85C-C0D2-8069FABF7F7F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5519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1582737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A98E0-6CC2-3D2B-7651-CD2381374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8" y="3428999"/>
            <a:ext cx="4659312" cy="28797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EFECE2-6D0D-8AE4-3C36-0CCF9406890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78588" y="3428999"/>
            <a:ext cx="4659312" cy="28797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EF61FFF-A112-F7A2-FC07-EC8B151BDBFE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ACDACE0-F941-D523-EEF9-0330D83B7498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8732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552620"/>
            <a:ext cx="5761038" cy="575610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4195916C-5BAF-9570-5EAD-95678AB46A76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CB89D43-F41C-E8D8-9E39-D71371D4319E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50817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56138" y="549276"/>
            <a:ext cx="7200899" cy="5759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2160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C501CC2-8D68-8549-7A09-DD7FD57DFB86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FFA8FE8-E33A-29B9-4D6E-04608712E5DE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88926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7">
            <a:extLst>
              <a:ext uri="{FF2B5EF4-FFF2-40B4-BE49-F238E27FC236}">
                <a16:creationId xmlns:a16="http://schemas.microsoft.com/office/drawing/2014/main" id="{465FAB28-E3CC-C6AD-AA36-3B07C69EEA3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 rot="2891678">
            <a:off x="5700014" y="507024"/>
            <a:ext cx="7029548" cy="6150858"/>
          </a:xfrm>
          <a:prstGeom prst="hexagon">
            <a:avLst>
              <a:gd name="adj" fmla="val 30818"/>
              <a:gd name="vf" fmla="val 11547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2160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C501CC2-8D68-8549-7A09-DD7FD57DFB86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FFA8FE8-E33A-29B9-4D6E-04608712E5DE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3F9305AB-27A3-77EA-D230-B5AB901CABCA}"/>
              </a:ext>
            </a:extLst>
          </p:cNvPr>
          <p:cNvSpPr/>
          <p:nvPr userDrawn="1"/>
        </p:nvSpPr>
        <p:spPr>
          <a:xfrm rot="2870698">
            <a:off x="5885762" y="417089"/>
            <a:ext cx="7050547" cy="6494168"/>
          </a:xfrm>
          <a:prstGeom prst="hexagon">
            <a:avLst>
              <a:gd name="adj" fmla="val 31096"/>
              <a:gd name="vf" fmla="val 115470"/>
            </a:avLst>
          </a:prstGeom>
          <a:noFill/>
          <a:ln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60031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6480175" cy="14283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6480175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56588" y="549276"/>
            <a:ext cx="3600450" cy="57594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48E77492-D4ED-C0AF-8141-5E9F7843E97F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515AA6B-F57D-1D1B-D625-C2A28A40DA71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73923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1998"/>
            <a:ext cx="12192000" cy="630872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4319587" cy="14283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708275"/>
            <a:ext cx="4319587" cy="36004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7F479B2-B73A-C2F3-90C8-288EC0F8BAFA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17A52A8-0653-37F5-E09C-D96284BA0DC9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0F4544E-4F69-42A3-3264-D27C8EC128D7}"/>
              </a:ext>
            </a:extLst>
          </p:cNvPr>
          <p:cNvSpPr/>
          <p:nvPr userDrawn="1"/>
        </p:nvSpPr>
        <p:spPr>
          <a:xfrm>
            <a:off x="0" y="0"/>
            <a:ext cx="3826276" cy="816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19">
            <a:extLst>
              <a:ext uri="{FF2B5EF4-FFF2-40B4-BE49-F238E27FC236}">
                <a16:creationId xmlns:a16="http://schemas.microsoft.com/office/drawing/2014/main" id="{876B4F13-8760-FCDE-61DD-9B482E5C93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07" y="166636"/>
            <a:ext cx="3343731" cy="4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5798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81021-1CFC-B069-EF42-7BC5E31073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1998"/>
            <a:ext cx="12192000" cy="630872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0262-A4AB-C6E6-5BAD-F2DA5754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6488-3261-5D2C-C5D6-829C5B6A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D579-C3C4-0B03-1343-EC62B81C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95CA5-2ED5-4B4F-62D1-A3F560E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10080625" cy="214858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642DB4-1891-772F-87CD-00F109AC5D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3811979"/>
            <a:ext cx="10080624" cy="249674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34C80492-EA6E-535F-38A7-859403A2F720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058AD4D-62C5-0FD5-D499-FD5933C30379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A8564F5F-ED11-9ECB-BB10-9A4815F62939}"/>
              </a:ext>
            </a:extLst>
          </p:cNvPr>
          <p:cNvSpPr/>
          <p:nvPr userDrawn="1"/>
        </p:nvSpPr>
        <p:spPr>
          <a:xfrm>
            <a:off x="0" y="0"/>
            <a:ext cx="4378570" cy="1099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Obraz 8" descr="Obraz zawierający Grafika, logo, symbol, projekt graficzn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BC0F38B-5509-CF47-49E5-FE21E60F64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61" y="-1162"/>
            <a:ext cx="4220308" cy="110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76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slideLayout" Target="../slideLayouts/slideLayout178.xml"/><Relationship Id="rId18" Type="http://schemas.openxmlformats.org/officeDocument/2006/relationships/slideLayout" Target="../slideLayouts/slideLayout183.xml"/><Relationship Id="rId26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68.xml"/><Relationship Id="rId21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17" Type="http://schemas.openxmlformats.org/officeDocument/2006/relationships/slideLayout" Target="../slideLayouts/slideLayout182.xml"/><Relationship Id="rId25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67.xml"/><Relationship Id="rId16" Type="http://schemas.openxmlformats.org/officeDocument/2006/relationships/slideLayout" Target="../slideLayouts/slideLayout181.xml"/><Relationship Id="rId20" Type="http://schemas.openxmlformats.org/officeDocument/2006/relationships/slideLayout" Target="../slideLayouts/slideLayout185.xml"/><Relationship Id="rId29" Type="http://schemas.openxmlformats.org/officeDocument/2006/relationships/theme" Target="../theme/theme10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24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70.xml"/><Relationship Id="rId15" Type="http://schemas.openxmlformats.org/officeDocument/2006/relationships/slideLayout" Target="../slideLayouts/slideLayout180.xml"/><Relationship Id="rId23" Type="http://schemas.openxmlformats.org/officeDocument/2006/relationships/slideLayout" Target="../slideLayouts/slideLayout188.xml"/><Relationship Id="rId28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75.xml"/><Relationship Id="rId19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slideLayout" Target="../slideLayouts/slideLayout179.xml"/><Relationship Id="rId22" Type="http://schemas.openxmlformats.org/officeDocument/2006/relationships/slideLayout" Target="../slideLayouts/slideLayout187.xml"/><Relationship Id="rId27" Type="http://schemas.openxmlformats.org/officeDocument/2006/relationships/slideLayout" Target="../slideLayouts/slideLayout192.xml"/><Relationship Id="rId30" Type="http://schemas.openxmlformats.org/officeDocument/2006/relationships/image" Target="../media/image1.emf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94.xml"/><Relationship Id="rId4" Type="http://schemas.openxmlformats.org/officeDocument/2006/relationships/image" Target="../media/image18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13" Type="http://schemas.openxmlformats.org/officeDocument/2006/relationships/slideLayout" Target="../slideLayouts/slideLayout207.xml"/><Relationship Id="rId18" Type="http://schemas.openxmlformats.org/officeDocument/2006/relationships/slideLayout" Target="../slideLayouts/slideLayout212.xml"/><Relationship Id="rId26" Type="http://schemas.openxmlformats.org/officeDocument/2006/relationships/slideLayout" Target="../slideLayouts/slideLayout220.xml"/><Relationship Id="rId3" Type="http://schemas.openxmlformats.org/officeDocument/2006/relationships/slideLayout" Target="../slideLayouts/slideLayout197.xml"/><Relationship Id="rId21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206.xml"/><Relationship Id="rId17" Type="http://schemas.openxmlformats.org/officeDocument/2006/relationships/slideLayout" Target="../slideLayouts/slideLayout211.xml"/><Relationship Id="rId25" Type="http://schemas.openxmlformats.org/officeDocument/2006/relationships/slideLayout" Target="../slideLayouts/slideLayout219.xml"/><Relationship Id="rId2" Type="http://schemas.openxmlformats.org/officeDocument/2006/relationships/slideLayout" Target="../slideLayouts/slideLayout196.xml"/><Relationship Id="rId16" Type="http://schemas.openxmlformats.org/officeDocument/2006/relationships/slideLayout" Target="../slideLayouts/slideLayout210.xml"/><Relationship Id="rId20" Type="http://schemas.openxmlformats.org/officeDocument/2006/relationships/slideLayout" Target="../slideLayouts/slideLayout214.xml"/><Relationship Id="rId29" Type="http://schemas.openxmlformats.org/officeDocument/2006/relationships/theme" Target="../theme/theme12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24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199.xml"/><Relationship Id="rId15" Type="http://schemas.openxmlformats.org/officeDocument/2006/relationships/slideLayout" Target="../slideLayouts/slideLayout209.xml"/><Relationship Id="rId23" Type="http://schemas.openxmlformats.org/officeDocument/2006/relationships/slideLayout" Target="../slideLayouts/slideLayout217.xml"/><Relationship Id="rId28" Type="http://schemas.openxmlformats.org/officeDocument/2006/relationships/slideLayout" Target="../slideLayouts/slideLayout222.xml"/><Relationship Id="rId10" Type="http://schemas.openxmlformats.org/officeDocument/2006/relationships/slideLayout" Target="../slideLayouts/slideLayout204.xml"/><Relationship Id="rId19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Relationship Id="rId14" Type="http://schemas.openxmlformats.org/officeDocument/2006/relationships/slideLayout" Target="../slideLayouts/slideLayout208.xml"/><Relationship Id="rId22" Type="http://schemas.openxmlformats.org/officeDocument/2006/relationships/slideLayout" Target="../slideLayouts/slideLayout216.xml"/><Relationship Id="rId27" Type="http://schemas.openxmlformats.org/officeDocument/2006/relationships/slideLayout" Target="../slideLayouts/slideLayout221.xml"/><Relationship Id="rId30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86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85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29" Type="http://schemas.openxmlformats.org/officeDocument/2006/relationships/theme" Target="../theme/theme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28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Relationship Id="rId27" Type="http://schemas.openxmlformats.org/officeDocument/2006/relationships/slideLayout" Target="../slideLayouts/slideLayout87.xml"/><Relationship Id="rId30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18" Type="http://schemas.openxmlformats.org/officeDocument/2006/relationships/slideLayout" Target="../slideLayouts/slideLayout106.xml"/><Relationship Id="rId26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91.xml"/><Relationship Id="rId21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105.xml"/><Relationship Id="rId25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20" Type="http://schemas.openxmlformats.org/officeDocument/2006/relationships/slideLayout" Target="../slideLayouts/slideLayout108.xml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24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23" Type="http://schemas.openxmlformats.org/officeDocument/2006/relationships/slideLayout" Target="../slideLayouts/slideLayout111.xml"/><Relationship Id="rId28" Type="http://schemas.openxmlformats.org/officeDocument/2006/relationships/theme" Target="../theme/theme7.xml"/><Relationship Id="rId10" Type="http://schemas.openxmlformats.org/officeDocument/2006/relationships/slideLayout" Target="../slideLayouts/slideLayout98.xml"/><Relationship Id="rId19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Relationship Id="rId22" Type="http://schemas.openxmlformats.org/officeDocument/2006/relationships/slideLayout" Target="../slideLayouts/slideLayout110.xml"/><Relationship Id="rId27" Type="http://schemas.openxmlformats.org/officeDocument/2006/relationships/slideLayout" Target="../slideLayouts/slideLayout11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18" Type="http://schemas.openxmlformats.org/officeDocument/2006/relationships/slideLayout" Target="../slideLayouts/slideLayout133.xml"/><Relationship Id="rId26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17" Type="http://schemas.openxmlformats.org/officeDocument/2006/relationships/slideLayout" Target="../slideLayouts/slideLayout132.xml"/><Relationship Id="rId25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31.xml"/><Relationship Id="rId20" Type="http://schemas.openxmlformats.org/officeDocument/2006/relationships/slideLayout" Target="../slideLayouts/slideLayout135.xml"/><Relationship Id="rId29" Type="http://schemas.openxmlformats.org/officeDocument/2006/relationships/image" Target="../media/image1.emf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24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30.xml"/><Relationship Id="rId23" Type="http://schemas.openxmlformats.org/officeDocument/2006/relationships/slideLayout" Target="../slideLayouts/slideLayout138.xml"/><Relationship Id="rId28" Type="http://schemas.openxmlformats.org/officeDocument/2006/relationships/theme" Target="../theme/theme8.xml"/><Relationship Id="rId10" Type="http://schemas.openxmlformats.org/officeDocument/2006/relationships/slideLayout" Target="../slideLayouts/slideLayout125.xml"/><Relationship Id="rId19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Relationship Id="rId22" Type="http://schemas.openxmlformats.org/officeDocument/2006/relationships/slideLayout" Target="../slideLayouts/slideLayout137.xml"/><Relationship Id="rId27" Type="http://schemas.openxmlformats.org/officeDocument/2006/relationships/slideLayout" Target="../slideLayouts/slideLayout14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slideLayout" Target="../slideLayouts/slideLayout155.xml"/><Relationship Id="rId18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45.xml"/><Relationship Id="rId21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17" Type="http://schemas.openxmlformats.org/officeDocument/2006/relationships/slideLayout" Target="../slideLayouts/slideLayout159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144.xml"/><Relationship Id="rId16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24" Type="http://schemas.openxmlformats.org/officeDocument/2006/relationships/theme" Target="../theme/theme9.xml"/><Relationship Id="rId5" Type="http://schemas.openxmlformats.org/officeDocument/2006/relationships/slideLayout" Target="../slideLayouts/slideLayout147.xml"/><Relationship Id="rId15" Type="http://schemas.openxmlformats.org/officeDocument/2006/relationships/slideLayout" Target="../slideLayouts/slideLayout157.xml"/><Relationship Id="rId23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52.xml"/><Relationship Id="rId19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4" Type="http://schemas.openxmlformats.org/officeDocument/2006/relationships/slideLayout" Target="../slideLayouts/slideLayout156.xml"/><Relationship Id="rId22" Type="http://schemas.openxmlformats.org/officeDocument/2006/relationships/slideLayout" Target="../slideLayouts/slideLayout1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9A51C-D0FF-0B77-F956-70E4A689E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851103"/>
            <a:ext cx="10515600" cy="1823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88156-5534-05CD-C207-6577AB61C5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202833" y="81512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fld id="{A2E1DA61-E8D6-A24E-B5A2-96E44FF8BDA2}" type="datetimeFigureOut">
              <a:rPr lang="x-none" smtClean="0"/>
              <a:pPr/>
              <a:t>11.06.2026</a:t>
            </a:fld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D80DFE-8DC9-FE57-1A77-474950F5E5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fld id="{EA1EB134-979A-844C-82F7-5C23BE5A10DC}" type="slidenum">
              <a:rPr lang="x-none" smtClean="0"/>
              <a:pPr/>
              <a:t>‹#›</a:t>
            </a:fld>
            <a:endParaRPr lang="x-none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601017-E164-8FA1-5EC9-48CE32F6A5D0}"/>
              </a:ext>
            </a:extLst>
          </p:cNvPr>
          <p:cNvCxnSpPr/>
          <p:nvPr userDrawn="1"/>
        </p:nvCxnSpPr>
        <p:spPr>
          <a:xfrm>
            <a:off x="5819775" y="6635750"/>
            <a:ext cx="5524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19">
            <a:extLst>
              <a:ext uri="{FF2B5EF4-FFF2-40B4-BE49-F238E27FC236}">
                <a16:creationId xmlns:a16="http://schemas.microsoft.com/office/drawing/2014/main" id="{A408E47D-4D89-DDB4-F7A8-D7787F7107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092" y="465198"/>
            <a:ext cx="4051796" cy="57348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3612AC4-550A-A5F6-635F-E9D58D5800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372" y="307056"/>
            <a:ext cx="2741758" cy="86266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532DB39-5609-295A-98EE-CA275ADD871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483" y="328472"/>
            <a:ext cx="1670564" cy="81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97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Work Sans Black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Open Sans Light" panose="020B0606030504020204" pitchFamily="34" charset="0"/>
          <a:ea typeface="Open Sans Light" panose="020B0606030504020204" pitchFamily="34" charset="0"/>
          <a:cs typeface="Open Sans Light" panose="020B0606030504020204" pitchFamily="34" charset="0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Open Sans Light" panose="020B0606030504020204" pitchFamily="34" charset="0"/>
          <a:ea typeface="Open Sans Light" panose="020B0606030504020204" pitchFamily="34" charset="0"/>
          <a:cs typeface="Open Sans Light" panose="020B0606030504020204" pitchFamily="34" charset="0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kern="1200">
          <a:solidFill>
            <a:schemeClr val="tx1"/>
          </a:solidFill>
          <a:latin typeface="Open Sans Light" panose="020B0606030504020204" pitchFamily="34" charset="0"/>
          <a:ea typeface="Open Sans Light" panose="020B0606030504020204" pitchFamily="34" charset="0"/>
          <a:cs typeface="Open Sans Light" panose="020B0606030504020204" pitchFamily="34" charset="0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Open Sans Light" panose="020B0606030504020204" pitchFamily="34" charset="0"/>
          <a:ea typeface="Open Sans Light" panose="020B0606030504020204" pitchFamily="34" charset="0"/>
          <a:cs typeface="Open Sans Light" panose="020B0606030504020204" pitchFamily="34" charset="0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Open Sans Light" panose="020B0606030504020204" pitchFamily="34" charset="0"/>
          <a:ea typeface="Open Sans Light" panose="020B0606030504020204" pitchFamily="34" charset="0"/>
          <a:cs typeface="Open Sans Light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3" pos="3840" userDrawn="1">
          <p15:clr>
            <a:srgbClr val="F26B43"/>
          </p15:clr>
        </p15:guide>
        <p15:guide id="4" pos="3386" userDrawn="1">
          <p15:clr>
            <a:srgbClr val="F26B43"/>
          </p15:clr>
        </p15:guide>
        <p15:guide id="5" pos="2933" userDrawn="1">
          <p15:clr>
            <a:srgbClr val="F26B43"/>
          </p15:clr>
        </p15:guide>
        <p15:guide id="6" pos="2479" userDrawn="1">
          <p15:clr>
            <a:srgbClr val="F26B43"/>
          </p15:clr>
        </p15:guide>
        <p15:guide id="7" pos="2026" userDrawn="1">
          <p15:clr>
            <a:srgbClr val="F26B43"/>
          </p15:clr>
        </p15:guide>
        <p15:guide id="8" pos="1572" userDrawn="1">
          <p15:clr>
            <a:srgbClr val="F26B43"/>
          </p15:clr>
        </p15:guide>
        <p15:guide id="9" pos="1118" userDrawn="1">
          <p15:clr>
            <a:srgbClr val="F26B43"/>
          </p15:clr>
        </p15:guide>
        <p15:guide id="10" pos="665" userDrawn="1">
          <p15:clr>
            <a:srgbClr val="F26B43"/>
          </p15:clr>
        </p15:guide>
        <p15:guide id="11" pos="211" userDrawn="1">
          <p15:clr>
            <a:srgbClr val="F26B43"/>
          </p15:clr>
        </p15:guide>
        <p15:guide id="12" pos="4294" userDrawn="1">
          <p15:clr>
            <a:srgbClr val="F26B43"/>
          </p15:clr>
        </p15:guide>
        <p15:guide id="13" pos="4747" userDrawn="1">
          <p15:clr>
            <a:srgbClr val="F26B43"/>
          </p15:clr>
        </p15:guide>
        <p15:guide id="14" pos="5201" userDrawn="1">
          <p15:clr>
            <a:srgbClr val="F26B43"/>
          </p15:clr>
        </p15:guide>
        <p15:guide id="15" pos="5654" userDrawn="1">
          <p15:clr>
            <a:srgbClr val="F26B43"/>
          </p15:clr>
        </p15:guide>
        <p15:guide id="16" pos="6108" userDrawn="1">
          <p15:clr>
            <a:srgbClr val="F26B43"/>
          </p15:clr>
        </p15:guide>
        <p15:guide id="17" pos="6562" userDrawn="1">
          <p15:clr>
            <a:srgbClr val="F26B43"/>
          </p15:clr>
        </p15:guide>
        <p15:guide id="18" pos="7015" userDrawn="1">
          <p15:clr>
            <a:srgbClr val="F26B43"/>
          </p15:clr>
        </p15:guide>
        <p15:guide id="19" pos="7469" userDrawn="1">
          <p15:clr>
            <a:srgbClr val="F26B43"/>
          </p15:clr>
        </p15:guide>
        <p15:guide id="20" orient="horz" pos="1706" userDrawn="1">
          <p15:clr>
            <a:srgbClr val="F26B43"/>
          </p15:clr>
        </p15:guide>
        <p15:guide id="21" orient="horz" pos="1253" userDrawn="1">
          <p15:clr>
            <a:srgbClr val="F26B43"/>
          </p15:clr>
        </p15:guide>
        <p15:guide id="22" orient="horz" pos="799" userDrawn="1">
          <p15:clr>
            <a:srgbClr val="F26B43"/>
          </p15:clr>
        </p15:guide>
        <p15:guide id="23" orient="horz" pos="346" userDrawn="1">
          <p15:clr>
            <a:srgbClr val="F26B43"/>
          </p15:clr>
        </p15:guide>
        <p15:guide id="24" orient="horz" pos="2614" userDrawn="1">
          <p15:clr>
            <a:srgbClr val="F26B43"/>
          </p15:clr>
        </p15:guide>
        <p15:guide id="25" orient="horz" pos="3067" userDrawn="1">
          <p15:clr>
            <a:srgbClr val="F26B43"/>
          </p15:clr>
        </p15:guide>
        <p15:guide id="26" orient="horz" pos="3521" userDrawn="1">
          <p15:clr>
            <a:srgbClr val="F26B43"/>
          </p15:clr>
        </p15:guide>
        <p15:guide id="27" orient="horz" pos="3974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946645-4FB1-A0CE-B894-6F201EDD6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10080625" cy="1428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9A51C-D0FF-0B77-F956-70E4A689E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688" y="3165791"/>
            <a:ext cx="10515600" cy="2894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88156-5534-05CD-C207-6577AB61C5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202833" y="81512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7BD5D-BCA0-4DB9-A835-FD13F8578F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56140" y="191974"/>
            <a:ext cx="7200898" cy="289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D80DFE-8DC9-FE57-1A77-474950F5E5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601017-E164-8FA1-5EC9-48CE32F6A5D0}"/>
              </a:ext>
            </a:extLst>
          </p:cNvPr>
          <p:cNvCxnSpPr/>
          <p:nvPr userDrawn="1"/>
        </p:nvCxnSpPr>
        <p:spPr>
          <a:xfrm>
            <a:off x="5819775" y="6635750"/>
            <a:ext cx="5524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19">
            <a:extLst>
              <a:ext uri="{FF2B5EF4-FFF2-40B4-BE49-F238E27FC236}">
                <a16:creationId xmlns:a16="http://schemas.microsoft.com/office/drawing/2014/main" id="{A408E47D-4D89-DDB4-F7A8-D7787F710736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232507" y="166636"/>
            <a:ext cx="3343731" cy="4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23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  <p:sldLayoutId id="2147483932" r:id="rId14"/>
    <p:sldLayoutId id="2147483933" r:id="rId15"/>
    <p:sldLayoutId id="2147483934" r:id="rId16"/>
    <p:sldLayoutId id="2147483935" r:id="rId17"/>
    <p:sldLayoutId id="2147483936" r:id="rId18"/>
    <p:sldLayoutId id="2147483937" r:id="rId19"/>
    <p:sldLayoutId id="2147483938" r:id="rId20"/>
    <p:sldLayoutId id="2147483939" r:id="rId21"/>
    <p:sldLayoutId id="2147483940" r:id="rId22"/>
    <p:sldLayoutId id="2147483941" r:id="rId23"/>
    <p:sldLayoutId id="2147483942" r:id="rId24"/>
    <p:sldLayoutId id="2147483943" r:id="rId25"/>
    <p:sldLayoutId id="2147483944" r:id="rId26"/>
    <p:sldLayoutId id="2147483945" r:id="rId27"/>
    <p:sldLayoutId id="2147483946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Work Sans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3" pos="3840">
          <p15:clr>
            <a:srgbClr val="F26B43"/>
          </p15:clr>
        </p15:guide>
        <p15:guide id="4" pos="3386">
          <p15:clr>
            <a:srgbClr val="F26B43"/>
          </p15:clr>
        </p15:guide>
        <p15:guide id="5" pos="2933">
          <p15:clr>
            <a:srgbClr val="F26B43"/>
          </p15:clr>
        </p15:guide>
        <p15:guide id="6" pos="2479">
          <p15:clr>
            <a:srgbClr val="F26B43"/>
          </p15:clr>
        </p15:guide>
        <p15:guide id="7" pos="2026">
          <p15:clr>
            <a:srgbClr val="F26B43"/>
          </p15:clr>
        </p15:guide>
        <p15:guide id="8" pos="1572">
          <p15:clr>
            <a:srgbClr val="F26B43"/>
          </p15:clr>
        </p15:guide>
        <p15:guide id="9" pos="1118">
          <p15:clr>
            <a:srgbClr val="F26B43"/>
          </p15:clr>
        </p15:guide>
        <p15:guide id="10" pos="665">
          <p15:clr>
            <a:srgbClr val="F26B43"/>
          </p15:clr>
        </p15:guide>
        <p15:guide id="11" pos="211">
          <p15:clr>
            <a:srgbClr val="F26B43"/>
          </p15:clr>
        </p15:guide>
        <p15:guide id="12" pos="4294">
          <p15:clr>
            <a:srgbClr val="F26B43"/>
          </p15:clr>
        </p15:guide>
        <p15:guide id="13" pos="4747">
          <p15:clr>
            <a:srgbClr val="F26B43"/>
          </p15:clr>
        </p15:guide>
        <p15:guide id="14" pos="5201">
          <p15:clr>
            <a:srgbClr val="F26B43"/>
          </p15:clr>
        </p15:guide>
        <p15:guide id="15" pos="5654">
          <p15:clr>
            <a:srgbClr val="F26B43"/>
          </p15:clr>
        </p15:guide>
        <p15:guide id="16" pos="6108">
          <p15:clr>
            <a:srgbClr val="F26B43"/>
          </p15:clr>
        </p15:guide>
        <p15:guide id="17" pos="6562">
          <p15:clr>
            <a:srgbClr val="F26B43"/>
          </p15:clr>
        </p15:guide>
        <p15:guide id="18" pos="7015">
          <p15:clr>
            <a:srgbClr val="F26B43"/>
          </p15:clr>
        </p15:guide>
        <p15:guide id="19" pos="7469">
          <p15:clr>
            <a:srgbClr val="F26B43"/>
          </p15:clr>
        </p15:guide>
        <p15:guide id="20" orient="horz" pos="1706">
          <p15:clr>
            <a:srgbClr val="F26B43"/>
          </p15:clr>
        </p15:guide>
        <p15:guide id="21" orient="horz" pos="1253">
          <p15:clr>
            <a:srgbClr val="F26B43"/>
          </p15:clr>
        </p15:guide>
        <p15:guide id="22" orient="horz" pos="799">
          <p15:clr>
            <a:srgbClr val="F26B43"/>
          </p15:clr>
        </p15:guide>
        <p15:guide id="23" orient="horz" pos="346">
          <p15:clr>
            <a:srgbClr val="F26B43"/>
          </p15:clr>
        </p15:guide>
        <p15:guide id="24" orient="horz" pos="2614">
          <p15:clr>
            <a:srgbClr val="F26B43"/>
          </p15:clr>
        </p15:guide>
        <p15:guide id="25" orient="horz" pos="3067">
          <p15:clr>
            <a:srgbClr val="F26B43"/>
          </p15:clr>
        </p15:guide>
        <p15:guide id="26" orient="horz" pos="3521">
          <p15:clr>
            <a:srgbClr val="F26B43"/>
          </p15:clr>
        </p15:guide>
        <p15:guide id="27" orient="horz" pos="3974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4">
            <a:extLst>
              <a:ext uri="{FF2B5EF4-FFF2-40B4-BE49-F238E27FC236}">
                <a16:creationId xmlns:a16="http://schemas.microsoft.com/office/drawing/2014/main" id="{F912703D-071B-97B6-B339-487884D20F30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49B3CD57-63BA-DADB-2CA9-BF9109C1692F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72E6879F-E269-FB5A-0927-EA5AF3CEAD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90" y="1281430"/>
            <a:ext cx="7098089" cy="1851547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0ABB0E6C-DE6C-122B-AF3C-54ABA4DEDF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203" y="4910329"/>
            <a:ext cx="1609862" cy="78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6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946645-4FB1-A0CE-B894-6F201EDD6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10080625" cy="1428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9A51C-D0FF-0B77-F956-70E4A689E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688" y="3165791"/>
            <a:ext cx="10515600" cy="2894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88156-5534-05CD-C207-6577AB61C5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202833" y="81512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06/11/2026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7BD5D-BCA0-4DB9-A835-FD13F8578F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56140" y="191974"/>
            <a:ext cx="7200898" cy="289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D80DFE-8DC9-FE57-1A77-474950F5E5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en-P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601017-E164-8FA1-5EC9-48CE32F6A5D0}"/>
              </a:ext>
            </a:extLst>
          </p:cNvPr>
          <p:cNvCxnSpPr/>
          <p:nvPr userDrawn="1"/>
        </p:nvCxnSpPr>
        <p:spPr>
          <a:xfrm>
            <a:off x="5819775" y="6635750"/>
            <a:ext cx="5524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19">
            <a:extLst>
              <a:ext uri="{FF2B5EF4-FFF2-40B4-BE49-F238E27FC236}">
                <a16:creationId xmlns:a16="http://schemas.microsoft.com/office/drawing/2014/main" id="{A408E47D-4D89-DDB4-F7A8-D7787F710736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232507" y="166636"/>
            <a:ext cx="3343731" cy="4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30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  <p:sldLayoutId id="2147483997" r:id="rId13"/>
    <p:sldLayoutId id="2147483998" r:id="rId14"/>
    <p:sldLayoutId id="2147483999" r:id="rId15"/>
    <p:sldLayoutId id="2147484000" r:id="rId16"/>
    <p:sldLayoutId id="2147484001" r:id="rId17"/>
    <p:sldLayoutId id="2147484002" r:id="rId18"/>
    <p:sldLayoutId id="2147484003" r:id="rId19"/>
    <p:sldLayoutId id="2147484004" r:id="rId20"/>
    <p:sldLayoutId id="2147484005" r:id="rId21"/>
    <p:sldLayoutId id="2147484006" r:id="rId22"/>
    <p:sldLayoutId id="2147484007" r:id="rId23"/>
    <p:sldLayoutId id="2147484008" r:id="rId24"/>
    <p:sldLayoutId id="2147484009" r:id="rId25"/>
    <p:sldLayoutId id="2147484010" r:id="rId26"/>
    <p:sldLayoutId id="2147484011" r:id="rId27"/>
    <p:sldLayoutId id="2147484012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Work Sans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3" pos="3840">
          <p15:clr>
            <a:srgbClr val="F26B43"/>
          </p15:clr>
        </p15:guide>
        <p15:guide id="4" pos="3386">
          <p15:clr>
            <a:srgbClr val="F26B43"/>
          </p15:clr>
        </p15:guide>
        <p15:guide id="5" pos="2933">
          <p15:clr>
            <a:srgbClr val="F26B43"/>
          </p15:clr>
        </p15:guide>
        <p15:guide id="6" pos="2479">
          <p15:clr>
            <a:srgbClr val="F26B43"/>
          </p15:clr>
        </p15:guide>
        <p15:guide id="7" pos="2026">
          <p15:clr>
            <a:srgbClr val="F26B43"/>
          </p15:clr>
        </p15:guide>
        <p15:guide id="8" pos="1572">
          <p15:clr>
            <a:srgbClr val="F26B43"/>
          </p15:clr>
        </p15:guide>
        <p15:guide id="9" pos="1118">
          <p15:clr>
            <a:srgbClr val="F26B43"/>
          </p15:clr>
        </p15:guide>
        <p15:guide id="10" pos="665">
          <p15:clr>
            <a:srgbClr val="F26B43"/>
          </p15:clr>
        </p15:guide>
        <p15:guide id="11" pos="211">
          <p15:clr>
            <a:srgbClr val="F26B43"/>
          </p15:clr>
        </p15:guide>
        <p15:guide id="12" pos="4294">
          <p15:clr>
            <a:srgbClr val="F26B43"/>
          </p15:clr>
        </p15:guide>
        <p15:guide id="13" pos="4747">
          <p15:clr>
            <a:srgbClr val="F26B43"/>
          </p15:clr>
        </p15:guide>
        <p15:guide id="14" pos="5201">
          <p15:clr>
            <a:srgbClr val="F26B43"/>
          </p15:clr>
        </p15:guide>
        <p15:guide id="15" pos="5654">
          <p15:clr>
            <a:srgbClr val="F26B43"/>
          </p15:clr>
        </p15:guide>
        <p15:guide id="16" pos="6108">
          <p15:clr>
            <a:srgbClr val="F26B43"/>
          </p15:clr>
        </p15:guide>
        <p15:guide id="17" pos="6562">
          <p15:clr>
            <a:srgbClr val="F26B43"/>
          </p15:clr>
        </p15:guide>
        <p15:guide id="18" pos="7015">
          <p15:clr>
            <a:srgbClr val="F26B43"/>
          </p15:clr>
        </p15:guide>
        <p15:guide id="19" pos="7469">
          <p15:clr>
            <a:srgbClr val="F26B43"/>
          </p15:clr>
        </p15:guide>
        <p15:guide id="20" orient="horz" pos="1706">
          <p15:clr>
            <a:srgbClr val="F26B43"/>
          </p15:clr>
        </p15:guide>
        <p15:guide id="21" orient="horz" pos="1253">
          <p15:clr>
            <a:srgbClr val="F26B43"/>
          </p15:clr>
        </p15:guide>
        <p15:guide id="22" orient="horz" pos="799">
          <p15:clr>
            <a:srgbClr val="F26B43"/>
          </p15:clr>
        </p15:guide>
        <p15:guide id="23" orient="horz" pos="346">
          <p15:clr>
            <a:srgbClr val="F26B43"/>
          </p15:clr>
        </p15:guide>
        <p15:guide id="24" orient="horz" pos="2614">
          <p15:clr>
            <a:srgbClr val="F26B43"/>
          </p15:clr>
        </p15:guide>
        <p15:guide id="25" orient="horz" pos="3067">
          <p15:clr>
            <a:srgbClr val="F26B43"/>
          </p15:clr>
        </p15:guide>
        <p15:guide id="26" orient="horz" pos="3521">
          <p15:clr>
            <a:srgbClr val="F26B43"/>
          </p15:clr>
        </p15:guide>
        <p15:guide id="27" orient="horz" pos="397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Grafika, logo, symbol, projekt graficzn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6C7CEB3B-FF97-9466-59EB-51FFA20A26D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61" y="-1162"/>
            <a:ext cx="4220308" cy="110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1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4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979" r:id="rId10"/>
    <p:sldLayoutId id="21474839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Work Sans Black" pitchFamily="2" charset="-18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1800" kern="1200">
          <a:solidFill>
            <a:schemeClr val="tx1"/>
          </a:solidFill>
          <a:latin typeface="Open Sans Light" panose="020B0606030504020204" pitchFamily="34" charset="0"/>
          <a:ea typeface="Open Sans Light" panose="020B0606030504020204" pitchFamily="34" charset="0"/>
          <a:cs typeface="Open Sans Light" panose="020B0606030504020204" pitchFamily="34" charset="0"/>
        </a:defRPr>
      </a:lvl1pPr>
      <a:lvl2pPr marL="45720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1800" kern="1200">
          <a:solidFill>
            <a:schemeClr val="tx1"/>
          </a:solidFill>
          <a:latin typeface="Open Sans Light" panose="020B0606030504020204" pitchFamily="34" charset="0"/>
          <a:ea typeface="Open Sans Light" panose="020B0606030504020204" pitchFamily="34" charset="0"/>
          <a:cs typeface="Open Sans Light" panose="020B0606030504020204" pitchFamily="34" charset="0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1800" kern="1200">
          <a:solidFill>
            <a:schemeClr val="tx1"/>
          </a:solidFill>
          <a:latin typeface="Open Sans Light" panose="020B0606030504020204" pitchFamily="34" charset="0"/>
          <a:ea typeface="Open Sans Light" panose="020B0606030504020204" pitchFamily="34" charset="0"/>
          <a:cs typeface="Open Sans Light" panose="020B0606030504020204" pitchFamily="34" charset="0"/>
        </a:defRPr>
      </a:lvl3pPr>
      <a:lvl4pPr marL="137160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1800" kern="1200">
          <a:solidFill>
            <a:schemeClr val="tx1"/>
          </a:solidFill>
          <a:latin typeface="Open Sans Light" panose="020B0606030504020204" pitchFamily="34" charset="0"/>
          <a:ea typeface="Open Sans Light" panose="020B0606030504020204" pitchFamily="34" charset="0"/>
          <a:cs typeface="Open Sans Light" panose="020B0606030504020204" pitchFamily="34" charset="0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1800" kern="1200">
          <a:solidFill>
            <a:schemeClr val="tx1"/>
          </a:solidFill>
          <a:latin typeface="Open Sans Light" panose="020B0606030504020204" pitchFamily="34" charset="0"/>
          <a:ea typeface="Open Sans Light" panose="020B0606030504020204" pitchFamily="34" charset="0"/>
          <a:cs typeface="Open Sans Light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3" pos="3840">
          <p15:clr>
            <a:srgbClr val="F26B43"/>
          </p15:clr>
        </p15:guide>
        <p15:guide id="4" pos="3386">
          <p15:clr>
            <a:srgbClr val="F26B43"/>
          </p15:clr>
        </p15:guide>
        <p15:guide id="5" pos="2933">
          <p15:clr>
            <a:srgbClr val="F26B43"/>
          </p15:clr>
        </p15:guide>
        <p15:guide id="6" pos="2479">
          <p15:clr>
            <a:srgbClr val="F26B43"/>
          </p15:clr>
        </p15:guide>
        <p15:guide id="7" pos="2026">
          <p15:clr>
            <a:srgbClr val="F26B43"/>
          </p15:clr>
        </p15:guide>
        <p15:guide id="8" pos="1572">
          <p15:clr>
            <a:srgbClr val="F26B43"/>
          </p15:clr>
        </p15:guide>
        <p15:guide id="9" pos="1118">
          <p15:clr>
            <a:srgbClr val="F26B43"/>
          </p15:clr>
        </p15:guide>
        <p15:guide id="10" pos="665">
          <p15:clr>
            <a:srgbClr val="F26B43"/>
          </p15:clr>
        </p15:guide>
        <p15:guide id="11" pos="211">
          <p15:clr>
            <a:srgbClr val="F26B43"/>
          </p15:clr>
        </p15:guide>
        <p15:guide id="12" pos="4294">
          <p15:clr>
            <a:srgbClr val="F26B43"/>
          </p15:clr>
        </p15:guide>
        <p15:guide id="13" pos="4747">
          <p15:clr>
            <a:srgbClr val="F26B43"/>
          </p15:clr>
        </p15:guide>
        <p15:guide id="14" pos="5201">
          <p15:clr>
            <a:srgbClr val="F26B43"/>
          </p15:clr>
        </p15:guide>
        <p15:guide id="15" pos="5654">
          <p15:clr>
            <a:srgbClr val="F26B43"/>
          </p15:clr>
        </p15:guide>
        <p15:guide id="16" pos="6108">
          <p15:clr>
            <a:srgbClr val="F26B43"/>
          </p15:clr>
        </p15:guide>
        <p15:guide id="17" pos="6562">
          <p15:clr>
            <a:srgbClr val="F26B43"/>
          </p15:clr>
        </p15:guide>
        <p15:guide id="18" pos="7015">
          <p15:clr>
            <a:srgbClr val="F26B43"/>
          </p15:clr>
        </p15:guide>
        <p15:guide id="19" pos="7469">
          <p15:clr>
            <a:srgbClr val="F26B43"/>
          </p15:clr>
        </p15:guide>
        <p15:guide id="20" orient="horz" pos="1706">
          <p15:clr>
            <a:srgbClr val="F26B43"/>
          </p15:clr>
        </p15:guide>
        <p15:guide id="21" orient="horz" pos="1253">
          <p15:clr>
            <a:srgbClr val="F26B43"/>
          </p15:clr>
        </p15:guide>
        <p15:guide id="22" orient="horz" pos="799">
          <p15:clr>
            <a:srgbClr val="F26B43"/>
          </p15:clr>
        </p15:guide>
        <p15:guide id="23" orient="horz" pos="346">
          <p15:clr>
            <a:srgbClr val="F26B43"/>
          </p15:clr>
        </p15:guide>
        <p15:guide id="24" orient="horz" pos="2614">
          <p15:clr>
            <a:srgbClr val="F26B43"/>
          </p15:clr>
        </p15:guide>
        <p15:guide id="25" orient="horz" pos="3067">
          <p15:clr>
            <a:srgbClr val="F26B43"/>
          </p15:clr>
        </p15:guide>
        <p15:guide id="26" orient="horz" pos="3521">
          <p15:clr>
            <a:srgbClr val="F26B43"/>
          </p15:clr>
        </p15:guide>
        <p15:guide id="27" orient="horz" pos="397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3C56BAA-A2DD-A74F-8AF7-FF093818A22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715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x-none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946645-4FB1-A0CE-B894-6F201EDD6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10080625" cy="14283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9A51C-D0FF-0B77-F956-70E4A689E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8925" y="3417888"/>
            <a:ext cx="10515600" cy="2894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88156-5534-05CD-C207-6577AB61C5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202833" y="81512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fld id="{A2E1DA61-E8D6-A24E-B5A2-96E44FF8BDA2}" type="datetimeFigureOut">
              <a:rPr lang="x-none" smtClean="0"/>
              <a:pPr/>
              <a:t>11.06.2026</a:t>
            </a:fld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D80DFE-8DC9-FE57-1A77-474950F5E5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bg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fld id="{EA1EB134-979A-844C-82F7-5C23BE5A10DC}" type="slidenum">
              <a:rPr lang="x-none" smtClean="0"/>
              <a:pPr/>
              <a:t>‹#›</a:t>
            </a:fld>
            <a:endParaRPr lang="x-none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601017-E164-8FA1-5EC9-48CE32F6A5D0}"/>
              </a:ext>
            </a:extLst>
          </p:cNvPr>
          <p:cNvCxnSpPr/>
          <p:nvPr userDrawn="1"/>
        </p:nvCxnSpPr>
        <p:spPr>
          <a:xfrm>
            <a:off x="5819775" y="6635750"/>
            <a:ext cx="5524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7BD5D-BCA0-4DB9-A835-FD13F8578F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56140" y="191974"/>
            <a:ext cx="7200898" cy="289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endParaRPr lang="x-none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A8EC0A62-3045-31BA-1093-7597AFBE8C26}"/>
              </a:ext>
            </a:extLst>
          </p:cNvPr>
          <p:cNvSpPr/>
          <p:nvPr userDrawn="1"/>
        </p:nvSpPr>
        <p:spPr>
          <a:xfrm>
            <a:off x="0" y="0"/>
            <a:ext cx="3826276" cy="816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1C278E06-2D9F-EAC1-D2E5-5D092F94CB36}"/>
              </a:ext>
            </a:extLst>
          </p:cNvPr>
          <p:cNvSpPr/>
          <p:nvPr userDrawn="1"/>
        </p:nvSpPr>
        <p:spPr>
          <a:xfrm>
            <a:off x="0" y="0"/>
            <a:ext cx="4378570" cy="1099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1" name="Obraz 10" descr="Obraz zawierający Grafika, logo, symbol, projekt graficzn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5765235-B8CC-4580-EE87-7A209BC91E70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61" y="-1162"/>
            <a:ext cx="4220308" cy="110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114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727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724" r:id="rId17"/>
    <p:sldLayoutId id="2147483694" r:id="rId18"/>
    <p:sldLayoutId id="2147483695" r:id="rId19"/>
    <p:sldLayoutId id="2147483696" r:id="rId20"/>
    <p:sldLayoutId id="2147483697" r:id="rId21"/>
    <p:sldLayoutId id="2147483698" r:id="rId22"/>
    <p:sldLayoutId id="2147483699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bg1"/>
          </a:solidFill>
          <a:latin typeface="Work Sans" pitchFamily="2" charset="-18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Open Sans Light" panose="020B0606030504020204" pitchFamily="34" charset="0"/>
          <a:ea typeface="Open Sans Light" panose="020B0606030504020204" pitchFamily="34" charset="0"/>
          <a:cs typeface="Open Sans Light" panose="020B0606030504020204" pitchFamily="34" charset="0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bg1"/>
          </a:solidFill>
          <a:latin typeface="Open Sans Light" panose="020B0606030504020204" pitchFamily="34" charset="0"/>
          <a:ea typeface="Open Sans Light" panose="020B0606030504020204" pitchFamily="34" charset="0"/>
          <a:cs typeface="Open Sans Light" panose="020B0606030504020204" pitchFamily="34" charset="0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bg1"/>
          </a:solidFill>
          <a:latin typeface="Open Sans Light" panose="020B0606030504020204" pitchFamily="34" charset="0"/>
          <a:ea typeface="Open Sans Light" panose="020B0606030504020204" pitchFamily="34" charset="0"/>
          <a:cs typeface="Open Sans Light" panose="020B0606030504020204" pitchFamily="34" charset="0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Open Sans Light" panose="020B0606030504020204" pitchFamily="34" charset="0"/>
          <a:ea typeface="Open Sans Light" panose="020B0606030504020204" pitchFamily="34" charset="0"/>
          <a:cs typeface="Open Sans Light" panose="020B0606030504020204" pitchFamily="34" charset="0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Open Sans Light" panose="020B0606030504020204" pitchFamily="34" charset="0"/>
          <a:ea typeface="Open Sans Light" panose="020B0606030504020204" pitchFamily="34" charset="0"/>
          <a:cs typeface="Open Sans Light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3" pos="3840" userDrawn="1">
          <p15:clr>
            <a:srgbClr val="F26B43"/>
          </p15:clr>
        </p15:guide>
        <p15:guide id="4" pos="3386" userDrawn="1">
          <p15:clr>
            <a:srgbClr val="F26B43"/>
          </p15:clr>
        </p15:guide>
        <p15:guide id="5" pos="2933" userDrawn="1">
          <p15:clr>
            <a:srgbClr val="F26B43"/>
          </p15:clr>
        </p15:guide>
        <p15:guide id="6" pos="2479" userDrawn="1">
          <p15:clr>
            <a:srgbClr val="F26B43"/>
          </p15:clr>
        </p15:guide>
        <p15:guide id="7" pos="2026" userDrawn="1">
          <p15:clr>
            <a:srgbClr val="F26B43"/>
          </p15:clr>
        </p15:guide>
        <p15:guide id="8" pos="1572" userDrawn="1">
          <p15:clr>
            <a:srgbClr val="F26B43"/>
          </p15:clr>
        </p15:guide>
        <p15:guide id="9" pos="1118" userDrawn="1">
          <p15:clr>
            <a:srgbClr val="F26B43"/>
          </p15:clr>
        </p15:guide>
        <p15:guide id="10" pos="665" userDrawn="1">
          <p15:clr>
            <a:srgbClr val="F26B43"/>
          </p15:clr>
        </p15:guide>
        <p15:guide id="11" pos="211" userDrawn="1">
          <p15:clr>
            <a:srgbClr val="F26B43"/>
          </p15:clr>
        </p15:guide>
        <p15:guide id="12" pos="4294" userDrawn="1">
          <p15:clr>
            <a:srgbClr val="F26B43"/>
          </p15:clr>
        </p15:guide>
        <p15:guide id="13" pos="4747" userDrawn="1">
          <p15:clr>
            <a:srgbClr val="F26B43"/>
          </p15:clr>
        </p15:guide>
        <p15:guide id="14" pos="5201" userDrawn="1">
          <p15:clr>
            <a:srgbClr val="F26B43"/>
          </p15:clr>
        </p15:guide>
        <p15:guide id="15" pos="5654" userDrawn="1">
          <p15:clr>
            <a:srgbClr val="F26B43"/>
          </p15:clr>
        </p15:guide>
        <p15:guide id="16" pos="6108" userDrawn="1">
          <p15:clr>
            <a:srgbClr val="F26B43"/>
          </p15:clr>
        </p15:guide>
        <p15:guide id="17" pos="6562" userDrawn="1">
          <p15:clr>
            <a:srgbClr val="F26B43"/>
          </p15:clr>
        </p15:guide>
        <p15:guide id="18" pos="7015" userDrawn="1">
          <p15:clr>
            <a:srgbClr val="F26B43"/>
          </p15:clr>
        </p15:guide>
        <p15:guide id="19" pos="7469" userDrawn="1">
          <p15:clr>
            <a:srgbClr val="F26B43"/>
          </p15:clr>
        </p15:guide>
        <p15:guide id="20" orient="horz" pos="1706" userDrawn="1">
          <p15:clr>
            <a:srgbClr val="F26B43"/>
          </p15:clr>
        </p15:guide>
        <p15:guide id="21" orient="horz" pos="1253" userDrawn="1">
          <p15:clr>
            <a:srgbClr val="F26B43"/>
          </p15:clr>
        </p15:guide>
        <p15:guide id="22" orient="horz" pos="799" userDrawn="1">
          <p15:clr>
            <a:srgbClr val="F26B43"/>
          </p15:clr>
        </p15:guide>
        <p15:guide id="23" orient="horz" pos="346" userDrawn="1">
          <p15:clr>
            <a:srgbClr val="F26B43"/>
          </p15:clr>
        </p15:guide>
        <p15:guide id="24" orient="horz" pos="2614" userDrawn="1">
          <p15:clr>
            <a:srgbClr val="F26B43"/>
          </p15:clr>
        </p15:guide>
        <p15:guide id="25" orient="horz" pos="3067" userDrawn="1">
          <p15:clr>
            <a:srgbClr val="F26B43"/>
          </p15:clr>
        </p15:guide>
        <p15:guide id="26" orient="horz" pos="3521" userDrawn="1">
          <p15:clr>
            <a:srgbClr val="F26B43"/>
          </p15:clr>
        </p15:guide>
        <p15:guide id="27" orient="horz" pos="3974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3C56BAA-A2DD-A74F-8AF7-FF093818A22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B3F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946645-4FB1-A0CE-B894-6F201EDD6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10080625" cy="14283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9A51C-D0FF-0B77-F956-70E4A689E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8925" y="3417888"/>
            <a:ext cx="10515600" cy="2894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88156-5534-05CD-C207-6577AB61C5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202833" y="81512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fld id="{A2E1DA61-E8D6-A24E-B5A2-96E44FF8BDA2}" type="datetimeFigureOut">
              <a:rPr lang="x-none" smtClean="0"/>
              <a:pPr/>
              <a:t>11.06.2026</a:t>
            </a:fld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D80DFE-8DC9-FE57-1A77-474950F5E5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bg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fld id="{EA1EB134-979A-844C-82F7-5C23BE5A10DC}" type="slidenum">
              <a:rPr lang="x-none" smtClean="0"/>
              <a:pPr/>
              <a:t>‹#›</a:t>
            </a:fld>
            <a:endParaRPr lang="x-none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601017-E164-8FA1-5EC9-48CE32F6A5D0}"/>
              </a:ext>
            </a:extLst>
          </p:cNvPr>
          <p:cNvCxnSpPr/>
          <p:nvPr userDrawn="1"/>
        </p:nvCxnSpPr>
        <p:spPr>
          <a:xfrm>
            <a:off x="5819775" y="6635750"/>
            <a:ext cx="5524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7BD5D-BCA0-4DB9-A835-FD13F8578F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56140" y="191974"/>
            <a:ext cx="7200898" cy="289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endParaRPr lang="x-none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C6EAECED-7A24-0460-F242-CB4557C42662}"/>
              </a:ext>
            </a:extLst>
          </p:cNvPr>
          <p:cNvSpPr/>
          <p:nvPr userDrawn="1"/>
        </p:nvSpPr>
        <p:spPr>
          <a:xfrm>
            <a:off x="0" y="0"/>
            <a:ext cx="3826276" cy="816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DB8F8287-6C5B-8BA1-757C-8594CAA0FE3E}"/>
              </a:ext>
            </a:extLst>
          </p:cNvPr>
          <p:cNvSpPr/>
          <p:nvPr userDrawn="1"/>
        </p:nvSpPr>
        <p:spPr>
          <a:xfrm>
            <a:off x="0" y="0"/>
            <a:ext cx="4378570" cy="1099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1" name="Obraz 10" descr="Obraz zawierający Grafika, logo, symbol, projekt graficzn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51B6152-E5A8-9F86-2C4E-61438CAF775B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61" y="-1162"/>
            <a:ext cx="4220308" cy="110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037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29" r:id="rId2"/>
    <p:sldLayoutId id="2147483702" r:id="rId3"/>
    <p:sldLayoutId id="2147483703" r:id="rId4"/>
    <p:sldLayoutId id="2147483728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23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  <p:sldLayoutId id="2147483721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bg1"/>
          </a:solidFill>
          <a:latin typeface="Work Sans" pitchFamily="2" charset="-18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Open Sans Light" panose="020B0606030504020204" pitchFamily="34" charset="0"/>
          <a:ea typeface="Open Sans Light" panose="020B0606030504020204" pitchFamily="34" charset="0"/>
          <a:cs typeface="Open Sans Light" panose="020B0606030504020204" pitchFamily="34" charset="0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bg1"/>
          </a:solidFill>
          <a:latin typeface="Open Sans Light" panose="020B0606030504020204" pitchFamily="34" charset="0"/>
          <a:ea typeface="Open Sans Light" panose="020B0606030504020204" pitchFamily="34" charset="0"/>
          <a:cs typeface="Open Sans Light" panose="020B0606030504020204" pitchFamily="34" charset="0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bg1"/>
          </a:solidFill>
          <a:latin typeface="Open Sans Light" panose="020B0606030504020204" pitchFamily="34" charset="0"/>
          <a:ea typeface="Open Sans Light" panose="020B0606030504020204" pitchFamily="34" charset="0"/>
          <a:cs typeface="Open Sans Light" panose="020B0606030504020204" pitchFamily="34" charset="0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Open Sans Light" panose="020B0606030504020204" pitchFamily="34" charset="0"/>
          <a:ea typeface="Open Sans Light" panose="020B0606030504020204" pitchFamily="34" charset="0"/>
          <a:cs typeface="Open Sans Light" panose="020B0606030504020204" pitchFamily="34" charset="0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Open Sans Light" panose="020B0606030504020204" pitchFamily="34" charset="0"/>
          <a:ea typeface="Open Sans Light" panose="020B0606030504020204" pitchFamily="34" charset="0"/>
          <a:cs typeface="Open Sans Light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3" pos="3840" userDrawn="1">
          <p15:clr>
            <a:srgbClr val="F26B43"/>
          </p15:clr>
        </p15:guide>
        <p15:guide id="4" pos="3386" userDrawn="1">
          <p15:clr>
            <a:srgbClr val="F26B43"/>
          </p15:clr>
        </p15:guide>
        <p15:guide id="5" pos="2933" userDrawn="1">
          <p15:clr>
            <a:srgbClr val="F26B43"/>
          </p15:clr>
        </p15:guide>
        <p15:guide id="6" pos="2479" userDrawn="1">
          <p15:clr>
            <a:srgbClr val="F26B43"/>
          </p15:clr>
        </p15:guide>
        <p15:guide id="7" pos="2026" userDrawn="1">
          <p15:clr>
            <a:srgbClr val="F26B43"/>
          </p15:clr>
        </p15:guide>
        <p15:guide id="8" pos="1572" userDrawn="1">
          <p15:clr>
            <a:srgbClr val="F26B43"/>
          </p15:clr>
        </p15:guide>
        <p15:guide id="9" pos="1118" userDrawn="1">
          <p15:clr>
            <a:srgbClr val="F26B43"/>
          </p15:clr>
        </p15:guide>
        <p15:guide id="10" pos="665" userDrawn="1">
          <p15:clr>
            <a:srgbClr val="F26B43"/>
          </p15:clr>
        </p15:guide>
        <p15:guide id="11" pos="211" userDrawn="1">
          <p15:clr>
            <a:srgbClr val="F26B43"/>
          </p15:clr>
        </p15:guide>
        <p15:guide id="12" pos="4294" userDrawn="1">
          <p15:clr>
            <a:srgbClr val="F26B43"/>
          </p15:clr>
        </p15:guide>
        <p15:guide id="13" pos="4747" userDrawn="1">
          <p15:clr>
            <a:srgbClr val="F26B43"/>
          </p15:clr>
        </p15:guide>
        <p15:guide id="14" pos="5201" userDrawn="1">
          <p15:clr>
            <a:srgbClr val="F26B43"/>
          </p15:clr>
        </p15:guide>
        <p15:guide id="15" pos="5654" userDrawn="1">
          <p15:clr>
            <a:srgbClr val="F26B43"/>
          </p15:clr>
        </p15:guide>
        <p15:guide id="16" pos="6108" userDrawn="1">
          <p15:clr>
            <a:srgbClr val="F26B43"/>
          </p15:clr>
        </p15:guide>
        <p15:guide id="17" pos="6562" userDrawn="1">
          <p15:clr>
            <a:srgbClr val="F26B43"/>
          </p15:clr>
        </p15:guide>
        <p15:guide id="18" pos="7015" userDrawn="1">
          <p15:clr>
            <a:srgbClr val="F26B43"/>
          </p15:clr>
        </p15:guide>
        <p15:guide id="19" pos="7469" userDrawn="1">
          <p15:clr>
            <a:srgbClr val="F26B43"/>
          </p15:clr>
        </p15:guide>
        <p15:guide id="20" orient="horz" pos="1706" userDrawn="1">
          <p15:clr>
            <a:srgbClr val="F26B43"/>
          </p15:clr>
        </p15:guide>
        <p15:guide id="21" orient="horz" pos="1253" userDrawn="1">
          <p15:clr>
            <a:srgbClr val="F26B43"/>
          </p15:clr>
        </p15:guide>
        <p15:guide id="22" orient="horz" pos="799" userDrawn="1">
          <p15:clr>
            <a:srgbClr val="F26B43"/>
          </p15:clr>
        </p15:guide>
        <p15:guide id="23" orient="horz" pos="346" userDrawn="1">
          <p15:clr>
            <a:srgbClr val="F26B43"/>
          </p15:clr>
        </p15:guide>
        <p15:guide id="24" orient="horz" pos="2614" userDrawn="1">
          <p15:clr>
            <a:srgbClr val="F26B43"/>
          </p15:clr>
        </p15:guide>
        <p15:guide id="25" orient="horz" pos="3067" userDrawn="1">
          <p15:clr>
            <a:srgbClr val="F26B43"/>
          </p15:clr>
        </p15:guide>
        <p15:guide id="26" orient="horz" pos="3521" userDrawn="1">
          <p15:clr>
            <a:srgbClr val="F26B43"/>
          </p15:clr>
        </p15:guide>
        <p15:guide id="27" orient="horz" pos="3974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4">
            <a:extLst>
              <a:ext uri="{FF2B5EF4-FFF2-40B4-BE49-F238E27FC236}">
                <a16:creationId xmlns:a16="http://schemas.microsoft.com/office/drawing/2014/main" id="{F912703D-071B-97B6-B339-487884D20F30}"/>
              </a:ext>
            </a:extLst>
          </p:cNvPr>
          <p:cNvSpPr/>
          <p:nvPr userDrawn="1"/>
        </p:nvSpPr>
        <p:spPr>
          <a:xfrm>
            <a:off x="-1779639" y="5906266"/>
            <a:ext cx="7737987" cy="1118110"/>
          </a:xfrm>
          <a:custGeom>
            <a:avLst/>
            <a:gdLst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  <a:gd name="connsiteX0" fmla="*/ 0 w 7737987"/>
              <a:gd name="connsiteY0" fmla="*/ 327386 h 1118110"/>
              <a:gd name="connsiteX1" fmla="*/ 1445342 w 7737987"/>
              <a:gd name="connsiteY1" fmla="*/ 2921 h 1118110"/>
              <a:gd name="connsiteX2" fmla="*/ 3323304 w 7737987"/>
              <a:gd name="connsiteY2" fmla="*/ 494534 h 1118110"/>
              <a:gd name="connsiteX3" fmla="*/ 5191433 w 7737987"/>
              <a:gd name="connsiteY3" fmla="*/ 946818 h 1118110"/>
              <a:gd name="connsiteX4" fmla="*/ 7737987 w 7737987"/>
              <a:gd name="connsiteY4" fmla="*/ 1113966 h 1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7987" h="1118110">
                <a:moveTo>
                  <a:pt x="0" y="327386"/>
                </a:moveTo>
                <a:cubicBezTo>
                  <a:pt x="445729" y="151224"/>
                  <a:pt x="891458" y="-24937"/>
                  <a:pt x="1445342" y="2921"/>
                </a:cubicBezTo>
                <a:cubicBezTo>
                  <a:pt x="1999226" y="30779"/>
                  <a:pt x="3323304" y="494534"/>
                  <a:pt x="3323304" y="494534"/>
                </a:cubicBezTo>
                <a:cubicBezTo>
                  <a:pt x="3977149" y="730508"/>
                  <a:pt x="4455653" y="843579"/>
                  <a:pt x="5191433" y="946818"/>
                </a:cubicBezTo>
                <a:cubicBezTo>
                  <a:pt x="5927213" y="1050057"/>
                  <a:pt x="7300452" y="1138547"/>
                  <a:pt x="7737987" y="1113966"/>
                </a:cubicBezTo>
              </a:path>
            </a:pathLst>
          </a:custGeom>
          <a:noFill/>
          <a:ln w="12700">
            <a:solidFill>
              <a:srgbClr val="D71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49B3CD57-63BA-DADB-2CA9-BF9109C1692F}"/>
              </a:ext>
            </a:extLst>
          </p:cNvPr>
          <p:cNvSpPr/>
          <p:nvPr userDrawn="1"/>
        </p:nvSpPr>
        <p:spPr>
          <a:xfrm>
            <a:off x="6469626" y="5986740"/>
            <a:ext cx="5987845" cy="1072821"/>
          </a:xfrm>
          <a:custGeom>
            <a:avLst/>
            <a:gdLst>
              <a:gd name="connsiteX0" fmla="*/ 5987845 w 5987845"/>
              <a:gd name="connsiteY0" fmla="*/ 335402 h 1072821"/>
              <a:gd name="connsiteX1" fmla="*/ 4286864 w 5987845"/>
              <a:gd name="connsiteY1" fmla="*/ 20770 h 1072821"/>
              <a:gd name="connsiteX2" fmla="*/ 2880851 w 5987845"/>
              <a:gd name="connsiteY2" fmla="*/ 109260 h 1072821"/>
              <a:gd name="connsiteX3" fmla="*/ 1661651 w 5987845"/>
              <a:gd name="connsiteY3" fmla="*/ 748357 h 1072821"/>
              <a:gd name="connsiteX4" fmla="*/ 0 w 5987845"/>
              <a:gd name="connsiteY4" fmla="*/ 1072821 h 107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845" h="1072821">
                <a:moveTo>
                  <a:pt x="5987845" y="335402"/>
                </a:moveTo>
                <a:cubicBezTo>
                  <a:pt x="5396270" y="196931"/>
                  <a:pt x="4804696" y="58460"/>
                  <a:pt x="4286864" y="20770"/>
                </a:cubicBezTo>
                <a:cubicBezTo>
                  <a:pt x="3769032" y="-16920"/>
                  <a:pt x="3318386" y="-12004"/>
                  <a:pt x="2880851" y="109260"/>
                </a:cubicBezTo>
                <a:cubicBezTo>
                  <a:pt x="2443316" y="230524"/>
                  <a:pt x="2141793" y="587764"/>
                  <a:pt x="1661651" y="748357"/>
                </a:cubicBezTo>
                <a:cubicBezTo>
                  <a:pt x="1181509" y="908950"/>
                  <a:pt x="322826" y="1023660"/>
                  <a:pt x="0" y="1072821"/>
                </a:cubicBezTo>
              </a:path>
            </a:pathLst>
          </a:custGeom>
          <a:noFill/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72E6879F-E269-FB5A-0927-EA5AF3CEAD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90" y="1281430"/>
            <a:ext cx="7098089" cy="1851547"/>
          </a:xfrm>
          <a:prstGeom prst="rect">
            <a:avLst/>
          </a:prstGeom>
        </p:spPr>
      </p:pic>
      <p:grpSp>
        <p:nvGrpSpPr>
          <p:cNvPr id="4" name="Grupa 3">
            <a:extLst>
              <a:ext uri="{FF2B5EF4-FFF2-40B4-BE49-F238E27FC236}">
                <a16:creationId xmlns:a16="http://schemas.microsoft.com/office/drawing/2014/main" id="{E9901866-3489-E2DF-B7FD-6448A2B4CA35}"/>
              </a:ext>
            </a:extLst>
          </p:cNvPr>
          <p:cNvGrpSpPr/>
          <p:nvPr userDrawn="1"/>
        </p:nvGrpSpPr>
        <p:grpSpPr>
          <a:xfrm>
            <a:off x="2571739" y="4335108"/>
            <a:ext cx="7048522" cy="735357"/>
            <a:chOff x="4004726" y="3883381"/>
            <a:chExt cx="7048522" cy="735357"/>
          </a:xfrm>
        </p:grpSpPr>
        <p:pic>
          <p:nvPicPr>
            <p:cNvPr id="17" name="Obraz 16">
              <a:extLst>
                <a:ext uri="{FF2B5EF4-FFF2-40B4-BE49-F238E27FC236}">
                  <a16:creationId xmlns:a16="http://schemas.microsoft.com/office/drawing/2014/main" id="{0ABB0E6C-DE6C-122B-AF3C-54ABA4DEDF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4726" y="3883381"/>
              <a:ext cx="1511147" cy="735357"/>
            </a:xfrm>
            <a:prstGeom prst="rect">
              <a:avLst/>
            </a:prstGeom>
          </p:spPr>
        </p:pic>
        <p:pic>
          <p:nvPicPr>
            <p:cNvPr id="2" name="Obraz 1" descr="Przedstawienie szwajcarskiego konsorcjum doradczego będącego partnerem Związku Miast Polskich.">
              <a:extLst>
                <a:ext uri="{FF2B5EF4-FFF2-40B4-BE49-F238E27FC236}">
                  <a16:creationId xmlns:a16="http://schemas.microsoft.com/office/drawing/2014/main" id="{EE9FFBA9-D5C1-C7B9-06FF-783C283D42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1186" y="4097361"/>
              <a:ext cx="2209025" cy="352382"/>
            </a:xfrm>
            <a:prstGeom prst="rect">
              <a:avLst/>
            </a:prstGeom>
          </p:spPr>
        </p:pic>
        <p:pic>
          <p:nvPicPr>
            <p:cNvPr id="3" name="Obraz 2" descr="logo Urbaplan">
              <a:extLst>
                <a:ext uri="{FF2B5EF4-FFF2-40B4-BE49-F238E27FC236}">
                  <a16:creationId xmlns:a16="http://schemas.microsoft.com/office/drawing/2014/main" id="{1A8DDFF9-BE5A-60CE-9D19-D5B7790706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5524" y="4056292"/>
              <a:ext cx="1977724" cy="434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3614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946645-4FB1-A0CE-B894-6F201EDD6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10080625" cy="8748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9A51C-D0FF-0B77-F956-70E4A689E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688" y="2434203"/>
            <a:ext cx="10080625" cy="3874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88156-5534-05CD-C207-6577AB61C5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202833" y="81512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7BD5D-BCA0-4DB9-A835-FD13F8578F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56140" y="191974"/>
            <a:ext cx="7200898" cy="289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601017-E164-8FA1-5EC9-48CE32F6A5D0}"/>
              </a:ext>
            </a:extLst>
          </p:cNvPr>
          <p:cNvCxnSpPr/>
          <p:nvPr userDrawn="1"/>
        </p:nvCxnSpPr>
        <p:spPr>
          <a:xfrm>
            <a:off x="5819775" y="6635750"/>
            <a:ext cx="5524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Obraz 7" descr="Obraz zawierający Grafika, logo, symbol, projekt graficzn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2D6E549-91D4-F084-71E0-D7CF64A6E73A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61" y="-1162"/>
            <a:ext cx="4220308" cy="110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917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  <p:sldLayoutId id="2147483778" r:id="rId21"/>
    <p:sldLayoutId id="2147483779" r:id="rId22"/>
    <p:sldLayoutId id="2147483780" r:id="rId23"/>
    <p:sldLayoutId id="2147483781" r:id="rId24"/>
    <p:sldLayoutId id="2147483782" r:id="rId25"/>
    <p:sldLayoutId id="2147483783" r:id="rId26"/>
    <p:sldLayoutId id="2147483784" r:id="rId27"/>
    <p:sldLayoutId id="2147483785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Work Sans" pitchFamily="2" charset="-18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100000"/>
        </a:lnSpc>
        <a:spcBef>
          <a:spcPts val="1000"/>
        </a:spcBef>
        <a:buClr>
          <a:srgbClr val="D7153A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Open Sans Light" panose="020B0606030504020204" pitchFamily="34" charset="0"/>
          <a:ea typeface="Open Sans Light" panose="020B0606030504020204" pitchFamily="34" charset="0"/>
          <a:cs typeface="Open Sans Light" panose="020B0606030504020204" pitchFamily="34" charset="0"/>
        </a:defRPr>
      </a:lvl1pPr>
      <a:lvl2pPr marL="800100" indent="-342900" algn="l" defTabSz="914400" rtl="0" eaLnBrk="1" latinLnBrk="0" hangingPunct="1">
        <a:lnSpc>
          <a:spcPct val="100000"/>
        </a:lnSpc>
        <a:spcBef>
          <a:spcPts val="500"/>
        </a:spcBef>
        <a:buClr>
          <a:srgbClr val="D7153A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Open Sans Light" panose="020B0606030504020204" pitchFamily="34" charset="0"/>
          <a:ea typeface="Open Sans Light" panose="020B0606030504020204" pitchFamily="34" charset="0"/>
          <a:cs typeface="Open Sans Light" panose="020B0606030504020204" pitchFamily="34" charset="0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500"/>
        </a:spcBef>
        <a:buClr>
          <a:srgbClr val="D7153A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Open Sans Light" panose="020B0606030504020204" pitchFamily="34" charset="0"/>
          <a:ea typeface="Open Sans Light" panose="020B0606030504020204" pitchFamily="34" charset="0"/>
          <a:cs typeface="Open Sans Light" panose="020B0606030504020204" pitchFamily="34" charset="0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500"/>
        </a:spcBef>
        <a:buClr>
          <a:srgbClr val="D7153A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Open Sans Light" panose="020B0606030504020204" pitchFamily="34" charset="0"/>
          <a:ea typeface="Open Sans Light" panose="020B0606030504020204" pitchFamily="34" charset="0"/>
          <a:cs typeface="Open Sans Light" panose="020B0606030504020204" pitchFamily="34" charset="0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500"/>
        </a:spcBef>
        <a:buClr>
          <a:srgbClr val="D7153A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Open Sans Light" panose="020B0606030504020204" pitchFamily="34" charset="0"/>
          <a:ea typeface="Open Sans Light" panose="020B0606030504020204" pitchFamily="34" charset="0"/>
          <a:cs typeface="Open Sans Light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3" pos="3840">
          <p15:clr>
            <a:srgbClr val="F26B43"/>
          </p15:clr>
        </p15:guide>
        <p15:guide id="4" pos="3386">
          <p15:clr>
            <a:srgbClr val="F26B43"/>
          </p15:clr>
        </p15:guide>
        <p15:guide id="5" pos="2933">
          <p15:clr>
            <a:srgbClr val="F26B43"/>
          </p15:clr>
        </p15:guide>
        <p15:guide id="6" pos="2479">
          <p15:clr>
            <a:srgbClr val="F26B43"/>
          </p15:clr>
        </p15:guide>
        <p15:guide id="7" pos="2026">
          <p15:clr>
            <a:srgbClr val="F26B43"/>
          </p15:clr>
        </p15:guide>
        <p15:guide id="8" pos="1572">
          <p15:clr>
            <a:srgbClr val="F26B43"/>
          </p15:clr>
        </p15:guide>
        <p15:guide id="9" pos="1118">
          <p15:clr>
            <a:srgbClr val="F26B43"/>
          </p15:clr>
        </p15:guide>
        <p15:guide id="10" pos="665">
          <p15:clr>
            <a:srgbClr val="F26B43"/>
          </p15:clr>
        </p15:guide>
        <p15:guide id="11" pos="211">
          <p15:clr>
            <a:srgbClr val="F26B43"/>
          </p15:clr>
        </p15:guide>
        <p15:guide id="12" pos="4294">
          <p15:clr>
            <a:srgbClr val="F26B43"/>
          </p15:clr>
        </p15:guide>
        <p15:guide id="13" pos="4747">
          <p15:clr>
            <a:srgbClr val="F26B43"/>
          </p15:clr>
        </p15:guide>
        <p15:guide id="14" pos="5201">
          <p15:clr>
            <a:srgbClr val="F26B43"/>
          </p15:clr>
        </p15:guide>
        <p15:guide id="15" pos="5654">
          <p15:clr>
            <a:srgbClr val="F26B43"/>
          </p15:clr>
        </p15:guide>
        <p15:guide id="16" pos="6108">
          <p15:clr>
            <a:srgbClr val="F26B43"/>
          </p15:clr>
        </p15:guide>
        <p15:guide id="17" pos="6562">
          <p15:clr>
            <a:srgbClr val="F26B43"/>
          </p15:clr>
        </p15:guide>
        <p15:guide id="18" pos="7015">
          <p15:clr>
            <a:srgbClr val="F26B43"/>
          </p15:clr>
        </p15:guide>
        <p15:guide id="19" pos="7469">
          <p15:clr>
            <a:srgbClr val="F26B43"/>
          </p15:clr>
        </p15:guide>
        <p15:guide id="20" orient="horz" pos="1706">
          <p15:clr>
            <a:srgbClr val="F26B43"/>
          </p15:clr>
        </p15:guide>
        <p15:guide id="21" orient="horz" pos="1253">
          <p15:clr>
            <a:srgbClr val="F26B43"/>
          </p15:clr>
        </p15:guide>
        <p15:guide id="22" orient="horz" pos="799">
          <p15:clr>
            <a:srgbClr val="F26B43"/>
          </p15:clr>
        </p15:guide>
        <p15:guide id="23" orient="horz" pos="346">
          <p15:clr>
            <a:srgbClr val="F26B43"/>
          </p15:clr>
        </p15:guide>
        <p15:guide id="24" orient="horz" pos="2614">
          <p15:clr>
            <a:srgbClr val="F26B43"/>
          </p15:clr>
        </p15:guide>
        <p15:guide id="25" orient="horz" pos="3067">
          <p15:clr>
            <a:srgbClr val="F26B43"/>
          </p15:clr>
        </p15:guide>
        <p15:guide id="26" orient="horz" pos="3521">
          <p15:clr>
            <a:srgbClr val="F26B43"/>
          </p15:clr>
        </p15:guide>
        <p15:guide id="27" orient="horz" pos="3974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946645-4FB1-A0CE-B894-6F201EDD6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10080625" cy="8748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9A51C-D0FF-0B77-F956-70E4A689E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688" y="2434203"/>
            <a:ext cx="10080625" cy="3874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88156-5534-05CD-C207-6577AB61C5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202833" y="81512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7BD5D-BCA0-4DB9-A835-FD13F8578F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56140" y="191974"/>
            <a:ext cx="7200898" cy="289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601017-E164-8FA1-5EC9-48CE32F6A5D0}"/>
              </a:ext>
            </a:extLst>
          </p:cNvPr>
          <p:cNvCxnSpPr/>
          <p:nvPr userDrawn="1"/>
        </p:nvCxnSpPr>
        <p:spPr>
          <a:xfrm>
            <a:off x="5819775" y="6635750"/>
            <a:ext cx="5524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Obraz 7" descr="Obraz zawierający Grafika, logo, symbol, projekt graficzn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2D6E549-91D4-F084-71E0-D7CF64A6E73A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61" y="-1162"/>
            <a:ext cx="4220308" cy="110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34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  <p:sldLayoutId id="2147483804" r:id="rId18"/>
    <p:sldLayoutId id="2147483805" r:id="rId19"/>
    <p:sldLayoutId id="2147483806" r:id="rId20"/>
    <p:sldLayoutId id="2147483807" r:id="rId21"/>
    <p:sldLayoutId id="2147483808" r:id="rId22"/>
    <p:sldLayoutId id="2147483809" r:id="rId23"/>
    <p:sldLayoutId id="2147483810" r:id="rId24"/>
    <p:sldLayoutId id="2147483811" r:id="rId25"/>
    <p:sldLayoutId id="2147483812" r:id="rId26"/>
    <p:sldLayoutId id="2147483813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Work Sans" pitchFamily="2" charset="-18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100000"/>
        </a:lnSpc>
        <a:spcBef>
          <a:spcPts val="1000"/>
        </a:spcBef>
        <a:buClr>
          <a:srgbClr val="D7153A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Open Sans Light" panose="020B0606030504020204" pitchFamily="34" charset="0"/>
          <a:ea typeface="Open Sans Light" panose="020B0606030504020204" pitchFamily="34" charset="0"/>
          <a:cs typeface="Open Sans Light" panose="020B0606030504020204" pitchFamily="34" charset="0"/>
        </a:defRPr>
      </a:lvl1pPr>
      <a:lvl2pPr marL="800100" indent="-342900" algn="l" defTabSz="914400" rtl="0" eaLnBrk="1" latinLnBrk="0" hangingPunct="1">
        <a:lnSpc>
          <a:spcPct val="100000"/>
        </a:lnSpc>
        <a:spcBef>
          <a:spcPts val="500"/>
        </a:spcBef>
        <a:buClr>
          <a:srgbClr val="D7153A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Open Sans Light" panose="020B0606030504020204" pitchFamily="34" charset="0"/>
          <a:ea typeface="Open Sans Light" panose="020B0606030504020204" pitchFamily="34" charset="0"/>
          <a:cs typeface="Open Sans Light" panose="020B0606030504020204" pitchFamily="34" charset="0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500"/>
        </a:spcBef>
        <a:buClr>
          <a:srgbClr val="D7153A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Open Sans Light" panose="020B0606030504020204" pitchFamily="34" charset="0"/>
          <a:ea typeface="Open Sans Light" panose="020B0606030504020204" pitchFamily="34" charset="0"/>
          <a:cs typeface="Open Sans Light" panose="020B0606030504020204" pitchFamily="34" charset="0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500"/>
        </a:spcBef>
        <a:buClr>
          <a:srgbClr val="D7153A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Open Sans Light" panose="020B0606030504020204" pitchFamily="34" charset="0"/>
          <a:ea typeface="Open Sans Light" panose="020B0606030504020204" pitchFamily="34" charset="0"/>
          <a:cs typeface="Open Sans Light" panose="020B0606030504020204" pitchFamily="34" charset="0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500"/>
        </a:spcBef>
        <a:buClr>
          <a:srgbClr val="D7153A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Open Sans Light" panose="020B0606030504020204" pitchFamily="34" charset="0"/>
          <a:ea typeface="Open Sans Light" panose="020B0606030504020204" pitchFamily="34" charset="0"/>
          <a:cs typeface="Open Sans Light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3" pos="3840">
          <p15:clr>
            <a:srgbClr val="F26B43"/>
          </p15:clr>
        </p15:guide>
        <p15:guide id="4" pos="3386">
          <p15:clr>
            <a:srgbClr val="F26B43"/>
          </p15:clr>
        </p15:guide>
        <p15:guide id="5" pos="2933">
          <p15:clr>
            <a:srgbClr val="F26B43"/>
          </p15:clr>
        </p15:guide>
        <p15:guide id="6" pos="2479">
          <p15:clr>
            <a:srgbClr val="F26B43"/>
          </p15:clr>
        </p15:guide>
        <p15:guide id="7" pos="2026">
          <p15:clr>
            <a:srgbClr val="F26B43"/>
          </p15:clr>
        </p15:guide>
        <p15:guide id="8" pos="1572">
          <p15:clr>
            <a:srgbClr val="F26B43"/>
          </p15:clr>
        </p15:guide>
        <p15:guide id="9" pos="1118">
          <p15:clr>
            <a:srgbClr val="F26B43"/>
          </p15:clr>
        </p15:guide>
        <p15:guide id="10" pos="665">
          <p15:clr>
            <a:srgbClr val="F26B43"/>
          </p15:clr>
        </p15:guide>
        <p15:guide id="11" pos="211">
          <p15:clr>
            <a:srgbClr val="F26B43"/>
          </p15:clr>
        </p15:guide>
        <p15:guide id="12" pos="4294">
          <p15:clr>
            <a:srgbClr val="F26B43"/>
          </p15:clr>
        </p15:guide>
        <p15:guide id="13" pos="4747">
          <p15:clr>
            <a:srgbClr val="F26B43"/>
          </p15:clr>
        </p15:guide>
        <p15:guide id="14" pos="5201">
          <p15:clr>
            <a:srgbClr val="F26B43"/>
          </p15:clr>
        </p15:guide>
        <p15:guide id="15" pos="5654">
          <p15:clr>
            <a:srgbClr val="F26B43"/>
          </p15:clr>
        </p15:guide>
        <p15:guide id="16" pos="6108">
          <p15:clr>
            <a:srgbClr val="F26B43"/>
          </p15:clr>
        </p15:guide>
        <p15:guide id="17" pos="6562">
          <p15:clr>
            <a:srgbClr val="F26B43"/>
          </p15:clr>
        </p15:guide>
        <p15:guide id="18" pos="7015">
          <p15:clr>
            <a:srgbClr val="F26B43"/>
          </p15:clr>
        </p15:guide>
        <p15:guide id="19" pos="7469">
          <p15:clr>
            <a:srgbClr val="F26B43"/>
          </p15:clr>
        </p15:guide>
        <p15:guide id="20" orient="horz" pos="1706">
          <p15:clr>
            <a:srgbClr val="F26B43"/>
          </p15:clr>
        </p15:guide>
        <p15:guide id="21" orient="horz" pos="1253">
          <p15:clr>
            <a:srgbClr val="F26B43"/>
          </p15:clr>
        </p15:guide>
        <p15:guide id="22" orient="horz" pos="799">
          <p15:clr>
            <a:srgbClr val="F26B43"/>
          </p15:clr>
        </p15:guide>
        <p15:guide id="23" orient="horz" pos="346">
          <p15:clr>
            <a:srgbClr val="F26B43"/>
          </p15:clr>
        </p15:guide>
        <p15:guide id="24" orient="horz" pos="2614">
          <p15:clr>
            <a:srgbClr val="F26B43"/>
          </p15:clr>
        </p15:guide>
        <p15:guide id="25" orient="horz" pos="3067">
          <p15:clr>
            <a:srgbClr val="F26B43"/>
          </p15:clr>
        </p15:guide>
        <p15:guide id="26" orient="horz" pos="3521">
          <p15:clr>
            <a:srgbClr val="F26B43"/>
          </p15:clr>
        </p15:guide>
        <p15:guide id="27" orient="horz" pos="3974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946645-4FB1-A0CE-B894-6F201EDD6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10080625" cy="1428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9A51C-D0FF-0B77-F956-70E4A689E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413919"/>
            <a:ext cx="10515600" cy="2894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88156-5534-05CD-C207-6577AB61C5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202833" y="81512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7BD5D-BCA0-4DB9-A835-FD13F8578F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56140" y="191974"/>
            <a:ext cx="7200898" cy="289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D80DFE-8DC9-FE57-1A77-474950F5E5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601017-E164-8FA1-5EC9-48CE32F6A5D0}"/>
              </a:ext>
            </a:extLst>
          </p:cNvPr>
          <p:cNvCxnSpPr/>
          <p:nvPr userDrawn="1"/>
        </p:nvCxnSpPr>
        <p:spPr>
          <a:xfrm>
            <a:off x="5819775" y="6635750"/>
            <a:ext cx="5524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19">
            <a:extLst>
              <a:ext uri="{FF2B5EF4-FFF2-40B4-BE49-F238E27FC236}">
                <a16:creationId xmlns:a16="http://schemas.microsoft.com/office/drawing/2014/main" id="{A408E47D-4D89-DDB4-F7A8-D7787F710736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232507" y="166636"/>
            <a:ext cx="3343731" cy="4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971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  <p:sldLayoutId id="2147483831" r:id="rId17"/>
    <p:sldLayoutId id="2147483832" r:id="rId18"/>
    <p:sldLayoutId id="2147483833" r:id="rId19"/>
    <p:sldLayoutId id="2147483834" r:id="rId20"/>
    <p:sldLayoutId id="2147483835" r:id="rId21"/>
    <p:sldLayoutId id="2147483836" r:id="rId22"/>
    <p:sldLayoutId id="2147483837" r:id="rId23"/>
    <p:sldLayoutId id="2147483838" r:id="rId24"/>
    <p:sldLayoutId id="2147483839" r:id="rId25"/>
    <p:sldLayoutId id="2147483840" r:id="rId26"/>
    <p:sldLayoutId id="2147483841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Work Sans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3" pos="3840">
          <p15:clr>
            <a:srgbClr val="F26B43"/>
          </p15:clr>
        </p15:guide>
        <p15:guide id="4" pos="3386">
          <p15:clr>
            <a:srgbClr val="F26B43"/>
          </p15:clr>
        </p15:guide>
        <p15:guide id="5" pos="2933">
          <p15:clr>
            <a:srgbClr val="F26B43"/>
          </p15:clr>
        </p15:guide>
        <p15:guide id="6" pos="2479">
          <p15:clr>
            <a:srgbClr val="F26B43"/>
          </p15:clr>
        </p15:guide>
        <p15:guide id="7" pos="2026">
          <p15:clr>
            <a:srgbClr val="F26B43"/>
          </p15:clr>
        </p15:guide>
        <p15:guide id="8" pos="1572">
          <p15:clr>
            <a:srgbClr val="F26B43"/>
          </p15:clr>
        </p15:guide>
        <p15:guide id="9" pos="1118">
          <p15:clr>
            <a:srgbClr val="F26B43"/>
          </p15:clr>
        </p15:guide>
        <p15:guide id="10" pos="665">
          <p15:clr>
            <a:srgbClr val="F26B43"/>
          </p15:clr>
        </p15:guide>
        <p15:guide id="11" pos="211">
          <p15:clr>
            <a:srgbClr val="F26B43"/>
          </p15:clr>
        </p15:guide>
        <p15:guide id="12" pos="4294">
          <p15:clr>
            <a:srgbClr val="F26B43"/>
          </p15:clr>
        </p15:guide>
        <p15:guide id="13" pos="4747">
          <p15:clr>
            <a:srgbClr val="F26B43"/>
          </p15:clr>
        </p15:guide>
        <p15:guide id="14" pos="5201">
          <p15:clr>
            <a:srgbClr val="F26B43"/>
          </p15:clr>
        </p15:guide>
        <p15:guide id="15" pos="5654">
          <p15:clr>
            <a:srgbClr val="F26B43"/>
          </p15:clr>
        </p15:guide>
        <p15:guide id="16" pos="6108">
          <p15:clr>
            <a:srgbClr val="F26B43"/>
          </p15:clr>
        </p15:guide>
        <p15:guide id="17" pos="6562">
          <p15:clr>
            <a:srgbClr val="F26B43"/>
          </p15:clr>
        </p15:guide>
        <p15:guide id="18" pos="7015">
          <p15:clr>
            <a:srgbClr val="F26B43"/>
          </p15:clr>
        </p15:guide>
        <p15:guide id="19" pos="7469">
          <p15:clr>
            <a:srgbClr val="F26B43"/>
          </p15:clr>
        </p15:guide>
        <p15:guide id="20" orient="horz" pos="1706">
          <p15:clr>
            <a:srgbClr val="F26B43"/>
          </p15:clr>
        </p15:guide>
        <p15:guide id="21" orient="horz" pos="1253">
          <p15:clr>
            <a:srgbClr val="F26B43"/>
          </p15:clr>
        </p15:guide>
        <p15:guide id="22" orient="horz" pos="799">
          <p15:clr>
            <a:srgbClr val="F26B43"/>
          </p15:clr>
        </p15:guide>
        <p15:guide id="23" orient="horz" pos="346">
          <p15:clr>
            <a:srgbClr val="F26B43"/>
          </p15:clr>
        </p15:guide>
        <p15:guide id="24" orient="horz" pos="2614">
          <p15:clr>
            <a:srgbClr val="F26B43"/>
          </p15:clr>
        </p15:guide>
        <p15:guide id="25" orient="horz" pos="3067">
          <p15:clr>
            <a:srgbClr val="F26B43"/>
          </p15:clr>
        </p15:guide>
        <p15:guide id="26" orient="horz" pos="3521">
          <p15:clr>
            <a:srgbClr val="F26B43"/>
          </p15:clr>
        </p15:guide>
        <p15:guide id="27" orient="horz" pos="3974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3C56BAA-A2DD-A74F-8AF7-FF093818A22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715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946645-4FB1-A0CE-B894-6F201EDD6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79922"/>
            <a:ext cx="10080625" cy="1428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9A51C-D0FF-0B77-F956-70E4A689E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8925" y="3417888"/>
            <a:ext cx="10515600" cy="2894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88156-5534-05CD-C207-6577AB61C5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202833" y="81512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1DA61-E8D6-A24E-B5A2-96E44FF8BDA2}" type="datetimeFigureOut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11.06.2026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D80DFE-8DC9-FE57-1A77-474950F5E5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56139" y="6356350"/>
            <a:ext cx="28797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EB134-979A-844C-82F7-5C23BE5A10DC}" type="slidenum">
              <a:rPr kumimoji="0" lang="x-none" sz="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601017-E164-8FA1-5EC9-48CE32F6A5D0}"/>
              </a:ext>
            </a:extLst>
          </p:cNvPr>
          <p:cNvCxnSpPr/>
          <p:nvPr userDrawn="1"/>
        </p:nvCxnSpPr>
        <p:spPr>
          <a:xfrm>
            <a:off x="5819775" y="6635750"/>
            <a:ext cx="5524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7BD5D-BCA0-4DB9-A835-FD13F8578F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56140" y="191974"/>
            <a:ext cx="7200898" cy="289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A8EC0A62-3045-31BA-1093-7597AFBE8C26}"/>
              </a:ext>
            </a:extLst>
          </p:cNvPr>
          <p:cNvSpPr/>
          <p:nvPr userDrawn="1"/>
        </p:nvSpPr>
        <p:spPr>
          <a:xfrm>
            <a:off x="0" y="0"/>
            <a:ext cx="3826276" cy="816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19">
            <a:extLst>
              <a:ext uri="{FF2B5EF4-FFF2-40B4-BE49-F238E27FC236}">
                <a16:creationId xmlns:a16="http://schemas.microsoft.com/office/drawing/2014/main" id="{0983D546-196A-B80B-0DA5-99E69CD7D82B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232507" y="166636"/>
            <a:ext cx="3343731" cy="4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62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  <p:sldLayoutId id="2147483856" r:id="rId14"/>
    <p:sldLayoutId id="2147483857" r:id="rId15"/>
    <p:sldLayoutId id="2147483858" r:id="rId16"/>
    <p:sldLayoutId id="2147483859" r:id="rId17"/>
    <p:sldLayoutId id="2147483860" r:id="rId18"/>
    <p:sldLayoutId id="2147483861" r:id="rId19"/>
    <p:sldLayoutId id="2147483862" r:id="rId20"/>
    <p:sldLayoutId id="2147483863" r:id="rId21"/>
    <p:sldLayoutId id="2147483864" r:id="rId22"/>
    <p:sldLayoutId id="2147483865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Work Sans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3" pos="3840">
          <p15:clr>
            <a:srgbClr val="F26B43"/>
          </p15:clr>
        </p15:guide>
        <p15:guide id="4" pos="3386">
          <p15:clr>
            <a:srgbClr val="F26B43"/>
          </p15:clr>
        </p15:guide>
        <p15:guide id="5" pos="2933">
          <p15:clr>
            <a:srgbClr val="F26B43"/>
          </p15:clr>
        </p15:guide>
        <p15:guide id="6" pos="2479">
          <p15:clr>
            <a:srgbClr val="F26B43"/>
          </p15:clr>
        </p15:guide>
        <p15:guide id="7" pos="2026">
          <p15:clr>
            <a:srgbClr val="F26B43"/>
          </p15:clr>
        </p15:guide>
        <p15:guide id="8" pos="1572">
          <p15:clr>
            <a:srgbClr val="F26B43"/>
          </p15:clr>
        </p15:guide>
        <p15:guide id="9" pos="1118">
          <p15:clr>
            <a:srgbClr val="F26B43"/>
          </p15:clr>
        </p15:guide>
        <p15:guide id="10" pos="665">
          <p15:clr>
            <a:srgbClr val="F26B43"/>
          </p15:clr>
        </p15:guide>
        <p15:guide id="11" pos="211">
          <p15:clr>
            <a:srgbClr val="F26B43"/>
          </p15:clr>
        </p15:guide>
        <p15:guide id="12" pos="4294">
          <p15:clr>
            <a:srgbClr val="F26B43"/>
          </p15:clr>
        </p15:guide>
        <p15:guide id="13" pos="4747">
          <p15:clr>
            <a:srgbClr val="F26B43"/>
          </p15:clr>
        </p15:guide>
        <p15:guide id="14" pos="5201">
          <p15:clr>
            <a:srgbClr val="F26B43"/>
          </p15:clr>
        </p15:guide>
        <p15:guide id="15" pos="5654">
          <p15:clr>
            <a:srgbClr val="F26B43"/>
          </p15:clr>
        </p15:guide>
        <p15:guide id="16" pos="6108">
          <p15:clr>
            <a:srgbClr val="F26B43"/>
          </p15:clr>
        </p15:guide>
        <p15:guide id="17" pos="6562">
          <p15:clr>
            <a:srgbClr val="F26B43"/>
          </p15:clr>
        </p15:guide>
        <p15:guide id="18" pos="7015">
          <p15:clr>
            <a:srgbClr val="F26B43"/>
          </p15:clr>
        </p15:guide>
        <p15:guide id="19" pos="7469">
          <p15:clr>
            <a:srgbClr val="F26B43"/>
          </p15:clr>
        </p15:guide>
        <p15:guide id="20" orient="horz" pos="1706">
          <p15:clr>
            <a:srgbClr val="F26B43"/>
          </p15:clr>
        </p15:guide>
        <p15:guide id="21" orient="horz" pos="1253">
          <p15:clr>
            <a:srgbClr val="F26B43"/>
          </p15:clr>
        </p15:guide>
        <p15:guide id="22" orient="horz" pos="799">
          <p15:clr>
            <a:srgbClr val="F26B43"/>
          </p15:clr>
        </p15:guide>
        <p15:guide id="23" orient="horz" pos="346">
          <p15:clr>
            <a:srgbClr val="F26B43"/>
          </p15:clr>
        </p15:guide>
        <p15:guide id="24" orient="horz" pos="2614">
          <p15:clr>
            <a:srgbClr val="F26B43"/>
          </p15:clr>
        </p15:guide>
        <p15:guide id="25" orient="horz" pos="3067">
          <p15:clr>
            <a:srgbClr val="F26B43"/>
          </p15:clr>
        </p15:guide>
        <p15:guide id="26" orient="horz" pos="3521">
          <p15:clr>
            <a:srgbClr val="F26B43"/>
          </p15:clr>
        </p15:guide>
        <p15:guide id="27" orient="horz" pos="397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wsparciemiast.pl/wydarzenie/webinar-02-07-poczucie-bezpieczenstwa-wsrod-mieszkancow/" TargetMode="External"/><Relationship Id="rId1" Type="http://schemas.openxmlformats.org/officeDocument/2006/relationships/slideLayout" Target="../slideLayouts/slideLayout21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microsoft.com/office/2018/10/relationships/comments" Target="../comments/modernComment_156_67719950.xml"/><Relationship Id="rId1" Type="http://schemas.openxmlformats.org/officeDocument/2006/relationships/slideLayout" Target="../slideLayouts/slideLayout5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microsoft.com/office/2018/10/relationships/comments" Target="../comments/modernComment_15B_9D17DF63.xml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56314-1C86-01C6-EF4B-AA5EA9B66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BB0A3145-A52E-C0CB-1474-0CEA42A8C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988" y="1759226"/>
            <a:ext cx="4937012" cy="3424332"/>
          </a:xfrm>
        </p:spPr>
        <p:txBody>
          <a:bodyPr/>
          <a:lstStyle/>
          <a:p>
            <a:r>
              <a:rPr lang="pl-PL"/>
              <a:t>Społeczności otwarte </a:t>
            </a:r>
            <a:br>
              <a:rPr lang="pl-PL"/>
            </a:br>
            <a:r>
              <a:rPr lang="pl-PL"/>
              <a:t>i bezpieczne – jak samorząd może zapobiegać eskalacji napięć społecznych</a:t>
            </a:r>
            <a:endParaRPr lang="pl-PL" b="1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123F81A4-E530-6B0F-8E8B-091833F41CA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158988" y="5399133"/>
            <a:ext cx="4937012" cy="1065167"/>
          </a:xfrm>
          <a:prstGeom prst="rect">
            <a:avLst/>
          </a:prstGeom>
        </p:spPr>
        <p:txBody>
          <a:bodyPr/>
          <a:lstStyle/>
          <a:p>
            <a:r>
              <a:rPr lang="en-PL">
                <a:latin typeface="Open Sans"/>
                <a:ea typeface="Open Sans"/>
                <a:cs typeface="Open Sans"/>
              </a:rPr>
              <a:t>On-line </a:t>
            </a:r>
            <a:r>
              <a:rPr lang="pl-PL">
                <a:latin typeface="Open Sans"/>
                <a:ea typeface="Open Sans"/>
                <a:cs typeface="Open Sans"/>
              </a:rPr>
              <a:t>11.</a:t>
            </a:r>
            <a:r>
              <a:rPr lang="en-PL">
                <a:latin typeface="Open Sans"/>
                <a:ea typeface="Open Sans"/>
                <a:cs typeface="Open Sans"/>
              </a:rPr>
              <a:t> </a:t>
            </a:r>
            <a:r>
              <a:rPr lang="pl-PL">
                <a:latin typeface="Open Sans"/>
                <a:ea typeface="Open Sans"/>
                <a:cs typeface="Open Sans"/>
              </a:rPr>
              <a:t>czerwca</a:t>
            </a:r>
            <a:r>
              <a:rPr lang="en-PL">
                <a:latin typeface="Open Sans"/>
                <a:ea typeface="Open Sans"/>
                <a:cs typeface="Open Sans"/>
              </a:rPr>
              <a:t> 2026</a:t>
            </a:r>
            <a:endParaRPr lang="en-PL"/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3948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707538-FB94-52A7-F2E2-27B26BB793B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8744" y="1128450"/>
            <a:ext cx="4319588" cy="1428750"/>
          </a:xfrm>
        </p:spPr>
        <p:txBody>
          <a:bodyPr>
            <a:normAutofit/>
          </a:bodyPr>
          <a:lstStyle/>
          <a:p>
            <a:r>
              <a:rPr lang="pl-PL" sz="3600" dirty="0"/>
              <a:t>Oś eskalacji konfliktu</a:t>
            </a:r>
            <a:br>
              <a:rPr lang="pl-PL" dirty="0"/>
            </a:br>
            <a:r>
              <a:rPr lang="pl-PL" sz="2200" dirty="0"/>
              <a:t>- jak narastał konflikt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1D65514C-A2C2-D65E-B774-1D4ECF90A41F}"/>
              </a:ext>
            </a:extLst>
          </p:cNvPr>
          <p:cNvSpPr/>
          <p:nvPr/>
        </p:nvSpPr>
        <p:spPr>
          <a:xfrm>
            <a:off x="914400" y="6432734"/>
            <a:ext cx="10332720" cy="73152"/>
          </a:xfrm>
          <a:prstGeom prst="rect">
            <a:avLst/>
          </a:prstGeom>
          <a:solidFill>
            <a:srgbClr val="CBD5E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Oval 3">
            <a:extLst>
              <a:ext uri="{FF2B5EF4-FFF2-40B4-BE49-F238E27FC236}">
                <a16:creationId xmlns:a16="http://schemas.microsoft.com/office/drawing/2014/main" id="{1656EBCB-F4F7-CAC2-8B7D-05F1A84D9C1B}"/>
              </a:ext>
            </a:extLst>
          </p:cNvPr>
          <p:cNvSpPr/>
          <p:nvPr/>
        </p:nvSpPr>
        <p:spPr>
          <a:xfrm>
            <a:off x="1097280" y="6295574"/>
            <a:ext cx="320040" cy="320040"/>
          </a:xfrm>
          <a:prstGeom prst="ellipse">
            <a:avLst/>
          </a:prstGeom>
          <a:solidFill>
            <a:srgbClr val="3B82F6"/>
          </a:solidFill>
          <a:ln>
            <a:solidFill>
              <a:srgbClr val="3B82F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0146F21E-7A58-CD0C-1A20-19D2F0D5A055}"/>
              </a:ext>
            </a:extLst>
          </p:cNvPr>
          <p:cNvSpPr txBox="1"/>
          <p:nvPr/>
        </p:nvSpPr>
        <p:spPr>
          <a:xfrm>
            <a:off x="399392" y="5244014"/>
            <a:ext cx="240161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600" b="0" dirty="0">
                <a:solidFill>
                  <a:srgbClr val="0F172A"/>
                </a:solidFill>
              </a:rPr>
              <a:t>🗨️ </a:t>
            </a:r>
            <a:r>
              <a:rPr lang="pl-PL" sz="1600" dirty="0">
                <a:solidFill>
                  <a:srgbClr val="0F17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sz="1600" b="0" dirty="0" err="1">
                <a:solidFill>
                  <a:srgbClr val="0F17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ydz</a:t>
            </a:r>
            <a:r>
              <a:rPr sz="1600" b="0" dirty="0">
                <a:solidFill>
                  <a:srgbClr val="0F17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1</a:t>
            </a:r>
            <a:r>
              <a:rPr lang="pl-PL" sz="1600" b="0" dirty="0">
                <a:solidFill>
                  <a:srgbClr val="0F17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.- 4.</a:t>
            </a:r>
            <a:r>
              <a:rPr sz="1600" b="0" dirty="0">
                <a:solidFill>
                  <a:srgbClr val="0F17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
FB 500 </a:t>
            </a:r>
            <a:r>
              <a:rPr sz="1600" b="0" dirty="0" err="1">
                <a:solidFill>
                  <a:srgbClr val="0F17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lajków</a:t>
            </a:r>
            <a:r>
              <a:rPr sz="1600" b="0" dirty="0">
                <a:solidFill>
                  <a:srgbClr val="0F17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„</a:t>
            </a:r>
            <a:r>
              <a:rPr sz="1600" b="0" dirty="0" err="1">
                <a:solidFill>
                  <a:srgbClr val="0F17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korków</a:t>
            </a:r>
            <a:r>
              <a:rPr sz="1600" b="0" dirty="0">
                <a:solidFill>
                  <a:srgbClr val="0F17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</a:t>
            </a:r>
            <a:endParaRPr lang="pl-PL" sz="1600" b="0" dirty="0">
              <a:solidFill>
                <a:srgbClr val="0F172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Oval 5">
            <a:extLst>
              <a:ext uri="{FF2B5EF4-FFF2-40B4-BE49-F238E27FC236}">
                <a16:creationId xmlns:a16="http://schemas.microsoft.com/office/drawing/2014/main" id="{B2EE52DD-BDD3-2CFA-30F3-BD03E5D7D79B}"/>
              </a:ext>
            </a:extLst>
          </p:cNvPr>
          <p:cNvSpPr/>
          <p:nvPr/>
        </p:nvSpPr>
        <p:spPr>
          <a:xfrm>
            <a:off x="3840480" y="6295574"/>
            <a:ext cx="320040" cy="320040"/>
          </a:xfrm>
          <a:prstGeom prst="ellipse">
            <a:avLst/>
          </a:prstGeom>
          <a:solidFill>
            <a:srgbClr val="3B82F6"/>
          </a:solidFill>
          <a:ln>
            <a:solidFill>
              <a:srgbClr val="3B82F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A50C31B7-3F3A-D96C-4C6E-621E43BE37BB}"/>
              </a:ext>
            </a:extLst>
          </p:cNvPr>
          <p:cNvSpPr txBox="1"/>
          <p:nvPr/>
        </p:nvSpPr>
        <p:spPr>
          <a:xfrm>
            <a:off x="3502883" y="5244014"/>
            <a:ext cx="281089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600" b="0">
                <a:solidFill>
                  <a:srgbClr val="0F172A"/>
                </a:solidFill>
              </a:rPr>
              <a:t>📜 </a:t>
            </a:r>
            <a:r>
              <a:rPr lang="pl-PL" sz="1600">
                <a:solidFill>
                  <a:srgbClr val="0F17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</a:t>
            </a:r>
            <a:r>
              <a:rPr sz="1600" b="0" err="1">
                <a:solidFill>
                  <a:srgbClr val="0F17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ies</a:t>
            </a:r>
            <a:r>
              <a:rPr sz="1600" b="0">
                <a:solidFill>
                  <a:srgbClr val="0F17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2</a:t>
            </a:r>
            <a:r>
              <a:rPr lang="pl-PL" sz="1600" b="0">
                <a:solidFill>
                  <a:srgbClr val="0F17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sz="1600" b="0">
                <a:solidFill>
                  <a:srgbClr val="0F17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
</a:t>
            </a:r>
            <a:r>
              <a:rPr lang="pl-PL" sz="1600">
                <a:solidFill>
                  <a:srgbClr val="0F17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</a:t>
            </a:r>
            <a:r>
              <a:rPr sz="1600" b="0" err="1">
                <a:solidFill>
                  <a:srgbClr val="0F17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etycja</a:t>
            </a:r>
            <a:r>
              <a:rPr sz="1600" b="0">
                <a:solidFill>
                  <a:srgbClr val="0F17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SM 1200 </a:t>
            </a:r>
            <a:r>
              <a:rPr sz="1600" b="0" err="1">
                <a:solidFill>
                  <a:srgbClr val="0F17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podpisów</a:t>
            </a:r>
            <a:r>
              <a:rPr lang="pl-PL" sz="1600" b="0">
                <a:solidFill>
                  <a:srgbClr val="0F17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id="{35E42286-BC95-28D4-6035-289667519AC3}"/>
              </a:ext>
            </a:extLst>
          </p:cNvPr>
          <p:cNvSpPr/>
          <p:nvPr/>
        </p:nvSpPr>
        <p:spPr>
          <a:xfrm>
            <a:off x="6583680" y="6295574"/>
            <a:ext cx="320040" cy="320040"/>
          </a:xfrm>
          <a:prstGeom prst="ellipse">
            <a:avLst/>
          </a:prstGeom>
          <a:solidFill>
            <a:srgbClr val="3B82F6"/>
          </a:solidFill>
          <a:ln>
            <a:solidFill>
              <a:srgbClr val="3B82F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9FCD2124-46C2-87C6-311E-569E07915050}"/>
              </a:ext>
            </a:extLst>
          </p:cNvPr>
          <p:cNvSpPr txBox="1"/>
          <p:nvPr/>
        </p:nvSpPr>
        <p:spPr>
          <a:xfrm>
            <a:off x="6311856" y="5245307"/>
            <a:ext cx="26048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600" b="0">
                <a:solidFill>
                  <a:srgbClr val="0F172A"/>
                </a:solidFill>
              </a:rPr>
              <a:t>🚧 </a:t>
            </a:r>
            <a:r>
              <a:rPr lang="pl-PL" sz="1600">
                <a:solidFill>
                  <a:srgbClr val="0F17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</a:t>
            </a:r>
            <a:r>
              <a:rPr sz="1600" b="0" err="1">
                <a:solidFill>
                  <a:srgbClr val="0F17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ies</a:t>
            </a:r>
            <a:r>
              <a:rPr sz="1600" b="0">
                <a:solidFill>
                  <a:srgbClr val="0F17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4</a:t>
            </a:r>
            <a:r>
              <a:rPr lang="pl-PL" sz="1600" b="0">
                <a:solidFill>
                  <a:srgbClr val="0F17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sz="1600" b="0">
                <a:solidFill>
                  <a:srgbClr val="0F17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
</a:t>
            </a:r>
            <a:r>
              <a:rPr lang="pl-PL" sz="1600">
                <a:solidFill>
                  <a:srgbClr val="0F17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</a:t>
            </a:r>
            <a:r>
              <a:rPr sz="1600" b="0" err="1">
                <a:solidFill>
                  <a:srgbClr val="0F17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lokady</a:t>
            </a:r>
            <a:r>
              <a:rPr lang="pl-PL" sz="1600">
                <a:solidFill>
                  <a:srgbClr val="0F17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progów, </a:t>
            </a:r>
            <a:r>
              <a:rPr sz="1600" b="0" err="1">
                <a:solidFill>
                  <a:srgbClr val="0F17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wandalizm</a:t>
            </a:r>
            <a:r>
              <a:rPr lang="pl-PL" sz="1600" b="0">
                <a:solidFill>
                  <a:srgbClr val="0F17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znaków</a:t>
            </a:r>
            <a:endParaRPr sz="1600" b="0">
              <a:solidFill>
                <a:srgbClr val="0F172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Oval 9">
            <a:extLst>
              <a:ext uri="{FF2B5EF4-FFF2-40B4-BE49-F238E27FC236}">
                <a16:creationId xmlns:a16="http://schemas.microsoft.com/office/drawing/2014/main" id="{71746C6D-4F47-E3F3-4144-50198D9AAED6}"/>
              </a:ext>
            </a:extLst>
          </p:cNvPr>
          <p:cNvSpPr/>
          <p:nvPr/>
        </p:nvSpPr>
        <p:spPr>
          <a:xfrm>
            <a:off x="10927080" y="6283890"/>
            <a:ext cx="320040" cy="320040"/>
          </a:xfrm>
          <a:prstGeom prst="ellipse">
            <a:avLst/>
          </a:prstGeom>
          <a:solidFill>
            <a:srgbClr val="EF4444"/>
          </a:solidFill>
          <a:ln>
            <a:solidFill>
              <a:srgbClr val="EF444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2EEC4283-20B0-D10A-0382-F634B8BBE5AA}"/>
              </a:ext>
            </a:extLst>
          </p:cNvPr>
          <p:cNvSpPr txBox="1"/>
          <p:nvPr/>
        </p:nvSpPr>
        <p:spPr>
          <a:xfrm>
            <a:off x="9323082" y="5252098"/>
            <a:ext cx="26898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600" b="1">
                <a:solidFill>
                  <a:srgbClr val="0F172A"/>
                </a:solidFill>
              </a:rPr>
              <a:t>💸 </a:t>
            </a:r>
            <a:r>
              <a:rPr lang="pl-PL" sz="1600">
                <a:solidFill>
                  <a:srgbClr val="0F17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</a:t>
            </a:r>
            <a:r>
              <a:rPr sz="1600" err="1">
                <a:solidFill>
                  <a:srgbClr val="0F17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ies</a:t>
            </a:r>
            <a:r>
              <a:rPr sz="1600">
                <a:solidFill>
                  <a:srgbClr val="0F17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10</a:t>
            </a:r>
            <a:r>
              <a:rPr lang="pl-PL" sz="1600">
                <a:solidFill>
                  <a:srgbClr val="0F17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sz="1600">
                <a:solidFill>
                  <a:srgbClr val="0F17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
2,8 </a:t>
            </a:r>
            <a:r>
              <a:rPr sz="1600" err="1">
                <a:solidFill>
                  <a:srgbClr val="0F17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mln</a:t>
            </a:r>
            <a:r>
              <a:rPr lang="pl-PL" sz="1600">
                <a:solidFill>
                  <a:srgbClr val="0F17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sz="1600">
                <a:solidFill>
                  <a:srgbClr val="0F17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600" err="1">
                <a:solidFill>
                  <a:srgbClr val="0F17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strat</a:t>
            </a:r>
            <a:r>
              <a:rPr sz="1600">
                <a:solidFill>
                  <a:srgbClr val="0F17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pl-PL" sz="1600" b="1">
                <a:solidFill>
                  <a:srgbClr val="0F17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1600" b="1">
                <a:solidFill>
                  <a:srgbClr val="0F17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</a:t>
            </a:r>
            <a:r>
              <a:rPr sz="1600" b="1">
                <a:solidFill>
                  <a:srgbClr val="0F17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REZYGNACJA</a:t>
            </a:r>
            <a:r>
              <a:rPr lang="pl-PL" sz="1600" b="1">
                <a:solidFill>
                  <a:srgbClr val="0F17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z projektu</a:t>
            </a:r>
            <a:endParaRPr sz="1600" b="1">
              <a:solidFill>
                <a:srgbClr val="0F172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17BC057-8BA5-9FCD-0AA9-DC90DB3F94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0" y="1559946"/>
            <a:ext cx="7486958" cy="279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44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3FC819-EE91-AEC3-7089-7EB342A36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887413"/>
            <a:ext cx="10080625" cy="720726"/>
          </a:xfrm>
        </p:spPr>
        <p:txBody>
          <a:bodyPr/>
          <a:lstStyle/>
          <a:p>
            <a:r>
              <a:rPr lang="pl-PL"/>
              <a:t>Kto wszedł w konflikt i czego się bał?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47F63684-E245-9C86-E263-AC6B3064D44D}"/>
              </a:ext>
            </a:extLst>
          </p:cNvPr>
          <p:cNvSpPr/>
          <p:nvPr/>
        </p:nvSpPr>
        <p:spPr>
          <a:xfrm>
            <a:off x="731520" y="1727200"/>
            <a:ext cx="5394960" cy="1920240"/>
          </a:xfrm>
          <a:prstGeom prst="roundRect">
            <a:avLst/>
          </a:prstGeom>
          <a:solidFill>
            <a:srgbClr val="FFFFFF"/>
          </a:solidFill>
          <a:ln w="25400">
            <a:solidFill>
              <a:srgbClr val="E2E8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D50F54D-AFE8-D4ED-5F91-2D976F739557}"/>
              </a:ext>
            </a:extLst>
          </p:cNvPr>
          <p:cNvSpPr/>
          <p:nvPr/>
        </p:nvSpPr>
        <p:spPr>
          <a:xfrm>
            <a:off x="731520" y="1727200"/>
            <a:ext cx="109728" cy="1920240"/>
          </a:xfrm>
          <a:prstGeom prst="rect">
            <a:avLst/>
          </a:prstGeom>
          <a:solidFill>
            <a:srgbClr val="EF44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EA73C029-1F46-5C08-E188-0598B6B8CE55}"/>
              </a:ext>
            </a:extLst>
          </p:cNvPr>
          <p:cNvSpPr txBox="1"/>
          <p:nvPr/>
        </p:nvSpPr>
        <p:spPr>
          <a:xfrm>
            <a:off x="960120" y="1864360"/>
            <a:ext cx="244810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0F172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🚗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0F172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KIEROWCY (60%)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A311CDF9-8810-56A4-2262-563CDB287F70}"/>
              </a:ext>
            </a:extLst>
          </p:cNvPr>
          <p:cNvSpPr txBox="1"/>
          <p:nvPr/>
        </p:nvSpPr>
        <p:spPr>
          <a:xfrm>
            <a:off x="960120" y="2321560"/>
            <a:ext cx="5029200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334155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dojazd dłuższy o 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334155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15 min</a:t>
            </a:r>
            <a:r>
              <a:rPr lang="pl-PL" sz="1600">
                <a:solidFill>
                  <a:srgbClr val="334155"/>
                </a:solidFill>
                <a:latin typeface="Open Sans"/>
                <a:ea typeface="Open Sans"/>
                <a:cs typeface="Open Sans"/>
              </a:rPr>
              <a:t>;</a:t>
            </a:r>
            <a:endParaRPr lang="pl-PL" sz="1600" b="0" i="0" u="none" strike="noStrike" kern="1200" cap="none" spc="0" normalizeH="0" baseline="0" noProof="0">
              <a:ln>
                <a:noFill/>
              </a:ln>
              <a:solidFill>
                <a:srgbClr val="334155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>
              <a:ln>
                <a:noFill/>
              </a:ln>
              <a:solidFill>
                <a:srgbClr val="334155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334155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Sygnały: „i tak już nie da się tu jeździć”, czy ktoś w ogóle badał korki w tej dzielnicy”, „to eksperymenty z ruchem”, interwencje u radnych</a:t>
            </a:r>
            <a:r>
              <a:rPr lang="pl-PL" sz="1600">
                <a:solidFill>
                  <a:srgbClr val="334155"/>
                </a:solidFill>
                <a:latin typeface="Open Sans"/>
                <a:ea typeface="Open Sans"/>
                <a:cs typeface="Open Sans"/>
              </a:rPr>
              <a:t>.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334155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F181115F-C232-8D66-3224-8DE9ADD4BC6B}"/>
              </a:ext>
            </a:extLst>
          </p:cNvPr>
          <p:cNvSpPr/>
          <p:nvPr/>
        </p:nvSpPr>
        <p:spPr>
          <a:xfrm>
            <a:off x="6126480" y="1727200"/>
            <a:ext cx="5394960" cy="1920240"/>
          </a:xfrm>
          <a:prstGeom prst="roundRect">
            <a:avLst/>
          </a:prstGeom>
          <a:solidFill>
            <a:srgbClr val="FFFFFF"/>
          </a:solidFill>
          <a:ln w="25400">
            <a:solidFill>
              <a:srgbClr val="E2E8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E4DEFF83-D528-F1A2-F773-B2240DA1CA86}"/>
              </a:ext>
            </a:extLst>
          </p:cNvPr>
          <p:cNvSpPr/>
          <p:nvPr/>
        </p:nvSpPr>
        <p:spPr>
          <a:xfrm>
            <a:off x="6126480" y="1727200"/>
            <a:ext cx="109728" cy="1920240"/>
          </a:xfrm>
          <a:prstGeom prst="rect">
            <a:avLst/>
          </a:prstGeom>
          <a:solidFill>
            <a:srgbClr val="F59E0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AD5A43AC-88AA-99A7-65DC-1AFC8AE3301E}"/>
              </a:ext>
            </a:extLst>
          </p:cNvPr>
          <p:cNvSpPr txBox="1"/>
          <p:nvPr/>
        </p:nvSpPr>
        <p:spPr>
          <a:xfrm>
            <a:off x="6355080" y="1864360"/>
            <a:ext cx="409118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0F172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🏢 SPÓŁDZIELNIA</a:t>
            </a: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0F172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MIESZKANIOWA</a:t>
            </a: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srgbClr val="0F172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1DDDF9F3-06A7-9EFB-8917-721D2D307B2E}"/>
              </a:ext>
            </a:extLst>
          </p:cNvPr>
          <p:cNvSpPr txBox="1"/>
          <p:nvPr/>
        </p:nvSpPr>
        <p:spPr>
          <a:xfrm>
            <a:off x="6355080" y="2321560"/>
            <a:ext cx="5029200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33415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obrona parkingów pod blokami</a:t>
            </a:r>
            <a:endParaRPr lang="pl-PL" sz="1600" b="0" i="0" u="none" strike="noStrike" kern="1200" cap="none" spc="0" normalizeH="0" baseline="0" noProof="0">
              <a:ln>
                <a:noFill/>
              </a:ln>
              <a:solidFill>
                <a:srgbClr val="334155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>
              <a:ln>
                <a:noFill/>
              </a:ln>
              <a:solidFill>
                <a:srgbClr val="334155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334155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Sygnały: „prosimy o szczegółowe wyjaśnienia”, „gdzie mieszkańcy będą parkować”, „mieszkańcy </a:t>
            </a:r>
            <a:r>
              <a:rPr lang="pl-PL" sz="1600">
                <a:solidFill>
                  <a:srgbClr val="334155"/>
                </a:solidFill>
                <a:latin typeface="Open Sans"/>
                <a:ea typeface="Open Sans"/>
                <a:cs typeface="Open Sans"/>
              </a:rPr>
              <a:t>są</a:t>
            </a: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334155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zaniepokojeni</a:t>
            </a:r>
            <a:r>
              <a:rPr lang="pl-PL" sz="1600">
                <a:solidFill>
                  <a:srgbClr val="334155"/>
                </a:solidFill>
                <a:latin typeface="Open Sans"/>
                <a:ea typeface="Open Sans"/>
                <a:cs typeface="Open Sans"/>
              </a:rPr>
              <a:t>”.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334155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sp>
        <p:nvSpPr>
          <p:cNvPr id="13" name="Rounded Rectangle 10">
            <a:extLst>
              <a:ext uri="{FF2B5EF4-FFF2-40B4-BE49-F238E27FC236}">
                <a16:creationId xmlns:a16="http://schemas.microsoft.com/office/drawing/2014/main" id="{B1446224-A5EF-3EE8-0D22-5F43108BE108}"/>
              </a:ext>
            </a:extLst>
          </p:cNvPr>
          <p:cNvSpPr/>
          <p:nvPr/>
        </p:nvSpPr>
        <p:spPr>
          <a:xfrm>
            <a:off x="731520" y="3921760"/>
            <a:ext cx="5394960" cy="1920240"/>
          </a:xfrm>
          <a:prstGeom prst="roundRect">
            <a:avLst/>
          </a:prstGeom>
          <a:solidFill>
            <a:srgbClr val="FFFFFF"/>
          </a:solidFill>
          <a:ln w="25400">
            <a:solidFill>
              <a:srgbClr val="E2E8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E84A2F96-08B1-17D3-BAB2-33E202CFAE4B}"/>
              </a:ext>
            </a:extLst>
          </p:cNvPr>
          <p:cNvSpPr/>
          <p:nvPr/>
        </p:nvSpPr>
        <p:spPr>
          <a:xfrm>
            <a:off x="731520" y="3921760"/>
            <a:ext cx="109728" cy="1920240"/>
          </a:xfrm>
          <a:prstGeom prst="rect">
            <a:avLst/>
          </a:prstGeom>
          <a:solidFill>
            <a:srgbClr val="3B82F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65EA4654-894A-2168-52AD-6B83F9EB5417}"/>
              </a:ext>
            </a:extLst>
          </p:cNvPr>
          <p:cNvSpPr txBox="1"/>
          <p:nvPr/>
        </p:nvSpPr>
        <p:spPr>
          <a:xfrm>
            <a:off x="960120" y="4058920"/>
            <a:ext cx="361445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0F172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🚑 SENIORZY</a:t>
            </a: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0F172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 RODZINY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0F172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(25%)</a:t>
            </a: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2F08861E-7BB1-E293-8220-A1E4288B6B1D}"/>
              </a:ext>
            </a:extLst>
          </p:cNvPr>
          <p:cNvSpPr txBox="1"/>
          <p:nvPr/>
        </p:nvSpPr>
        <p:spPr>
          <a:xfrm>
            <a:off x="960120" y="4516120"/>
            <a:ext cx="5029200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334155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opóźnienie dojazdu karetki na progach</a:t>
            </a:r>
            <a:r>
              <a:rPr lang="pl-PL" sz="1600">
                <a:solidFill>
                  <a:srgbClr val="334155"/>
                </a:solidFill>
                <a:latin typeface="Open Sans"/>
                <a:ea typeface="Open Sans"/>
                <a:cs typeface="Open Sans"/>
              </a:rPr>
              <a:t>;</a:t>
            </a:r>
            <a:endParaRPr lang="pl-PL" sz="1600" b="0" i="0" u="none" strike="noStrike" kern="1200" cap="none" spc="0" normalizeH="0" baseline="0" noProof="0">
              <a:ln>
                <a:noFill/>
              </a:ln>
              <a:solidFill>
                <a:srgbClr val="334155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>
              <a:ln>
                <a:noFill/>
              </a:ln>
              <a:solidFill>
                <a:srgbClr val="334155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334155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Sygnały: „czy zdążymy przejść”, „kto to wymyślił”, „jak ma zdążyć karetka”, sygnały od rodziny seniorów – „są zaniepokojeni</a:t>
            </a:r>
            <a:r>
              <a:rPr lang="pl-PL" sz="1600">
                <a:solidFill>
                  <a:srgbClr val="334155"/>
                </a:solidFill>
                <a:latin typeface="Open Sans"/>
                <a:ea typeface="Open Sans"/>
                <a:cs typeface="Open Sans"/>
              </a:rPr>
              <a:t>”.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334155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sp>
        <p:nvSpPr>
          <p:cNvPr id="17" name="Rounded Rectangle 14">
            <a:extLst>
              <a:ext uri="{FF2B5EF4-FFF2-40B4-BE49-F238E27FC236}">
                <a16:creationId xmlns:a16="http://schemas.microsoft.com/office/drawing/2014/main" id="{39D75B14-0A85-1AEF-B27F-5BD3E7E1DD78}"/>
              </a:ext>
            </a:extLst>
          </p:cNvPr>
          <p:cNvSpPr/>
          <p:nvPr/>
        </p:nvSpPr>
        <p:spPr>
          <a:xfrm>
            <a:off x="6126480" y="3921760"/>
            <a:ext cx="5394960" cy="1920240"/>
          </a:xfrm>
          <a:prstGeom prst="roundRect">
            <a:avLst/>
          </a:prstGeom>
          <a:solidFill>
            <a:srgbClr val="FFFFFF"/>
          </a:solidFill>
          <a:ln w="25400">
            <a:solidFill>
              <a:srgbClr val="E2E8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586AD9D7-02F8-0642-8075-C95F4C945FC8}"/>
              </a:ext>
            </a:extLst>
          </p:cNvPr>
          <p:cNvSpPr/>
          <p:nvPr/>
        </p:nvSpPr>
        <p:spPr>
          <a:xfrm>
            <a:off x="6126480" y="3921760"/>
            <a:ext cx="109728" cy="1920240"/>
          </a:xfrm>
          <a:prstGeom prst="rect">
            <a:avLst/>
          </a:prstGeom>
          <a:solidFill>
            <a:srgbClr val="22C55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569C1321-C918-8C53-3AF3-452FD728206F}"/>
              </a:ext>
            </a:extLst>
          </p:cNvPr>
          <p:cNvSpPr txBox="1"/>
          <p:nvPr/>
        </p:nvSpPr>
        <p:spPr>
          <a:xfrm>
            <a:off x="6355080" y="4058920"/>
            <a:ext cx="138371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0F172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🛒 SKLEPY</a:t>
            </a: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26321777-0502-7AC6-2232-8FDBFAC7D8F6}"/>
              </a:ext>
            </a:extLst>
          </p:cNvPr>
          <p:cNvSpPr txBox="1"/>
          <p:nvPr/>
        </p:nvSpPr>
        <p:spPr>
          <a:xfrm>
            <a:off x="6355080" y="4516120"/>
            <a:ext cx="5029200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334155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mniej klientów  „na 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334155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5</a:t>
            </a: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334155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334155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min</a:t>
            </a:r>
            <a:r>
              <a:rPr lang="pl-PL" sz="1600">
                <a:solidFill>
                  <a:srgbClr val="334155"/>
                </a:solidFill>
                <a:latin typeface="Open Sans"/>
                <a:ea typeface="Open Sans"/>
                <a:cs typeface="Open Sans"/>
              </a:rPr>
              <a:t>.</a:t>
            </a:r>
            <a:endParaRPr lang="pl-PL" sz="1600" b="0" i="0" u="none" strike="noStrike" kern="1200" cap="none" spc="0" normalizeH="0" baseline="0" noProof="0">
              <a:ln>
                <a:noFill/>
              </a:ln>
              <a:solidFill>
                <a:srgbClr val="334155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>
              <a:ln>
                <a:noFill/>
              </a:ln>
              <a:solidFill>
                <a:srgbClr val="334155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srgbClr val="334155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Sygnały: „jak ludzie tu dojadą”, „czy dostawcy będą mogli tu dojechać”, „to zabije ruch/dojazd w okolicy</a:t>
            </a:r>
            <a:r>
              <a:rPr lang="pl-PL" sz="1600">
                <a:solidFill>
                  <a:srgbClr val="334155"/>
                </a:solidFill>
                <a:latin typeface="Open Sans"/>
                <a:ea typeface="Open Sans"/>
                <a:cs typeface="Open Sans"/>
              </a:rPr>
              <a:t>”.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334155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E416D9C-C979-8D5B-80AF-065413047B63}"/>
              </a:ext>
            </a:extLst>
          </p:cNvPr>
          <p:cNvSpPr/>
          <p:nvPr/>
        </p:nvSpPr>
        <p:spPr>
          <a:xfrm>
            <a:off x="2767345" y="5927427"/>
            <a:ext cx="7894320" cy="777240"/>
          </a:xfrm>
          <a:prstGeom prst="roundRect">
            <a:avLst/>
          </a:prstGeom>
          <a:solidFill>
            <a:srgbClr val="FFFFFF"/>
          </a:solidFill>
          <a:ln>
            <a:solidFill>
              <a:srgbClr val="E2E8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0F172A"/>
                </a:solidFill>
                <a:effectLst/>
                <a:uLnTx/>
                <a:uFillTx/>
                <a:latin typeface="Work Sans" pitchFamily="2" charset="-18"/>
                <a:ea typeface="Open Sans" panose="020B0606030504020204" pitchFamily="34" charset="0"/>
                <a:cs typeface="Open Sans" panose="020B0606030504020204" pitchFamily="34" charset="0"/>
              </a:rPr>
              <a:t>Każda grupa widzi inną stratę – urząd komunikuje jedno działanie</a:t>
            </a: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srgbClr val="0F172A"/>
              </a:solidFill>
              <a:effectLst/>
              <a:uLnTx/>
              <a:uFillTx/>
              <a:latin typeface="Work Sans" pitchFamily="2" charset="-18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887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E35E065-AA5E-2FED-7037-8743AD40F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/>
              <a:t>Co naprawdę uruchomiło napięcie</a:t>
            </a:r>
            <a:br>
              <a:rPr lang="pl-PL"/>
            </a:br>
            <a:r>
              <a:rPr lang="pl-PL" sz="2200"/>
              <a:t>spór o styl życia, wpływ i sprawiedliwość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D72679B-9EB3-5CDF-B2D0-FE1396BB2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5AE4EF51-DF9A-9C9A-376E-D4FBD2460B6A}"/>
              </a:ext>
            </a:extLst>
          </p:cNvPr>
          <p:cNvSpPr/>
          <p:nvPr/>
        </p:nvSpPr>
        <p:spPr>
          <a:xfrm>
            <a:off x="1024835" y="2044700"/>
            <a:ext cx="10332720" cy="1051560"/>
          </a:xfrm>
          <a:prstGeom prst="roundRect">
            <a:avLst/>
          </a:prstGeom>
          <a:solidFill>
            <a:srgbClr val="FFFFFF"/>
          </a:solidFill>
          <a:ln w="25400">
            <a:solidFill>
              <a:srgbClr val="E2E8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A5F8BF8-BA2B-21EB-E422-5F73CA81CFC2}"/>
              </a:ext>
            </a:extLst>
          </p:cNvPr>
          <p:cNvSpPr/>
          <p:nvPr/>
        </p:nvSpPr>
        <p:spPr>
          <a:xfrm>
            <a:off x="914400" y="2044700"/>
            <a:ext cx="109728" cy="1051560"/>
          </a:xfrm>
          <a:prstGeom prst="rect">
            <a:avLst/>
          </a:prstGeom>
          <a:solidFill>
            <a:srgbClr val="3B82F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44A4DC52-4BA4-B25A-67B0-CD67869A7E5D}"/>
              </a:ext>
            </a:extLst>
          </p:cNvPr>
          <p:cNvSpPr txBox="1"/>
          <p:nvPr/>
        </p:nvSpPr>
        <p:spPr>
          <a:xfrm>
            <a:off x="1143000" y="2181860"/>
            <a:ext cx="138691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0F172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WARTOŚCI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5C917558-573A-5478-440C-5E78DAD36E21}"/>
              </a:ext>
            </a:extLst>
          </p:cNvPr>
          <p:cNvSpPr txBox="1"/>
          <p:nvPr/>
        </p:nvSpPr>
        <p:spPr>
          <a:xfrm>
            <a:off x="1143000" y="2639060"/>
            <a:ext cx="9966960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pl-PL" sz="2000" b="0" i="0" u="none" strike="noStrike" kern="1200" cap="none" spc="0" normalizeH="0" baseline="0" noProof="0">
                <a:ln>
                  <a:noFill/>
                </a:ln>
                <a:solidFill>
                  <a:srgbClr val="334155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Wygoda codziennego dojazdu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334155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vs</a:t>
            </a:r>
            <a:r>
              <a:rPr kumimoji="0" lang="pl-PL" sz="2000" b="0" i="0" u="none" strike="noStrike" kern="1200" cap="none" spc="0" normalizeH="0" baseline="0" noProof="0">
                <a:ln>
                  <a:noFill/>
                </a:ln>
                <a:solidFill>
                  <a:srgbClr val="334155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. </a:t>
            </a:r>
            <a:r>
              <a:rPr lang="pl-PL" sz="2000">
                <a:solidFill>
                  <a:srgbClr val="334155"/>
                </a:solidFill>
                <a:latin typeface="Open Sans"/>
                <a:ea typeface="Open Sans"/>
                <a:cs typeface="Open Sans"/>
              </a:rPr>
              <a:t>bezpieczeństwo</a:t>
            </a:r>
            <a:r>
              <a:rPr kumimoji="0" lang="pl-PL" sz="2000" b="0" i="0" u="none" strike="noStrike" kern="1200" cap="none" spc="0" normalizeH="0" baseline="0" noProof="0">
                <a:ln>
                  <a:noFill/>
                </a:ln>
                <a:solidFill>
                  <a:srgbClr val="334155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dzieci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334155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E6D06BC6-6E53-8559-AD21-2EEC732009BA}"/>
              </a:ext>
            </a:extLst>
          </p:cNvPr>
          <p:cNvSpPr/>
          <p:nvPr/>
        </p:nvSpPr>
        <p:spPr>
          <a:xfrm>
            <a:off x="914400" y="3279140"/>
            <a:ext cx="10332720" cy="1051560"/>
          </a:xfrm>
          <a:prstGeom prst="roundRect">
            <a:avLst/>
          </a:prstGeom>
          <a:solidFill>
            <a:srgbClr val="FFFFFF"/>
          </a:solidFill>
          <a:ln w="25400">
            <a:solidFill>
              <a:srgbClr val="E2E8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7258A993-9D14-40F1-B30C-EEF00E61ACD2}"/>
              </a:ext>
            </a:extLst>
          </p:cNvPr>
          <p:cNvSpPr/>
          <p:nvPr/>
        </p:nvSpPr>
        <p:spPr>
          <a:xfrm>
            <a:off x="914400" y="3279140"/>
            <a:ext cx="109728" cy="1051560"/>
          </a:xfrm>
          <a:prstGeom prst="rect">
            <a:avLst/>
          </a:prstGeom>
          <a:solidFill>
            <a:srgbClr val="22C55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28DBD833-D91C-8FCA-09D4-F9B1637543E6}"/>
              </a:ext>
            </a:extLst>
          </p:cNvPr>
          <p:cNvSpPr txBox="1"/>
          <p:nvPr/>
        </p:nvSpPr>
        <p:spPr>
          <a:xfrm>
            <a:off x="1143000" y="3416300"/>
            <a:ext cx="174438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0F172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RYWALIZACJA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6AC58FE0-D411-D2D8-035B-2EB4B5601415}"/>
              </a:ext>
            </a:extLst>
          </p:cNvPr>
          <p:cNvSpPr txBox="1"/>
          <p:nvPr/>
        </p:nvSpPr>
        <p:spPr>
          <a:xfrm>
            <a:off x="1143000" y="3873500"/>
            <a:ext cx="9966960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334155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Parking</a:t>
            </a:r>
            <a:r>
              <a:rPr kumimoji="0" lang="pl-PL" sz="2000" b="0" i="0" u="none" strike="noStrike" kern="1200" cap="none" spc="0" normalizeH="0" baseline="0" noProof="0">
                <a:ln>
                  <a:noFill/>
                </a:ln>
                <a:solidFill>
                  <a:srgbClr val="334155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i pas ruchu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334155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vs</a:t>
            </a:r>
            <a:r>
              <a:rPr kumimoji="0" lang="pl-PL" sz="2000" b="0" i="0" u="none" strike="noStrike" kern="1200" cap="none" spc="0" normalizeH="0" baseline="0" noProof="0">
                <a:ln>
                  <a:noFill/>
                </a:ln>
                <a:solidFill>
                  <a:srgbClr val="334155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. ścieżka rowerowa i zieleń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334155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ounded Rectangle 10">
            <a:extLst>
              <a:ext uri="{FF2B5EF4-FFF2-40B4-BE49-F238E27FC236}">
                <a16:creationId xmlns:a16="http://schemas.microsoft.com/office/drawing/2014/main" id="{6F07572A-FF1D-4516-5FAC-D911679F0083}"/>
              </a:ext>
            </a:extLst>
          </p:cNvPr>
          <p:cNvSpPr/>
          <p:nvPr/>
        </p:nvSpPr>
        <p:spPr>
          <a:xfrm>
            <a:off x="914400" y="4513580"/>
            <a:ext cx="10332720" cy="1051560"/>
          </a:xfrm>
          <a:prstGeom prst="roundRect">
            <a:avLst/>
          </a:prstGeom>
          <a:solidFill>
            <a:srgbClr val="FFFFFF"/>
          </a:solidFill>
          <a:ln w="25400">
            <a:solidFill>
              <a:srgbClr val="E2E8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7D02E801-A505-1CBE-F884-5E6B0BFCD7BE}"/>
              </a:ext>
            </a:extLst>
          </p:cNvPr>
          <p:cNvSpPr/>
          <p:nvPr/>
        </p:nvSpPr>
        <p:spPr>
          <a:xfrm>
            <a:off x="914400" y="4513580"/>
            <a:ext cx="109728" cy="1051560"/>
          </a:xfrm>
          <a:prstGeom prst="rect">
            <a:avLst/>
          </a:prstGeom>
          <a:solidFill>
            <a:srgbClr val="F59E0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D41F8C50-17DC-0F19-A417-E60DEBB0C3AC}"/>
              </a:ext>
            </a:extLst>
          </p:cNvPr>
          <p:cNvSpPr txBox="1"/>
          <p:nvPr/>
        </p:nvSpPr>
        <p:spPr>
          <a:xfrm>
            <a:off x="1143000" y="4650740"/>
            <a:ext cx="135325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0F172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GODNOŚĆ</a:t>
            </a: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414479CF-DA40-2244-D54A-B80A54A8E42E}"/>
              </a:ext>
            </a:extLst>
          </p:cNvPr>
          <p:cNvSpPr txBox="1"/>
          <p:nvPr/>
        </p:nvSpPr>
        <p:spPr>
          <a:xfrm>
            <a:off x="1143000" y="5107940"/>
            <a:ext cx="9966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>
                <a:ln>
                  <a:noFill/>
                </a:ln>
                <a:solidFill>
                  <a:srgbClr val="33415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Projekt gotowy, a nas nikt realnie nie pytał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rgbClr val="33415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</a:p>
        </p:txBody>
      </p:sp>
      <p:sp>
        <p:nvSpPr>
          <p:cNvPr id="17" name="Rounded Rectangle 14">
            <a:extLst>
              <a:ext uri="{FF2B5EF4-FFF2-40B4-BE49-F238E27FC236}">
                <a16:creationId xmlns:a16="http://schemas.microsoft.com/office/drawing/2014/main" id="{4FD21F10-A2AD-B32F-3A5C-FA3AEBE2B922}"/>
              </a:ext>
            </a:extLst>
          </p:cNvPr>
          <p:cNvSpPr/>
          <p:nvPr/>
        </p:nvSpPr>
        <p:spPr>
          <a:xfrm>
            <a:off x="914400" y="5748020"/>
            <a:ext cx="10332720" cy="1051560"/>
          </a:xfrm>
          <a:prstGeom prst="roundRect">
            <a:avLst/>
          </a:prstGeom>
          <a:solidFill>
            <a:srgbClr val="FFFFFF"/>
          </a:solidFill>
          <a:ln w="25400">
            <a:solidFill>
              <a:srgbClr val="E2E8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141A2CF4-2F97-2E8B-6E49-7583CA6DB76A}"/>
              </a:ext>
            </a:extLst>
          </p:cNvPr>
          <p:cNvSpPr/>
          <p:nvPr/>
        </p:nvSpPr>
        <p:spPr>
          <a:xfrm>
            <a:off x="914400" y="5748020"/>
            <a:ext cx="109728" cy="1051560"/>
          </a:xfrm>
          <a:prstGeom prst="rect">
            <a:avLst/>
          </a:prstGeom>
          <a:solidFill>
            <a:srgbClr val="EF44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23D4F2D0-A939-BCB8-F7A4-452B87F8A151}"/>
              </a:ext>
            </a:extLst>
          </p:cNvPr>
          <p:cNvSpPr txBox="1"/>
          <p:nvPr/>
        </p:nvSpPr>
        <p:spPr>
          <a:xfrm>
            <a:off x="1143000" y="5885180"/>
            <a:ext cx="184698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0F172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PLEMI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F172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0F172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lang="pl-PL" b="1" dirty="0">
                <a:solidFill>
                  <a:srgbClr val="0F17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OŚĆ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0F172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C9E37B00-5826-AD8A-04B2-88C14EF26932}"/>
              </a:ext>
            </a:extLst>
          </p:cNvPr>
          <p:cNvSpPr txBox="1"/>
          <p:nvPr/>
        </p:nvSpPr>
        <p:spPr>
          <a:xfrm>
            <a:off x="1143000" y="6342380"/>
            <a:ext cx="9966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>
                <a:ln>
                  <a:noFill/>
                </a:ln>
                <a:solidFill>
                  <a:srgbClr val="33415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Rowerzyści vs. kierowcy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334155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242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ytuł 26">
            <a:extLst>
              <a:ext uri="{FF2B5EF4-FFF2-40B4-BE49-F238E27FC236}">
                <a16:creationId xmlns:a16="http://schemas.microsoft.com/office/drawing/2014/main" id="{F2B4572A-D016-B131-F4E2-A7963AA77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15" y="1355924"/>
            <a:ext cx="10793412" cy="1428353"/>
          </a:xfrm>
        </p:spPr>
        <p:txBody>
          <a:bodyPr/>
          <a:lstStyle/>
          <a:p>
            <a:r>
              <a:rPr lang="pl-PL"/>
              <a:t>3 PYTANIA, KTÓRE NALEŻAŁO ZADAĆ WCZEŚNIEJ</a:t>
            </a:r>
          </a:p>
        </p:txBody>
      </p:sp>
      <p:sp>
        <p:nvSpPr>
          <p:cNvPr id="43" name="Rounded Rectangle 2">
            <a:extLst>
              <a:ext uri="{FF2B5EF4-FFF2-40B4-BE49-F238E27FC236}">
                <a16:creationId xmlns:a16="http://schemas.microsoft.com/office/drawing/2014/main" id="{D5122EA4-636C-E0E7-10B0-FFDB302DE5AD}"/>
              </a:ext>
            </a:extLst>
          </p:cNvPr>
          <p:cNvSpPr/>
          <p:nvPr/>
        </p:nvSpPr>
        <p:spPr>
          <a:xfrm>
            <a:off x="822960" y="2184400"/>
            <a:ext cx="7498079" cy="1097280"/>
          </a:xfrm>
          <a:prstGeom prst="roundRect">
            <a:avLst/>
          </a:prstGeom>
          <a:solidFill>
            <a:srgbClr val="FFFFFF"/>
          </a:solidFill>
          <a:ln w="25400">
            <a:solidFill>
              <a:srgbClr val="E2E8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4" name="Rectangle 3">
            <a:extLst>
              <a:ext uri="{FF2B5EF4-FFF2-40B4-BE49-F238E27FC236}">
                <a16:creationId xmlns:a16="http://schemas.microsoft.com/office/drawing/2014/main" id="{A3CE6DB0-F67A-530B-065B-5D2A3736BB44}"/>
              </a:ext>
            </a:extLst>
          </p:cNvPr>
          <p:cNvSpPr/>
          <p:nvPr/>
        </p:nvSpPr>
        <p:spPr>
          <a:xfrm>
            <a:off x="822960" y="2184400"/>
            <a:ext cx="109728" cy="1097280"/>
          </a:xfrm>
          <a:prstGeom prst="rect">
            <a:avLst/>
          </a:prstGeom>
          <a:solidFill>
            <a:srgbClr val="3B82F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5" name="TextBox 4">
            <a:extLst>
              <a:ext uri="{FF2B5EF4-FFF2-40B4-BE49-F238E27FC236}">
                <a16:creationId xmlns:a16="http://schemas.microsoft.com/office/drawing/2014/main" id="{20E32A29-14FB-F7FE-F1FE-8391EC6215F8}"/>
              </a:ext>
            </a:extLst>
          </p:cNvPr>
          <p:cNvSpPr txBox="1"/>
          <p:nvPr/>
        </p:nvSpPr>
        <p:spPr>
          <a:xfrm>
            <a:off x="1051559" y="2321560"/>
            <a:ext cx="7218885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AutoNum type="arabicPeriod"/>
            </a:pPr>
            <a:r>
              <a:rPr lang="pl-PL" sz="1800" b="1">
                <a:solidFill>
                  <a:srgbClr val="0F172A"/>
                </a:solidFill>
                <a:latin typeface="Open Sans"/>
                <a:ea typeface="Open Sans"/>
                <a:cs typeface="Open Sans"/>
              </a:rPr>
              <a:t>Kto czuje stratę już na starcie, kto czuje się poniżony?</a:t>
            </a:r>
          </a:p>
          <a:p>
            <a:r>
              <a:rPr lang="pl-PL" b="1">
                <a:solidFill>
                  <a:srgbClr val="0F172A"/>
                </a:solidFill>
                <a:latin typeface="Open Sans"/>
                <a:ea typeface="Open Sans"/>
                <a:cs typeface="Open Sans"/>
              </a:rPr>
              <a:t>     </a:t>
            </a:r>
            <a:r>
              <a:rPr lang="pl-PL" sz="1800" b="1">
                <a:solidFill>
                  <a:srgbClr val="0F172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pl-PL" sz="180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(</a:t>
            </a:r>
            <a:r>
              <a:rPr lang="pl-PL" sz="1800">
                <a:solidFill>
                  <a:srgbClr val="D7153A"/>
                </a:solidFill>
                <a:latin typeface="Open Sans"/>
                <a:ea typeface="Open Sans"/>
                <a:cs typeface="Open Sans"/>
              </a:rPr>
              <a:t>rana godności</a:t>
            </a:r>
            <a:r>
              <a:rPr lang="pl-PL" sz="180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)</a:t>
            </a:r>
          </a:p>
          <a:p>
            <a:endParaRPr lang="pl-PL">
              <a:solidFill>
                <a:srgbClr val="FF0000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46" name="TextBox 5">
            <a:extLst>
              <a:ext uri="{FF2B5EF4-FFF2-40B4-BE49-F238E27FC236}">
                <a16:creationId xmlns:a16="http://schemas.microsoft.com/office/drawing/2014/main" id="{6F66B0E5-2893-8957-45A7-3504A4809E91}"/>
              </a:ext>
            </a:extLst>
          </p:cNvPr>
          <p:cNvSpPr txBox="1"/>
          <p:nvPr/>
        </p:nvSpPr>
        <p:spPr>
          <a:xfrm>
            <a:off x="1051560" y="2962691"/>
            <a:ext cx="71323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sz="1600">
                <a:solidFill>
                  <a:srgbClr val="334155"/>
                </a:solidFill>
              </a:rPr>
              <a:t> </a:t>
            </a:r>
            <a:r>
              <a:rPr lang="pl-PL" sz="1600">
                <a:solidFill>
                  <a:srgbClr val="3341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kierowcy, seniorzy, handlowcy, mieszkańcy osiedla,</a:t>
            </a:r>
            <a:endParaRPr sz="1600">
              <a:solidFill>
                <a:srgbClr val="33415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7" name="Rounded Rectangle 6">
            <a:extLst>
              <a:ext uri="{FF2B5EF4-FFF2-40B4-BE49-F238E27FC236}">
                <a16:creationId xmlns:a16="http://schemas.microsoft.com/office/drawing/2014/main" id="{CC757857-199A-3D93-3A99-AECB755793D7}"/>
              </a:ext>
            </a:extLst>
          </p:cNvPr>
          <p:cNvSpPr/>
          <p:nvPr/>
        </p:nvSpPr>
        <p:spPr>
          <a:xfrm>
            <a:off x="822960" y="3510280"/>
            <a:ext cx="7498079" cy="1097280"/>
          </a:xfrm>
          <a:prstGeom prst="roundRect">
            <a:avLst/>
          </a:prstGeom>
          <a:solidFill>
            <a:srgbClr val="FFFFFF"/>
          </a:solidFill>
          <a:ln w="25400">
            <a:solidFill>
              <a:srgbClr val="E2E8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8" name="Rectangle 7">
            <a:extLst>
              <a:ext uri="{FF2B5EF4-FFF2-40B4-BE49-F238E27FC236}">
                <a16:creationId xmlns:a16="http://schemas.microsoft.com/office/drawing/2014/main" id="{FBDB3C73-BD13-04C4-BD80-C333AC73418A}"/>
              </a:ext>
            </a:extLst>
          </p:cNvPr>
          <p:cNvSpPr/>
          <p:nvPr/>
        </p:nvSpPr>
        <p:spPr>
          <a:xfrm>
            <a:off x="822960" y="3510280"/>
            <a:ext cx="109728" cy="1097280"/>
          </a:xfrm>
          <a:prstGeom prst="rect">
            <a:avLst/>
          </a:prstGeom>
          <a:solidFill>
            <a:srgbClr val="3B82F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9" name="TextBox 8">
            <a:extLst>
              <a:ext uri="{FF2B5EF4-FFF2-40B4-BE49-F238E27FC236}">
                <a16:creationId xmlns:a16="http://schemas.microsoft.com/office/drawing/2014/main" id="{DDB5583C-8EF9-D33A-AE3B-BB2A0508B6AB}"/>
              </a:ext>
            </a:extLst>
          </p:cNvPr>
          <p:cNvSpPr txBox="1"/>
          <p:nvPr/>
        </p:nvSpPr>
        <p:spPr>
          <a:xfrm>
            <a:off x="1051560" y="3647440"/>
            <a:ext cx="6490063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l-PL" sz="1800" b="1">
                <a:solidFill>
                  <a:srgbClr val="0F172A"/>
                </a:solidFill>
                <a:latin typeface="Open Sans"/>
                <a:ea typeface="Open Sans"/>
                <a:cs typeface="Open Sans"/>
              </a:rPr>
              <a:t>2. Jakim językiem o tym mówić</a:t>
            </a:r>
            <a:r>
              <a:rPr sz="1800" b="1">
                <a:solidFill>
                  <a:srgbClr val="0F172A"/>
                </a:solidFill>
                <a:latin typeface="Open Sans"/>
                <a:ea typeface="Open Sans"/>
                <a:cs typeface="Open Sans"/>
              </a:rPr>
              <a:t>?</a:t>
            </a:r>
            <a:r>
              <a:rPr lang="pl-PL" sz="1800" b="1">
                <a:solidFill>
                  <a:srgbClr val="0F172A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pl-PL" sz="180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(pułapka logiki)</a:t>
            </a:r>
            <a:endParaRPr lang="en-US" sz="1800">
              <a:solidFill>
                <a:srgbClr val="FF0000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50" name="TextBox 9">
            <a:extLst>
              <a:ext uri="{FF2B5EF4-FFF2-40B4-BE49-F238E27FC236}">
                <a16:creationId xmlns:a16="http://schemas.microsoft.com/office/drawing/2014/main" id="{FB21CB05-9EBE-FE95-1624-D075C242462F}"/>
              </a:ext>
            </a:extLst>
          </p:cNvPr>
          <p:cNvSpPr txBox="1"/>
          <p:nvPr/>
        </p:nvSpPr>
        <p:spPr>
          <a:xfrm>
            <a:off x="1051560" y="4004996"/>
            <a:ext cx="71323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600">
                <a:solidFill>
                  <a:srgbClr val="3341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dojazd, karetka, parkowanie, bezpieczeństwo dzieci</a:t>
            </a:r>
            <a:r>
              <a:rPr sz="1600">
                <a:solidFill>
                  <a:srgbClr val="3341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pl-PL" sz="1600">
                <a:solidFill>
                  <a:srgbClr val="3341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1600">
                <a:solidFill>
                  <a:srgbClr val="3341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sz="1600" err="1">
                <a:solidFill>
                  <a:srgbClr val="3341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</a:t>
            </a:r>
            <a:r>
              <a:rPr lang="pl-PL" sz="1600">
                <a:solidFill>
                  <a:srgbClr val="3341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sz="1600">
                <a:solidFill>
                  <a:srgbClr val="3341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600">
                <a:solidFill>
                  <a:srgbClr val="3341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zrównoważona mobilność, zrównoważony rozwój</a:t>
            </a:r>
            <a:r>
              <a:rPr sz="1600">
                <a:solidFill>
                  <a:srgbClr val="3341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</a:t>
            </a:r>
            <a:r>
              <a:rPr lang="pl-PL" sz="1600">
                <a:solidFill>
                  <a:srgbClr val="3341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endParaRPr sz="1600">
              <a:solidFill>
                <a:srgbClr val="33415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" name="Rounded Rectangle 10">
            <a:extLst>
              <a:ext uri="{FF2B5EF4-FFF2-40B4-BE49-F238E27FC236}">
                <a16:creationId xmlns:a16="http://schemas.microsoft.com/office/drawing/2014/main" id="{4CD7A88C-B7EC-D496-F032-7DE5A74F18B5}"/>
              </a:ext>
            </a:extLst>
          </p:cNvPr>
          <p:cNvSpPr/>
          <p:nvPr/>
        </p:nvSpPr>
        <p:spPr>
          <a:xfrm>
            <a:off x="822960" y="4836160"/>
            <a:ext cx="7498079" cy="1097280"/>
          </a:xfrm>
          <a:prstGeom prst="roundRect">
            <a:avLst/>
          </a:prstGeom>
          <a:solidFill>
            <a:srgbClr val="FFFFFF"/>
          </a:solidFill>
          <a:ln w="25400">
            <a:solidFill>
              <a:srgbClr val="E2E8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2" name="Rectangle 11">
            <a:extLst>
              <a:ext uri="{FF2B5EF4-FFF2-40B4-BE49-F238E27FC236}">
                <a16:creationId xmlns:a16="http://schemas.microsoft.com/office/drawing/2014/main" id="{28D4692F-53B6-4700-7E08-159373B065D6}"/>
              </a:ext>
            </a:extLst>
          </p:cNvPr>
          <p:cNvSpPr/>
          <p:nvPr/>
        </p:nvSpPr>
        <p:spPr>
          <a:xfrm>
            <a:off x="822960" y="4836160"/>
            <a:ext cx="109728" cy="1097280"/>
          </a:xfrm>
          <a:prstGeom prst="rect">
            <a:avLst/>
          </a:prstGeom>
          <a:solidFill>
            <a:srgbClr val="3B82F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3" name="TextBox 12">
            <a:extLst>
              <a:ext uri="{FF2B5EF4-FFF2-40B4-BE49-F238E27FC236}">
                <a16:creationId xmlns:a16="http://schemas.microsoft.com/office/drawing/2014/main" id="{2626D15E-AEAA-9180-5136-E438F7C780E9}"/>
              </a:ext>
            </a:extLst>
          </p:cNvPr>
          <p:cNvSpPr txBox="1"/>
          <p:nvPr/>
        </p:nvSpPr>
        <p:spPr>
          <a:xfrm>
            <a:off x="1051560" y="4973320"/>
            <a:ext cx="5777287" cy="369332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r>
              <a:rPr lang="pl-PL" b="1">
                <a:solidFill>
                  <a:srgbClr val="0F172A"/>
                </a:solidFill>
                <a:latin typeface="Open Sans"/>
                <a:ea typeface="Open Sans"/>
                <a:cs typeface="Open Sans"/>
              </a:rPr>
              <a:t>3. Czy </a:t>
            </a:r>
            <a:r>
              <a:rPr lang="pl-PL" sz="1800" b="1">
                <a:solidFill>
                  <a:srgbClr val="0F172A"/>
                </a:solidFill>
                <a:latin typeface="Open Sans"/>
                <a:ea typeface="Open Sans"/>
                <a:cs typeface="Open Sans"/>
              </a:rPr>
              <a:t>narzucam rozwiązania? </a:t>
            </a:r>
            <a:r>
              <a:rPr lang="pl-PL" sz="180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(rywalizacja o rację)</a:t>
            </a:r>
            <a:endParaRPr lang="en-US" sz="1800">
              <a:solidFill>
                <a:srgbClr val="FF0000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54" name="TextBox 13">
            <a:extLst>
              <a:ext uri="{FF2B5EF4-FFF2-40B4-BE49-F238E27FC236}">
                <a16:creationId xmlns:a16="http://schemas.microsoft.com/office/drawing/2014/main" id="{037F748B-08DA-5C69-C43D-AEA906E1E2CE}"/>
              </a:ext>
            </a:extLst>
          </p:cNvPr>
          <p:cNvSpPr txBox="1"/>
          <p:nvPr/>
        </p:nvSpPr>
        <p:spPr>
          <a:xfrm>
            <a:off x="1051560" y="5342652"/>
            <a:ext cx="71323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sz="1600">
                <a:solidFill>
                  <a:srgbClr val="334155"/>
                </a:solidFill>
              </a:rPr>
              <a:t> </a:t>
            </a:r>
            <a:r>
              <a:rPr lang="pl-PL" sz="1600">
                <a:solidFill>
                  <a:srgbClr val="3341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pilotaż odcinkowy, czasowe rozwiązania, etapowanie,</a:t>
            </a:r>
            <a:r>
              <a:rPr sz="1600">
                <a:solidFill>
                  <a:srgbClr val="3341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600">
                <a:solidFill>
                  <a:srgbClr val="3341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np. 1 miesiąc</a:t>
            </a:r>
            <a:r>
              <a:rPr sz="1600">
                <a:solidFill>
                  <a:srgbClr val="3341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600">
                <a:solidFill>
                  <a:srgbClr val="3341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sz="1600">
                <a:solidFill>
                  <a:srgbClr val="3341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</a:t>
            </a:r>
            <a:r>
              <a:rPr lang="pl-PL" sz="1600">
                <a:solidFill>
                  <a:srgbClr val="3341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sz="1600">
                <a:solidFill>
                  <a:srgbClr val="3341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600">
                <a:solidFill>
                  <a:srgbClr val="3341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"utrata prestiżu)</a:t>
            </a:r>
            <a:endParaRPr sz="1600">
              <a:solidFill>
                <a:srgbClr val="33415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5" name="Rounded Rectangle 14">
            <a:extLst>
              <a:ext uri="{FF2B5EF4-FFF2-40B4-BE49-F238E27FC236}">
                <a16:creationId xmlns:a16="http://schemas.microsoft.com/office/drawing/2014/main" id="{669B0F21-ED1F-38AC-0065-A7DE2934062F}"/>
              </a:ext>
            </a:extLst>
          </p:cNvPr>
          <p:cNvSpPr/>
          <p:nvPr/>
        </p:nvSpPr>
        <p:spPr>
          <a:xfrm>
            <a:off x="8595360" y="2184400"/>
            <a:ext cx="3017520" cy="3749040"/>
          </a:xfrm>
          <a:prstGeom prst="roundRect">
            <a:avLst/>
          </a:prstGeom>
          <a:solidFill>
            <a:srgbClr val="FFFFFF"/>
          </a:solidFill>
          <a:ln>
            <a:solidFill>
              <a:srgbClr val="CBD5E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000"/>
              <a:t>MIEJSCE</a:t>
            </a:r>
          </a:p>
          <a:p>
            <a:r>
              <a:t>NA QR</a:t>
            </a:r>
          </a:p>
          <a:p>
            <a:r>
              <a:t>(Menti)</a:t>
            </a:r>
          </a:p>
        </p:txBody>
      </p:sp>
      <p:sp>
        <p:nvSpPr>
          <p:cNvPr id="56" name="TextBox 15">
            <a:extLst>
              <a:ext uri="{FF2B5EF4-FFF2-40B4-BE49-F238E27FC236}">
                <a16:creationId xmlns:a16="http://schemas.microsoft.com/office/drawing/2014/main" id="{9C9C5D92-8417-5C19-969E-10176EB7C82E}"/>
              </a:ext>
            </a:extLst>
          </p:cNvPr>
          <p:cNvSpPr txBox="1"/>
          <p:nvPr/>
        </p:nvSpPr>
        <p:spPr>
          <a:xfrm>
            <a:off x="8908005" y="6200140"/>
            <a:ext cx="2563522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KARTA RYZYKA (1 </a:t>
            </a:r>
            <a:r>
              <a:rPr sz="1400" b="1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strona</a:t>
            </a:r>
            <a:r>
              <a:rPr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</p:txBody>
      </p:sp>
      <p:pic>
        <p:nvPicPr>
          <p:cNvPr id="57" name="Obraz 56">
            <a:extLst>
              <a:ext uri="{FF2B5EF4-FFF2-40B4-BE49-F238E27FC236}">
                <a16:creationId xmlns:a16="http://schemas.microsoft.com/office/drawing/2014/main" id="{4863FF65-A615-F5DC-533F-14E5BCD85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9072" y="2451100"/>
            <a:ext cx="2622455" cy="334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979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A66B0D1-8F2F-843B-B60E-F8E97545A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288" y="1089423"/>
            <a:ext cx="8990012" cy="942578"/>
          </a:xfrm>
        </p:spPr>
        <p:txBody>
          <a:bodyPr>
            <a:normAutofit/>
          </a:bodyPr>
          <a:lstStyle/>
          <a:p>
            <a:r>
              <a:rPr lang="pl-PL"/>
              <a:t>5 KROKÓW, które mogły zatrzymać eskalację</a:t>
            </a:r>
          </a:p>
        </p:txBody>
      </p:sp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97DA7F45-3A6B-CD31-10FF-EB129FE19050}"/>
              </a:ext>
            </a:extLst>
          </p:cNvPr>
          <p:cNvSpPr/>
          <p:nvPr/>
        </p:nvSpPr>
        <p:spPr>
          <a:xfrm>
            <a:off x="1231900" y="2065020"/>
            <a:ext cx="5969000" cy="777240"/>
          </a:xfrm>
          <a:prstGeom prst="roundRect">
            <a:avLst/>
          </a:prstGeom>
          <a:solidFill>
            <a:srgbClr val="FFFFFF"/>
          </a:solidFill>
          <a:ln>
            <a:solidFill>
              <a:srgbClr val="E2E8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0F172A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1. Mapa ryzyka konfliktu</a:t>
            </a:r>
            <a:br>
              <a:rPr lang="pl-PL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F172A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- kto traci i kto mobilizuje protest</a:t>
            </a:r>
            <a:r>
              <a:rPr lang="pl-PL">
                <a:solidFill>
                  <a:srgbClr val="0F172A"/>
                </a:solidFill>
                <a:latin typeface="Open Sans"/>
                <a:ea typeface="Open Sans"/>
                <a:cs typeface="Open Sans"/>
              </a:rPr>
              <a:t>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F172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626C5938-B7A9-C64A-2E90-48614A58B2E6}"/>
              </a:ext>
            </a:extLst>
          </p:cNvPr>
          <p:cNvSpPr/>
          <p:nvPr/>
        </p:nvSpPr>
        <p:spPr>
          <a:xfrm>
            <a:off x="1231900" y="3025140"/>
            <a:ext cx="5969000" cy="777240"/>
          </a:xfrm>
          <a:prstGeom prst="roundRect">
            <a:avLst/>
          </a:prstGeom>
          <a:solidFill>
            <a:srgbClr val="FFFFFF"/>
          </a:solidFill>
          <a:ln>
            <a:solidFill>
              <a:srgbClr val="E2E8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0F172A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2. Najpierw nazwanie problemu</a:t>
            </a:r>
            <a:br>
              <a:rPr lang="pl-PL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F172A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- nazwij problem jasno: bezpieczeństwo, tranzyt, chaos parkowania</a:t>
            </a:r>
            <a:r>
              <a:rPr lang="pl-PL">
                <a:solidFill>
                  <a:srgbClr val="0F172A"/>
                </a:solidFill>
                <a:latin typeface="Open Sans"/>
                <a:ea typeface="Open Sans"/>
                <a:cs typeface="Open Sans"/>
              </a:rPr>
              <a:t>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F172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ounded Rectangle 4">
            <a:extLst>
              <a:ext uri="{FF2B5EF4-FFF2-40B4-BE49-F238E27FC236}">
                <a16:creationId xmlns:a16="http://schemas.microsoft.com/office/drawing/2014/main" id="{9A0F78F0-1919-7C9C-9754-FC33C8C7C4E0}"/>
              </a:ext>
            </a:extLst>
          </p:cNvPr>
          <p:cNvSpPr/>
          <p:nvPr/>
        </p:nvSpPr>
        <p:spPr>
          <a:xfrm>
            <a:off x="1231900" y="3985260"/>
            <a:ext cx="5969000" cy="777240"/>
          </a:xfrm>
          <a:prstGeom prst="roundRect">
            <a:avLst/>
          </a:prstGeom>
          <a:solidFill>
            <a:srgbClr val="FFFFFF"/>
          </a:solidFill>
          <a:ln>
            <a:solidFill>
              <a:srgbClr val="E2E8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0F172A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3. Można było pokazać warianty i uruchomić pilotaż </a:t>
            </a:r>
            <a:br>
              <a:rPr lang="pl-PL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F172A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– daj </a:t>
            </a:r>
            <a:r>
              <a:rPr lang="pl-PL">
                <a:solidFill>
                  <a:srgbClr val="0F172A"/>
                </a:solidFill>
                <a:latin typeface="Open Sans"/>
                <a:ea typeface="Open Sans"/>
                <a:cs typeface="Open Sans"/>
              </a:rPr>
              <a:t>ludziom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F172A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poczucie wpływu</a:t>
            </a:r>
            <a:r>
              <a:rPr lang="pl-PL">
                <a:solidFill>
                  <a:srgbClr val="0F172A"/>
                </a:solidFill>
                <a:latin typeface="Open Sans"/>
                <a:ea typeface="Open Sans"/>
                <a:cs typeface="Open Sans"/>
              </a:rPr>
              <a:t>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F172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91B27E95-4DFF-C632-A87D-75100C44D4A5}"/>
              </a:ext>
            </a:extLst>
          </p:cNvPr>
          <p:cNvSpPr/>
          <p:nvPr/>
        </p:nvSpPr>
        <p:spPr>
          <a:xfrm>
            <a:off x="1231900" y="4945380"/>
            <a:ext cx="5969000" cy="777240"/>
          </a:xfrm>
          <a:prstGeom prst="roundRect">
            <a:avLst/>
          </a:prstGeom>
          <a:solidFill>
            <a:srgbClr val="FFFFFF"/>
          </a:solidFill>
          <a:ln>
            <a:solidFill>
              <a:srgbClr val="E2E8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0F172A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4. Należało ustalić reguły udziału i konsultacji </a:t>
            </a:r>
            <a:br>
              <a:rPr lang="pl-PL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F172A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–</a:t>
            </a: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0F172A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 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F172A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rozmawiaj zanim zaczniesz działać: mieszana rada interesariuszy</a:t>
            </a:r>
            <a:r>
              <a:rPr lang="pl-PL">
                <a:solidFill>
                  <a:srgbClr val="0F172A"/>
                </a:solidFill>
                <a:latin typeface="Open Sans"/>
                <a:ea typeface="Open Sans"/>
                <a:cs typeface="Open Sans"/>
              </a:rPr>
              <a:t>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F172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ounded Rectangle 6">
            <a:extLst>
              <a:ext uri="{FF2B5EF4-FFF2-40B4-BE49-F238E27FC236}">
                <a16:creationId xmlns:a16="http://schemas.microsoft.com/office/drawing/2014/main" id="{03F20152-2C3E-65C5-457F-733FDA4A3885}"/>
              </a:ext>
            </a:extLst>
          </p:cNvPr>
          <p:cNvSpPr/>
          <p:nvPr/>
        </p:nvSpPr>
        <p:spPr>
          <a:xfrm>
            <a:off x="1231900" y="5905500"/>
            <a:ext cx="5969000" cy="777240"/>
          </a:xfrm>
          <a:prstGeom prst="roundRect">
            <a:avLst/>
          </a:prstGeom>
          <a:solidFill>
            <a:srgbClr val="FFFFFF"/>
          </a:solidFill>
          <a:ln>
            <a:solidFill>
              <a:srgbClr val="E2E8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srgbClr val="0F172A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5. Jasne kryteria oceny, monitoring skutków</a:t>
            </a:r>
            <a:br>
              <a:rPr lang="pl-PL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0F172A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– ale wyjaśniaj prosto i uczciwe: czas dojazdu, dostępność sklepów, bezpieczeństwo pieszych</a:t>
            </a:r>
            <a:r>
              <a:rPr lang="pl-PL">
                <a:solidFill>
                  <a:srgbClr val="0F172A"/>
                </a:solidFill>
                <a:latin typeface="Open Sans"/>
                <a:ea typeface="Open Sans"/>
                <a:cs typeface="Open Sans"/>
              </a:rPr>
              <a:t>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F172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ounded Rectangle 7">
            <a:extLst>
              <a:ext uri="{FF2B5EF4-FFF2-40B4-BE49-F238E27FC236}">
                <a16:creationId xmlns:a16="http://schemas.microsoft.com/office/drawing/2014/main" id="{2C233ABE-A471-F32B-B954-BF84EA7CD0E5}"/>
              </a:ext>
            </a:extLst>
          </p:cNvPr>
          <p:cNvSpPr/>
          <p:nvPr/>
        </p:nvSpPr>
        <p:spPr>
          <a:xfrm>
            <a:off x="7404100" y="2670810"/>
            <a:ext cx="4526280" cy="3406140"/>
          </a:xfrm>
          <a:prstGeom prst="roundRect">
            <a:avLst/>
          </a:prstGeom>
          <a:solidFill>
            <a:srgbClr val="0B3F47"/>
          </a:solidFill>
          <a:ln>
            <a:solidFill>
              <a:srgbClr val="22C55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✅ </a:t>
            </a:r>
            <a:r>
              <a:rPr kumimoji="0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EFEKT: </a:t>
            </a:r>
            <a:endParaRPr kumimoji="0" lang="pl-PL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80% </a:t>
            </a:r>
            <a:r>
              <a:rPr kumimoji="0" sz="2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akceptac</a:t>
            </a:r>
            <a:r>
              <a:rPr kumimoji="0" lang="pl-PL" sz="2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ji</a:t>
            </a:r>
            <a:r>
              <a:rPr kumimoji="0" lang="pl-PL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sz="2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zamiast</a:t>
            </a:r>
            <a:r>
              <a:rPr kumimoji="0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2,8 </a:t>
            </a:r>
            <a:r>
              <a:rPr kumimoji="0" sz="2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mln</a:t>
            </a:r>
            <a:r>
              <a:rPr kumimoji="0" lang="pl-PL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kumimoji="0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sz="2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strat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489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46C9000-61A1-7751-8AC2-5F4E9AD4B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6011" y="1410571"/>
            <a:ext cx="5254625" cy="1031478"/>
          </a:xfrm>
        </p:spPr>
        <p:txBody>
          <a:bodyPr/>
          <a:lstStyle/>
          <a:p>
            <a:r>
              <a:rPr lang="pl-PL">
                <a:latin typeface="Work Sans"/>
              </a:rPr>
              <a:t>3 lekcje z tego przypadku</a:t>
            </a:r>
          </a:p>
        </p:txBody>
      </p:sp>
      <p:pic>
        <p:nvPicPr>
          <p:cNvPr id="3" name="Symbol zastępczy obrazu 2">
            <a:extLst>
              <a:ext uri="{FF2B5EF4-FFF2-40B4-BE49-F238E27FC236}">
                <a16:creationId xmlns:a16="http://schemas.microsoft.com/office/drawing/2014/main" id="{3809EE50-3D49-23FB-BE8A-BE2DF2E2785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16082" y="-102812"/>
            <a:ext cx="6154097" cy="6815347"/>
          </a:xfrm>
        </p:spPr>
      </p:pic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F0BF5D71-B113-93C6-F15B-7345DF174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6654" y="2616311"/>
            <a:ext cx="5002758" cy="25017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l-PL" sz="1800">
                <a:latin typeface="Open Sans"/>
                <a:ea typeface="Open Sans"/>
                <a:cs typeface="Open Sans"/>
              </a:rPr>
              <a:t>Konflikt zwykle jest wcześniej niż protest.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800">
                <a:latin typeface="Open Sans"/>
                <a:ea typeface="Open Sans"/>
                <a:cs typeface="Open Sans"/>
              </a:rPr>
              <a:t>Jedna inwestycja może uruchomić wiele różnych strat.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800">
                <a:latin typeface="Open Sans"/>
                <a:ea typeface="Open Sans"/>
                <a:cs typeface="Open Sans"/>
              </a:rPr>
              <a:t>Najlepsza prewencja to diagnoza, warianty, pilotaż, monitorowanie</a:t>
            </a:r>
            <a:r>
              <a:rPr lang="pl-PL" sz="1800" b="1">
                <a:latin typeface="Open Sans"/>
                <a:ea typeface="Open Sans"/>
                <a:cs typeface="Open Sans"/>
              </a:rPr>
              <a:t>.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078AB2F3-092F-DBAA-55D0-84E511108382}"/>
              </a:ext>
            </a:extLst>
          </p:cNvPr>
          <p:cNvSpPr txBox="1"/>
          <p:nvPr/>
        </p:nvSpPr>
        <p:spPr>
          <a:xfrm>
            <a:off x="286302" y="5722194"/>
            <a:ext cx="716583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Zanim zaczniesz działać wykorzystaj 3 pytania, wdróż </a:t>
            </a:r>
            <a:r>
              <a:rPr lang="pl-PL">
                <a:solidFill>
                  <a:prstClr val="white"/>
                </a:solidFill>
                <a:latin typeface="Open Sans"/>
                <a:ea typeface="Open Sans"/>
                <a:cs typeface="Open Sans"/>
              </a:rPr>
              <a:t>5 kroków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4861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AF2D1F-C37E-1BB9-FA81-8161D7599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/>
              <a:t>Rozkopane miasto - konflikt zaczyna się dużo wcześniej niż protest</a:t>
            </a:r>
            <a:endParaRPr lang="pl-PL" sz="2000"/>
          </a:p>
        </p:txBody>
      </p:sp>
      <p:pic>
        <p:nvPicPr>
          <p:cNvPr id="4" name="Symbol zastępczy obrazu 3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8150" y="1266040"/>
            <a:ext cx="5861694" cy="5206147"/>
          </a:xfrm>
        </p:spPr>
      </p:pic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1DCC4749-FD16-C8BC-2EBB-26F386BFAD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2882011"/>
            <a:ext cx="5212966" cy="360045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pl-PL" sz="1800">
                <a:latin typeface="Open Sans"/>
                <a:ea typeface="Open Sans"/>
                <a:cs typeface="Open Sans"/>
              </a:rPr>
              <a:t>komentarze i frustracja; </a:t>
            </a:r>
          </a:p>
          <a:p>
            <a:pPr marL="342900" lvl="0" indent="-342900">
              <a:buFont typeface="+mj-lt"/>
              <a:buAutoNum type="arabicPeriod"/>
            </a:pPr>
            <a:r>
              <a:rPr lang="pl-PL" sz="1800">
                <a:latin typeface="Open Sans"/>
                <a:ea typeface="Open Sans"/>
                <a:cs typeface="Open Sans"/>
              </a:rPr>
              <a:t>chaos codzienności; </a:t>
            </a:r>
          </a:p>
          <a:p>
            <a:pPr marL="342900" lvl="0" indent="-342900">
              <a:buFont typeface="+mj-lt"/>
              <a:buAutoNum type="arabicPeriod"/>
            </a:pPr>
            <a:r>
              <a:rPr lang="pl-PL" sz="1800">
                <a:latin typeface="Open Sans"/>
                <a:ea typeface="Open Sans"/>
                <a:cs typeface="Open Sans"/>
              </a:rPr>
              <a:t>utrata przewidywalności; </a:t>
            </a:r>
          </a:p>
          <a:p>
            <a:pPr marL="342900" lvl="0" indent="-342900">
              <a:buFont typeface="+mj-lt"/>
              <a:buAutoNum type="arabicPeriod"/>
            </a:pPr>
            <a:r>
              <a:rPr lang="pl-PL" sz="1800">
                <a:latin typeface="Open Sans"/>
                <a:ea typeface="Open Sans"/>
                <a:cs typeface="Open Sans"/>
              </a:rPr>
              <a:t>poczucie „nikt nas nie słucha” ;</a:t>
            </a:r>
          </a:p>
          <a:p>
            <a:pPr marL="342900" lvl="0" indent="-342900">
              <a:buFont typeface="+mj-lt"/>
              <a:buAutoNum type="arabicPeriod"/>
            </a:pPr>
            <a:r>
              <a:rPr lang="pl-PL" sz="1800">
                <a:latin typeface="Open Sans"/>
                <a:ea typeface="Open Sans"/>
                <a:cs typeface="Open Sans"/>
              </a:rPr>
              <a:t>protest pojawia się na końcu; </a:t>
            </a:r>
          </a:p>
          <a:p>
            <a:r>
              <a:rPr lang="pl-PL" sz="1800">
                <a:latin typeface="Open Sans"/>
                <a:ea typeface="Open Sans"/>
                <a:cs typeface="Open Sans"/>
              </a:rPr>
              <a:t>Najpierw ludzie tracą poczucie; wpływu. Dopiero później pojawia się otwarty konflikt.</a:t>
            </a:r>
          </a:p>
          <a:p>
            <a:pPr lvl="0"/>
            <a:endParaRPr lang="pl-PL"/>
          </a:p>
          <a:p>
            <a:endParaRPr lang="pl-PL" sz="36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609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>
                <a:latin typeface="Work Sans"/>
              </a:rPr>
              <a:t>Dwa spojrzenia</a:t>
            </a:r>
            <a:br>
              <a:rPr lang="pl-PL"/>
            </a:br>
            <a:endParaRPr lang="pl-PL"/>
          </a:p>
        </p:txBody>
      </p:sp>
      <p:pic>
        <p:nvPicPr>
          <p:cNvPr id="8" name="Symbol zastępczy obrazu 7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42238" y="1280319"/>
            <a:ext cx="5044714" cy="4717091"/>
          </a:xfrm>
        </p:spPr>
      </p:pic>
      <p:sp>
        <p:nvSpPr>
          <p:cNvPr id="5" name="Symbol zastępczy tekstu 4"/>
          <p:cNvSpPr>
            <a:spLocks noGrp="1"/>
          </p:cNvSpPr>
          <p:nvPr>
            <p:ph type="body" sz="quarter" idx="15"/>
          </p:nvPr>
        </p:nvSpPr>
        <p:spPr>
          <a:xfrm>
            <a:off x="570464" y="2766390"/>
            <a:ext cx="3484701" cy="25609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1800" b="1">
                <a:latin typeface="Open Sans"/>
                <a:ea typeface="Open Sans"/>
                <a:cs typeface="Open Sans"/>
              </a:rPr>
              <a:t>Samorząd</a:t>
            </a:r>
            <a:endParaRPr lang="pl-PL" sz="1800">
              <a:latin typeface="Open Sans"/>
              <a:ea typeface="Open Sans"/>
              <a:cs typeface="Open San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800">
                <a:latin typeface="Open Sans"/>
                <a:ea typeface="Open Sans"/>
                <a:cs typeface="Open Sans"/>
              </a:rPr>
              <a:t>przyszłość centrum;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800">
                <a:latin typeface="Open Sans"/>
                <a:ea typeface="Open Sans"/>
                <a:cs typeface="Open Sans"/>
              </a:rPr>
              <a:t>Estetyka;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800">
                <a:latin typeface="Open Sans"/>
                <a:ea typeface="Open Sans"/>
                <a:cs typeface="Open Sans"/>
              </a:rPr>
              <a:t>Bezpieczeństwo;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800">
                <a:latin typeface="Open Sans"/>
                <a:ea typeface="Open Sans"/>
                <a:cs typeface="Open Sans"/>
              </a:rPr>
              <a:t>Nowoczesność;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800">
                <a:latin typeface="Open Sans"/>
                <a:ea typeface="Open Sans"/>
                <a:cs typeface="Open Sans"/>
              </a:rPr>
              <a:t>Zieleń i piesi. </a:t>
            </a:r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half" idx="4294967295"/>
          </p:nvPr>
        </p:nvSpPr>
        <p:spPr>
          <a:xfrm>
            <a:off x="3697355" y="2766391"/>
            <a:ext cx="4220817" cy="28591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sz="1800" b="1">
                <a:latin typeface="Open Sans"/>
                <a:ea typeface="Open Sans"/>
                <a:cs typeface="Open Sans"/>
              </a:rPr>
              <a:t>Mieszkańcy </a:t>
            </a:r>
          </a:p>
          <a:p>
            <a:pPr marL="0" indent="0">
              <a:buNone/>
            </a:pPr>
            <a:r>
              <a:rPr lang="pl-PL" sz="1800" b="1">
                <a:latin typeface="Open Sans"/>
                <a:ea typeface="Open Sans"/>
                <a:cs typeface="Open Sans"/>
              </a:rPr>
              <a:t>- zwłaszcza przedsiębiorcy</a:t>
            </a:r>
            <a:endParaRPr lang="pl-PL" sz="1800">
              <a:latin typeface="Open Sans"/>
              <a:ea typeface="Open Sans"/>
              <a:cs typeface="Open San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800">
                <a:latin typeface="Open Sans"/>
                <a:ea typeface="Open Sans"/>
                <a:cs typeface="Open Sans"/>
              </a:rPr>
              <a:t>Przetrwanie biznesu;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800">
                <a:latin typeface="Open Sans"/>
                <a:ea typeface="Open Sans"/>
                <a:cs typeface="Open Sans"/>
              </a:rPr>
              <a:t>Klienci;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800">
                <a:latin typeface="Open Sans"/>
                <a:ea typeface="Open Sans"/>
                <a:cs typeface="Open Sans"/>
              </a:rPr>
              <a:t>Dostawy;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800">
                <a:latin typeface="Open Sans"/>
                <a:ea typeface="Open Sans"/>
                <a:cs typeface="Open Sans"/>
              </a:rPr>
              <a:t>Czynsz;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800">
                <a:latin typeface="Open Sans"/>
                <a:ea typeface="Open Sans"/>
                <a:cs typeface="Open Sans"/>
              </a:rPr>
              <a:t>Codzienny chaos. </a:t>
            </a:r>
          </a:p>
          <a:p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703272" y="5784574"/>
            <a:ext cx="6806597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To konflikt dwóch różnych doświadczeń rzeczywistości.</a:t>
            </a:r>
            <a:endParaRPr lang="pl-PL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Czy samorząd ma świadomość wszystkich kosztów?</a:t>
            </a:r>
            <a:endParaRPr lang="pl-PL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5721281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848110" y="943591"/>
            <a:ext cx="5817309" cy="1428353"/>
          </a:xfrm>
        </p:spPr>
        <p:txBody>
          <a:bodyPr>
            <a:normAutofit/>
          </a:bodyPr>
          <a:lstStyle/>
          <a:p>
            <a:r>
              <a:rPr lang="pl-PL">
                <a:latin typeface="Work Sans"/>
              </a:rPr>
              <a:t>Pierwsze sygnały konfliktu</a:t>
            </a:r>
          </a:p>
        </p:txBody>
      </p:sp>
      <p:pic>
        <p:nvPicPr>
          <p:cNvPr id="14" name="Symbol zastępczy obrazu 13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8389" y="940177"/>
            <a:ext cx="5992106" cy="5992196"/>
          </a:xfrm>
        </p:spPr>
      </p:pic>
      <p:sp>
        <p:nvSpPr>
          <p:cNvPr id="6" name="Podtytuł 5"/>
          <p:cNvSpPr>
            <a:spLocks noGrp="1"/>
          </p:cNvSpPr>
          <p:nvPr>
            <p:ph type="body" sz="quarter" idx="15"/>
          </p:nvPr>
        </p:nvSpPr>
        <p:spPr>
          <a:xfrm>
            <a:off x="651641" y="1710559"/>
            <a:ext cx="5785945" cy="482767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z="1700" b="1">
                <a:latin typeface="Open Sans"/>
                <a:ea typeface="Open Sans"/>
                <a:cs typeface="Open Sans"/>
              </a:rPr>
              <a:t>Co zaczęło się pojawiać?</a:t>
            </a:r>
            <a:endParaRPr lang="pl-PL" sz="1700">
              <a:latin typeface="Open Sans"/>
              <a:ea typeface="Open Sans"/>
              <a:cs typeface="Open Sans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l-PL" sz="1700">
                <a:latin typeface="Open Sans"/>
                <a:ea typeface="Open Sans"/>
                <a:cs typeface="Open Sans"/>
              </a:rPr>
              <a:t>pytania bez odpowiedzi;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l-PL" sz="1700">
                <a:latin typeface="Open Sans"/>
                <a:ea typeface="Open Sans"/>
                <a:cs typeface="Open Sans"/>
              </a:rPr>
              <a:t>rosnąca frustracja przedsiębiorców;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l-PL" sz="1700">
                <a:latin typeface="Open Sans"/>
                <a:ea typeface="Open Sans"/>
                <a:cs typeface="Open Sans"/>
              </a:rPr>
              <a:t>spadek poczucia wpływu mieszkańców;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l-PL" sz="1700">
                <a:latin typeface="Open Sans"/>
                <a:ea typeface="Open Sans"/>
                <a:cs typeface="Open Sans"/>
              </a:rPr>
              <a:t>chaos informacyjny;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l-PL" sz="1700">
                <a:latin typeface="Open Sans"/>
                <a:ea typeface="Open Sans"/>
                <a:cs typeface="Open Sans"/>
              </a:rPr>
              <a:t>plotki i wzajemne oskarżenia;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l-PL" sz="1700">
                <a:latin typeface="Open Sans"/>
                <a:ea typeface="Open Sans"/>
                <a:cs typeface="Open Sans"/>
              </a:rPr>
              <a:t>poczucie, że decyzje zapadły bez ludzi. </a:t>
            </a:r>
          </a:p>
          <a:p>
            <a:r>
              <a:rPr lang="pl-PL" sz="1700" b="1">
                <a:latin typeface="Open Sans"/>
                <a:ea typeface="Open Sans"/>
                <a:cs typeface="Open Sans"/>
              </a:rPr>
              <a:t>Widoczne symptomy</a:t>
            </a:r>
            <a:endParaRPr lang="pl-PL" sz="1700">
              <a:latin typeface="Open Sans"/>
              <a:ea typeface="Open Sans"/>
              <a:cs typeface="Open Sans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l-PL" sz="1700">
                <a:latin typeface="Open Sans"/>
                <a:ea typeface="Open Sans"/>
                <a:cs typeface="Open Sans"/>
              </a:rPr>
              <a:t>coraz bardziej emocjonalne spotkania;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l-PL" sz="1700">
                <a:latin typeface="Open Sans"/>
                <a:ea typeface="Open Sans"/>
                <a:cs typeface="Open Sans"/>
              </a:rPr>
              <a:t>protesty i pisma mieszkańców;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l-PL" sz="1700">
                <a:latin typeface="Open Sans"/>
                <a:ea typeface="Open Sans"/>
                <a:cs typeface="Open Sans"/>
              </a:rPr>
              <a:t>konflikty wokół organizacji dostaw i dojazdu;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l-PL" sz="1700">
                <a:latin typeface="Open Sans"/>
                <a:ea typeface="Open Sans"/>
                <a:cs typeface="Open Sans"/>
              </a:rPr>
              <a:t>spadek zaufania do samorządu;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l-PL" sz="1700">
                <a:latin typeface="Open Sans"/>
                <a:ea typeface="Open Sans"/>
                <a:cs typeface="Open Sans"/>
              </a:rPr>
              <a:t>podział: „wizja miasta” vs „codzienne przetrwanie”.</a:t>
            </a:r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04765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698938" y="898922"/>
            <a:ext cx="4702613" cy="937761"/>
          </a:xfrm>
        </p:spPr>
        <p:txBody>
          <a:bodyPr>
            <a:normAutofit fontScale="90000"/>
          </a:bodyPr>
          <a:lstStyle/>
          <a:p>
            <a:r>
              <a:rPr lang="pl-PL"/>
              <a:t>Media społecznościowe </a:t>
            </a:r>
          </a:p>
        </p:txBody>
      </p:sp>
      <p:pic>
        <p:nvPicPr>
          <p:cNvPr id="9" name="Symbol zastępczy obrazu 8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7196" y="1098331"/>
            <a:ext cx="4871399" cy="5646304"/>
          </a:xfrm>
        </p:spPr>
      </p:pic>
      <p:sp>
        <p:nvSpPr>
          <p:cNvPr id="7" name="Symbol zastępczy tekstu 6"/>
          <p:cNvSpPr>
            <a:spLocks noGrp="1"/>
          </p:cNvSpPr>
          <p:nvPr>
            <p:ph type="body" sz="quarter" idx="15"/>
          </p:nvPr>
        </p:nvSpPr>
        <p:spPr>
          <a:xfrm>
            <a:off x="654269" y="1985689"/>
            <a:ext cx="5767553" cy="432303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800">
                <a:latin typeface="Open Sans"/>
                <a:ea typeface="Open Sans"/>
                <a:cs typeface="Open Sans"/>
              </a:rPr>
              <a:t>konflikt przestał być lokalny;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800">
                <a:latin typeface="Open Sans"/>
                <a:ea typeface="Open Sans"/>
                <a:cs typeface="Open Sans"/>
              </a:rPr>
              <a:t>emocje zaczęły rozprzestrzeniać się szybciej niż informacje;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800">
                <a:latin typeface="Open Sans"/>
                <a:ea typeface="Open Sans"/>
                <a:cs typeface="Open Sans"/>
              </a:rPr>
              <a:t>pojedyncze sytuacje urastały do symboli całego sporu;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800">
                <a:latin typeface="Open Sans"/>
                <a:ea typeface="Open Sans"/>
                <a:cs typeface="Open Sans"/>
              </a:rPr>
              <a:t>rosła presja na „opowiedzenie się po jednej stronie”;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800">
                <a:latin typeface="Open Sans"/>
                <a:ea typeface="Open Sans"/>
                <a:cs typeface="Open Sans"/>
              </a:rPr>
              <a:t>radykalizacja komentarzy i opinii;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800">
                <a:latin typeface="Open Sans"/>
                <a:ea typeface="Open Sans"/>
                <a:cs typeface="Open Sans"/>
              </a:rPr>
              <a:t>coraz mniej przestrzeni na dialog i kompromis.</a:t>
            </a:r>
          </a:p>
          <a:p>
            <a:r>
              <a:rPr lang="pl-PL" sz="1800" b="1">
                <a:latin typeface="Open Sans"/>
                <a:ea typeface="Open Sans"/>
                <a:cs typeface="Open Sans"/>
              </a:rPr>
              <a:t>Algorytmy mediów społecznościowych wzmacniają emocje i konflikty — dlatego polaryzacja rozprzestrzenia się szybciej niż dialog i porozumienie.</a:t>
            </a:r>
          </a:p>
        </p:txBody>
      </p:sp>
    </p:spTree>
    <p:extLst>
      <p:ext uri="{BB962C8B-B14F-4D97-AF65-F5344CB8AC3E}">
        <p14:creationId xmlns:p14="http://schemas.microsoft.com/office/powerpoint/2010/main" val="376167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3">
            <a:extLst>
              <a:ext uri="{FF2B5EF4-FFF2-40B4-BE49-F238E27FC236}">
                <a16:creationId xmlns:a16="http://schemas.microsoft.com/office/drawing/2014/main" id="{15629DEA-AC79-63E0-8567-F315295252CC}"/>
              </a:ext>
            </a:extLst>
          </p:cNvPr>
          <p:cNvSpPr txBox="1">
            <a:spLocks/>
          </p:cNvSpPr>
          <p:nvPr/>
        </p:nvSpPr>
        <p:spPr>
          <a:xfrm>
            <a:off x="1561750" y="3443040"/>
            <a:ext cx="9068499" cy="21261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sz="210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defRPr/>
            </a:pPr>
            <a:r>
              <a:rPr lang="pl-PL">
                <a:latin typeface="Open Sans"/>
                <a:ea typeface="Open Sans"/>
                <a:cs typeface="Open Sans"/>
              </a:rPr>
              <a:t>Webinar prowadzony przez doradców ZMP w ramach Projektu (Komponentu) Predefiniowanego pn. „Wsparcie miast w efektywnym wykorzystaniu Szwajcarsko-Polskiego Programu Współpracy” w ramach Polsko-Szwajcarskiego Programu Rozwoju Miast dofinansowane przez Fundusze Szwajcarskie wspierające zmniejszanie różnic gospodarczych i społecznych w Unii Europejskiej i budżet państwa.  </a:t>
            </a:r>
            <a:endParaRPr kumimoji="0" lang="x-none"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685888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ytuł 26">
            <a:extLst>
              <a:ext uri="{FF2B5EF4-FFF2-40B4-BE49-F238E27FC236}">
                <a16:creationId xmlns:a16="http://schemas.microsoft.com/office/drawing/2014/main" id="{F2B4572A-D016-B131-F4E2-A7963AA77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15" y="1355924"/>
            <a:ext cx="10793412" cy="1428353"/>
          </a:xfrm>
        </p:spPr>
        <p:txBody>
          <a:bodyPr/>
          <a:lstStyle/>
          <a:p>
            <a:r>
              <a:rPr lang="pl-PL"/>
              <a:t>4 PYTANIA, KTÓRE NALEŻAŁO ZADAĆ WCZEŚNIEJ</a:t>
            </a:r>
          </a:p>
        </p:txBody>
      </p:sp>
      <p:sp>
        <p:nvSpPr>
          <p:cNvPr id="43" name="Rounded Rectangle 2">
            <a:extLst>
              <a:ext uri="{FF2B5EF4-FFF2-40B4-BE49-F238E27FC236}">
                <a16:creationId xmlns:a16="http://schemas.microsoft.com/office/drawing/2014/main" id="{D5122EA4-636C-E0E7-10B0-FFDB302DE5AD}"/>
              </a:ext>
            </a:extLst>
          </p:cNvPr>
          <p:cNvSpPr/>
          <p:nvPr/>
        </p:nvSpPr>
        <p:spPr>
          <a:xfrm>
            <a:off x="870031" y="2217683"/>
            <a:ext cx="7806033" cy="979932"/>
          </a:xfrm>
          <a:prstGeom prst="roundRect">
            <a:avLst/>
          </a:prstGeom>
          <a:solidFill>
            <a:srgbClr val="FFFFFF"/>
          </a:solidFill>
          <a:ln w="25400">
            <a:solidFill>
              <a:srgbClr val="E2E8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Kto widzi rozwój miasta, a kto widzi zagrożenie?</a:t>
            </a:r>
            <a:endParaRPr lang="pl-PL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Samorząd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: estetyka, nowoczesność, przyszłość centrum</a:t>
            </a:r>
            <a:endParaRPr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Przedsiębiorcy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: dojazd, klienci, koszty, codzienny chaos. </a:t>
            </a:r>
            <a:endParaRPr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sp>
        <p:nvSpPr>
          <p:cNvPr id="56" name="TextBox 15">
            <a:extLst>
              <a:ext uri="{FF2B5EF4-FFF2-40B4-BE49-F238E27FC236}">
                <a16:creationId xmlns:a16="http://schemas.microsoft.com/office/drawing/2014/main" id="{9C9C5D92-8417-5C19-969E-10176EB7C82E}"/>
              </a:ext>
            </a:extLst>
          </p:cNvPr>
          <p:cNvSpPr txBox="1"/>
          <p:nvPr/>
        </p:nvSpPr>
        <p:spPr>
          <a:xfrm>
            <a:off x="9106588" y="6303581"/>
            <a:ext cx="3030125" cy="338554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Pamiętajmy: </a:t>
            </a:r>
            <a:r>
              <a:rPr kumimoji="0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KARTA R</a:t>
            </a:r>
            <a:r>
              <a:rPr kumimoji="0" lang="pl-PL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Y</a:t>
            </a:r>
            <a:r>
              <a:rPr kumimoji="0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ZYKA</a:t>
            </a:r>
            <a:endParaRPr lang="pl-PL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sp>
        <p:nvSpPr>
          <p:cNvPr id="20" name="Rounded Rectangle 2">
            <a:extLst>
              <a:ext uri="{FF2B5EF4-FFF2-40B4-BE49-F238E27FC236}">
                <a16:creationId xmlns:a16="http://schemas.microsoft.com/office/drawing/2014/main" id="{D5122EA4-636C-E0E7-10B0-FFDB302DE5AD}"/>
              </a:ext>
            </a:extLst>
          </p:cNvPr>
          <p:cNvSpPr/>
          <p:nvPr/>
        </p:nvSpPr>
        <p:spPr>
          <a:xfrm>
            <a:off x="870031" y="3379076"/>
            <a:ext cx="7806033" cy="979932"/>
          </a:xfrm>
          <a:prstGeom prst="roundRect">
            <a:avLst/>
          </a:prstGeom>
          <a:solidFill>
            <a:srgbClr val="FFFFFF"/>
          </a:solidFill>
          <a:ln w="25400">
            <a:solidFill>
              <a:srgbClr val="E2E8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Czy obie strony mówią tym samym językiem?</a:t>
            </a:r>
            <a:endParaRPr lang="pl-PL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Samorząd: 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„rewitalizacja”, „zrównoważona mobilność”</a:t>
            </a:r>
            <a:endParaRPr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Przedsiębiorcy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:  „jak dojadę?”, „gdzie zaparkuję?”, „czy utrzymam biznes?”</a:t>
            </a:r>
            <a:endParaRPr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sp>
        <p:nvSpPr>
          <p:cNvPr id="21" name="Rounded Rectangle 2">
            <a:extLst>
              <a:ext uri="{FF2B5EF4-FFF2-40B4-BE49-F238E27FC236}">
                <a16:creationId xmlns:a16="http://schemas.microsoft.com/office/drawing/2014/main" id="{D5122EA4-636C-E0E7-10B0-FFDB302DE5AD}"/>
              </a:ext>
            </a:extLst>
          </p:cNvPr>
          <p:cNvSpPr/>
          <p:nvPr/>
        </p:nvSpPr>
        <p:spPr>
          <a:xfrm>
            <a:off x="870031" y="4500248"/>
            <a:ext cx="7806033" cy="979932"/>
          </a:xfrm>
          <a:prstGeom prst="roundRect">
            <a:avLst/>
          </a:prstGeom>
          <a:solidFill>
            <a:srgbClr val="FFFFFF"/>
          </a:solidFill>
          <a:ln w="25400">
            <a:solidFill>
              <a:srgbClr val="E2E8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Czy mieszkańcy mają realny wpływ?</a:t>
            </a:r>
            <a:endParaRPr lang="pl-PL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konsultacje, pilotaże, etapowanie zmian, możliwość korekty projektu. </a:t>
            </a:r>
            <a:endParaRPr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sp>
        <p:nvSpPr>
          <p:cNvPr id="22" name="Rounded Rectangle 2">
            <a:extLst>
              <a:ext uri="{FF2B5EF4-FFF2-40B4-BE49-F238E27FC236}">
                <a16:creationId xmlns:a16="http://schemas.microsoft.com/office/drawing/2014/main" id="{D5122EA4-636C-E0E7-10B0-FFDB302DE5AD}"/>
              </a:ext>
            </a:extLst>
          </p:cNvPr>
          <p:cNvSpPr/>
          <p:nvPr/>
        </p:nvSpPr>
        <p:spPr>
          <a:xfrm>
            <a:off x="870031" y="5631426"/>
            <a:ext cx="7806033" cy="979932"/>
          </a:xfrm>
          <a:prstGeom prst="roundRect">
            <a:avLst/>
          </a:prstGeom>
          <a:solidFill>
            <a:srgbClr val="FFFFFF"/>
          </a:solidFill>
          <a:ln w="25400">
            <a:solidFill>
              <a:srgbClr val="E2E8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Czy monitorujemy emocje i napięcia?</a:t>
            </a:r>
            <a:endParaRPr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lokalne grupy w mediach społecznościowych, komentarze mieszkańców, symbole i hasła konfliktu, radykalizację opinii.</a:t>
            </a:r>
            <a:endParaRPr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118699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1055688" y="1279922"/>
            <a:ext cx="4805690" cy="1428353"/>
          </a:xfrm>
        </p:spPr>
        <p:txBody>
          <a:bodyPr/>
          <a:lstStyle/>
          <a:p>
            <a:r>
              <a:rPr lang="pl-PL">
                <a:latin typeface="Open Sans Bold"/>
                <a:ea typeface="Open Sans Bold"/>
                <a:cs typeface="Open Sans Bold"/>
              </a:rPr>
              <a:t>Co pomaga zatrzymać eskalację?</a:t>
            </a:r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quarter" idx="15"/>
          </p:nvPr>
        </p:nvSpPr>
        <p:spPr>
          <a:xfrm>
            <a:off x="1055688" y="2406103"/>
            <a:ext cx="5055311" cy="39026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>
                <a:latin typeface="Open Sans"/>
                <a:ea typeface="Open Sans"/>
                <a:cs typeface="Open Sans"/>
              </a:rPr>
              <a:t>szybkie rozpoznawanie napięć;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>
                <a:latin typeface="Open Sans"/>
                <a:ea typeface="Open Sans"/>
                <a:cs typeface="Open Sans"/>
              </a:rPr>
              <a:t>stały kontakt z grupami dotkniętymi zmianą;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>
                <a:latin typeface="Open Sans"/>
                <a:ea typeface="Open Sans"/>
                <a:cs typeface="Open Sans"/>
              </a:rPr>
              <a:t>komunikacja codzienna, nie tylko strategiczna;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>
                <a:latin typeface="Open Sans"/>
                <a:ea typeface="Open Sans"/>
                <a:cs typeface="Open Sans"/>
              </a:rPr>
              <a:t>możliwość korekt i reagowania;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>
                <a:latin typeface="Open Sans"/>
                <a:ea typeface="Open Sans"/>
                <a:cs typeface="Open Sans"/>
              </a:rPr>
              <a:t>poczucie współuczestnictwa.</a:t>
            </a:r>
          </a:p>
          <a:p>
            <a:endParaRPr lang="pl-PL" sz="2000">
              <a:latin typeface="Open Sans"/>
              <a:ea typeface="Open Sans"/>
              <a:cs typeface="Open Sans"/>
            </a:endParaRPr>
          </a:p>
          <a:p>
            <a:r>
              <a:rPr lang="pl-PL" sz="2000">
                <a:latin typeface="Open Sans"/>
                <a:ea typeface="Open Sans"/>
                <a:cs typeface="Open Sans"/>
              </a:rPr>
              <a:t>Ludzie łatwiej akceptują trudność niż poczucie opuszczenia.</a:t>
            </a:r>
          </a:p>
        </p:txBody>
      </p:sp>
      <p:pic>
        <p:nvPicPr>
          <p:cNvPr id="8" name="Symbol zastępczy obrazu 7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5448" y="1275206"/>
            <a:ext cx="5051590" cy="5033520"/>
          </a:xfrm>
        </p:spPr>
      </p:pic>
    </p:spTree>
    <p:extLst>
      <p:ext uri="{BB962C8B-B14F-4D97-AF65-F5344CB8AC3E}">
        <p14:creationId xmlns:p14="http://schemas.microsoft.com/office/powerpoint/2010/main" val="24610129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46C9000-61A1-7751-8AC2-5F4E9AD4B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481" y="1266784"/>
            <a:ext cx="4319587" cy="1428353"/>
          </a:xfrm>
        </p:spPr>
        <p:txBody>
          <a:bodyPr>
            <a:normAutofit fontScale="90000"/>
          </a:bodyPr>
          <a:lstStyle/>
          <a:p>
            <a:r>
              <a:rPr lang="pl-PL"/>
              <a:t>Podsumowując: Konflikt społeczny to kryzys relacji, nie tylko decyzji.</a:t>
            </a:r>
          </a:p>
        </p:txBody>
      </p:sp>
      <p:pic>
        <p:nvPicPr>
          <p:cNvPr id="6" name="Symbol zastępczy obrazu 5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F0BF5D71-B113-93C6-F15B-7345DF174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2328" y="3155315"/>
            <a:ext cx="4319587" cy="36004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800">
                <a:latin typeface="Open Sans"/>
                <a:ea typeface="Open Sans"/>
                <a:cs typeface="Open Sans"/>
              </a:rPr>
              <a:t>Konflikt zaczyna się wcześniej niż protest;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800">
                <a:latin typeface="Open Sans"/>
                <a:ea typeface="Open Sans"/>
                <a:cs typeface="Open Sans"/>
              </a:rPr>
              <a:t>Eskalację napędza utrata zaufania i wpływu;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800">
                <a:latin typeface="Open Sans"/>
                <a:ea typeface="Open Sans"/>
                <a:cs typeface="Open Sans"/>
              </a:rPr>
              <a:t>Reagowanie trzeba zaczynać zanim pojawi się polaryzacja. </a:t>
            </a:r>
          </a:p>
          <a:p>
            <a:endParaRPr lang="pl-PL" b="1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078AB2F3-092F-DBAA-55D0-84E511108382}"/>
              </a:ext>
            </a:extLst>
          </p:cNvPr>
          <p:cNvSpPr txBox="1"/>
          <p:nvPr/>
        </p:nvSpPr>
        <p:spPr>
          <a:xfrm>
            <a:off x="120650" y="5666978"/>
            <a:ext cx="6889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Najważniejsze pytanie nie brzmi: czy ludzie popierają inwestycję.</a:t>
            </a:r>
            <a:b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</a:b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Tylko: czy wierzą, że ktoś przeprowadzi ich przez zmianę.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7542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06FA9E3-3AB8-6588-036A-7127FC794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>
                <a:latin typeface="Open Sans"/>
                <a:ea typeface="Open Sans"/>
                <a:cs typeface="Open Sans"/>
              </a:rPr>
              <a:t>Energia w mieście, czyli o magazynie energii i energii społecznej </a:t>
            </a:r>
          </a:p>
        </p:txBody>
      </p:sp>
      <p:pic>
        <p:nvPicPr>
          <p:cNvPr id="10" name="Symbol zastępczy obrazu 9">
            <a:extLst>
              <a:ext uri="{FF2B5EF4-FFF2-40B4-BE49-F238E27FC236}">
                <a16:creationId xmlns:a16="http://schemas.microsoft.com/office/drawing/2014/main" id="{C695B21C-D90F-2AD5-28D1-814A3A6945B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custGeom>
            <a:avLst/>
            <a:gdLst>
              <a:gd name="connsiteX0" fmla="*/ 0 w 2576594"/>
              <a:gd name="connsiteY0" fmla="*/ 1246982 h 2493963"/>
              <a:gd name="connsiteX1" fmla="*/ 1288297 w 2576594"/>
              <a:gd name="connsiteY1" fmla="*/ 0 h 2493963"/>
              <a:gd name="connsiteX2" fmla="*/ 2576594 w 2576594"/>
              <a:gd name="connsiteY2" fmla="*/ 1246982 h 2493963"/>
              <a:gd name="connsiteX3" fmla="*/ 1288297 w 2576594"/>
              <a:gd name="connsiteY3" fmla="*/ 2493964 h 2493963"/>
              <a:gd name="connsiteX4" fmla="*/ 0 w 2576594"/>
              <a:gd name="connsiteY4" fmla="*/ 1246982 h 2493963"/>
              <a:gd name="connsiteX0" fmla="*/ 0 w 3455368"/>
              <a:gd name="connsiteY0" fmla="*/ 3526848 h 3727854"/>
              <a:gd name="connsiteX1" fmla="*/ 2167071 w 3455368"/>
              <a:gd name="connsiteY1" fmla="*/ 82931 h 3727854"/>
              <a:gd name="connsiteX2" fmla="*/ 3455368 w 3455368"/>
              <a:gd name="connsiteY2" fmla="*/ 1329913 h 3727854"/>
              <a:gd name="connsiteX3" fmla="*/ 2167071 w 3455368"/>
              <a:gd name="connsiteY3" fmla="*/ 2576895 h 3727854"/>
              <a:gd name="connsiteX4" fmla="*/ 0 w 3455368"/>
              <a:gd name="connsiteY4" fmla="*/ 3526848 h 3727854"/>
              <a:gd name="connsiteX0" fmla="*/ 69316 w 3524684"/>
              <a:gd name="connsiteY0" fmla="*/ 4930853 h 5119588"/>
              <a:gd name="connsiteX1" fmla="*/ 811348 w 3524684"/>
              <a:gd name="connsiteY1" fmla="*/ 38146 h 5119588"/>
              <a:gd name="connsiteX2" fmla="*/ 3524684 w 3524684"/>
              <a:gd name="connsiteY2" fmla="*/ 2733918 h 5119588"/>
              <a:gd name="connsiteX3" fmla="*/ 2236387 w 3524684"/>
              <a:gd name="connsiteY3" fmla="*/ 3980900 h 5119588"/>
              <a:gd name="connsiteX4" fmla="*/ 69316 w 3524684"/>
              <a:gd name="connsiteY4" fmla="*/ 4930853 h 5119588"/>
              <a:gd name="connsiteX0" fmla="*/ 374922 w 3830290"/>
              <a:gd name="connsiteY0" fmla="*/ 4901976 h 5090711"/>
              <a:gd name="connsiteX1" fmla="*/ 1116954 w 3830290"/>
              <a:gd name="connsiteY1" fmla="*/ 9269 h 5090711"/>
              <a:gd name="connsiteX2" fmla="*/ 3830290 w 3830290"/>
              <a:gd name="connsiteY2" fmla="*/ 2705041 h 5090711"/>
              <a:gd name="connsiteX3" fmla="*/ 2541993 w 3830290"/>
              <a:gd name="connsiteY3" fmla="*/ 3952023 h 5090711"/>
              <a:gd name="connsiteX4" fmla="*/ 374922 w 3830290"/>
              <a:gd name="connsiteY4" fmla="*/ 4901976 h 5090711"/>
              <a:gd name="connsiteX0" fmla="*/ 104255 w 5162792"/>
              <a:gd name="connsiteY0" fmla="*/ 5035789 h 5247620"/>
              <a:gd name="connsiteX1" fmla="*/ 846287 w 5162792"/>
              <a:gd name="connsiteY1" fmla="*/ 143082 h 5247620"/>
              <a:gd name="connsiteX2" fmla="*/ 5162792 w 5162792"/>
              <a:gd name="connsiteY2" fmla="*/ 1568194 h 5247620"/>
              <a:gd name="connsiteX3" fmla="*/ 2271326 w 5162792"/>
              <a:gd name="connsiteY3" fmla="*/ 4085836 h 5247620"/>
              <a:gd name="connsiteX4" fmla="*/ 104255 w 5162792"/>
              <a:gd name="connsiteY4" fmla="*/ 5035789 h 5247620"/>
              <a:gd name="connsiteX0" fmla="*/ 316117 w 5745097"/>
              <a:gd name="connsiteY0" fmla="*/ 5035789 h 5625173"/>
              <a:gd name="connsiteX1" fmla="*/ 1058149 w 5745097"/>
              <a:gd name="connsiteY1" fmla="*/ 143082 h 5625173"/>
              <a:gd name="connsiteX2" fmla="*/ 5374654 w 5745097"/>
              <a:gd name="connsiteY2" fmla="*/ 1568194 h 5625173"/>
              <a:gd name="connsiteX3" fmla="*/ 5368892 w 5745097"/>
              <a:gd name="connsiteY3" fmla="*/ 5154616 h 5625173"/>
              <a:gd name="connsiteX4" fmla="*/ 316117 w 5745097"/>
              <a:gd name="connsiteY4" fmla="*/ 5035789 h 5625173"/>
              <a:gd name="connsiteX0" fmla="*/ 316117 w 5439005"/>
              <a:gd name="connsiteY0" fmla="*/ 5035789 h 5872726"/>
              <a:gd name="connsiteX1" fmla="*/ 1058149 w 5439005"/>
              <a:gd name="connsiteY1" fmla="*/ 143082 h 5872726"/>
              <a:gd name="connsiteX2" fmla="*/ 5374654 w 5439005"/>
              <a:gd name="connsiteY2" fmla="*/ 1568194 h 5872726"/>
              <a:gd name="connsiteX3" fmla="*/ 5368892 w 5439005"/>
              <a:gd name="connsiteY3" fmla="*/ 5154616 h 5872726"/>
              <a:gd name="connsiteX4" fmla="*/ 316117 w 5439005"/>
              <a:gd name="connsiteY4" fmla="*/ 5035789 h 5872726"/>
              <a:gd name="connsiteX0" fmla="*/ 316117 w 5745098"/>
              <a:gd name="connsiteY0" fmla="*/ 5200377 h 5840238"/>
              <a:gd name="connsiteX1" fmla="*/ 1058149 w 5745098"/>
              <a:gd name="connsiteY1" fmla="*/ 307670 h 5840238"/>
              <a:gd name="connsiteX2" fmla="*/ 5374654 w 5745098"/>
              <a:gd name="connsiteY2" fmla="*/ 937136 h 5840238"/>
              <a:gd name="connsiteX3" fmla="*/ 5368892 w 5745098"/>
              <a:gd name="connsiteY3" fmla="*/ 5319204 h 5840238"/>
              <a:gd name="connsiteX4" fmla="*/ 316117 w 5745098"/>
              <a:gd name="connsiteY4" fmla="*/ 5200377 h 5840238"/>
              <a:gd name="connsiteX0" fmla="*/ 316117 w 5745098"/>
              <a:gd name="connsiteY0" fmla="*/ 5193520 h 5833381"/>
              <a:gd name="connsiteX1" fmla="*/ 1058149 w 5745098"/>
              <a:gd name="connsiteY1" fmla="*/ 300813 h 5833381"/>
              <a:gd name="connsiteX2" fmla="*/ 5374654 w 5745098"/>
              <a:gd name="connsiteY2" fmla="*/ 930279 h 5833381"/>
              <a:gd name="connsiteX3" fmla="*/ 5368892 w 5745098"/>
              <a:gd name="connsiteY3" fmla="*/ 5312347 h 5833381"/>
              <a:gd name="connsiteX4" fmla="*/ 316117 w 5745098"/>
              <a:gd name="connsiteY4" fmla="*/ 5193520 h 5833381"/>
              <a:gd name="connsiteX0" fmla="*/ 316117 w 5648721"/>
              <a:gd name="connsiteY0" fmla="*/ 5193520 h 5833381"/>
              <a:gd name="connsiteX1" fmla="*/ 1058149 w 5648721"/>
              <a:gd name="connsiteY1" fmla="*/ 300813 h 5833381"/>
              <a:gd name="connsiteX2" fmla="*/ 5374654 w 5648721"/>
              <a:gd name="connsiteY2" fmla="*/ 930279 h 5833381"/>
              <a:gd name="connsiteX3" fmla="*/ 5368892 w 5648721"/>
              <a:gd name="connsiteY3" fmla="*/ 5312347 h 5833381"/>
              <a:gd name="connsiteX4" fmla="*/ 316117 w 5648721"/>
              <a:gd name="connsiteY4" fmla="*/ 5193520 h 5833381"/>
              <a:gd name="connsiteX0" fmla="*/ 316117 w 5634786"/>
              <a:gd name="connsiteY0" fmla="*/ 5193520 h 5833381"/>
              <a:gd name="connsiteX1" fmla="*/ 1058149 w 5634786"/>
              <a:gd name="connsiteY1" fmla="*/ 300813 h 5833381"/>
              <a:gd name="connsiteX2" fmla="*/ 5374654 w 5634786"/>
              <a:gd name="connsiteY2" fmla="*/ 930279 h 5833381"/>
              <a:gd name="connsiteX3" fmla="*/ 5368892 w 5634786"/>
              <a:gd name="connsiteY3" fmla="*/ 5312347 h 5833381"/>
              <a:gd name="connsiteX4" fmla="*/ 316117 w 5634786"/>
              <a:gd name="connsiteY4" fmla="*/ 5193520 h 5833381"/>
              <a:gd name="connsiteX0" fmla="*/ 316117 w 5634786"/>
              <a:gd name="connsiteY0" fmla="*/ 5207452 h 5847313"/>
              <a:gd name="connsiteX1" fmla="*/ 1058149 w 5634786"/>
              <a:gd name="connsiteY1" fmla="*/ 314745 h 5847313"/>
              <a:gd name="connsiteX2" fmla="*/ 5374654 w 5634786"/>
              <a:gd name="connsiteY2" fmla="*/ 944211 h 5847313"/>
              <a:gd name="connsiteX3" fmla="*/ 5368892 w 5634786"/>
              <a:gd name="connsiteY3" fmla="*/ 5326279 h 5847313"/>
              <a:gd name="connsiteX4" fmla="*/ 316117 w 5634786"/>
              <a:gd name="connsiteY4" fmla="*/ 5207452 h 5847313"/>
              <a:gd name="connsiteX0" fmla="*/ 312570 w 5631239"/>
              <a:gd name="connsiteY0" fmla="*/ 4784006 h 5384789"/>
              <a:gd name="connsiteX1" fmla="*/ 1066478 w 5631239"/>
              <a:gd name="connsiteY1" fmla="*/ 556317 h 5384789"/>
              <a:gd name="connsiteX2" fmla="*/ 5371107 w 5631239"/>
              <a:gd name="connsiteY2" fmla="*/ 520765 h 5384789"/>
              <a:gd name="connsiteX3" fmla="*/ 5365345 w 5631239"/>
              <a:gd name="connsiteY3" fmla="*/ 4902833 h 5384789"/>
              <a:gd name="connsiteX4" fmla="*/ 312570 w 5631239"/>
              <a:gd name="connsiteY4" fmla="*/ 4784006 h 5384789"/>
              <a:gd name="connsiteX0" fmla="*/ 252936 w 5571605"/>
              <a:gd name="connsiteY0" fmla="*/ 4940044 h 5540827"/>
              <a:gd name="connsiteX1" fmla="*/ 1006844 w 5571605"/>
              <a:gd name="connsiteY1" fmla="*/ 712355 h 5540827"/>
              <a:gd name="connsiteX2" fmla="*/ 5311473 w 5571605"/>
              <a:gd name="connsiteY2" fmla="*/ 676803 h 5540827"/>
              <a:gd name="connsiteX3" fmla="*/ 5305711 w 5571605"/>
              <a:gd name="connsiteY3" fmla="*/ 5058871 h 5540827"/>
              <a:gd name="connsiteX4" fmla="*/ 252936 w 5571605"/>
              <a:gd name="connsiteY4" fmla="*/ 4940044 h 5540827"/>
              <a:gd name="connsiteX0" fmla="*/ 312955 w 5634077"/>
              <a:gd name="connsiteY0" fmla="*/ 4750174 h 5346986"/>
              <a:gd name="connsiteX1" fmla="*/ 1066863 w 5634077"/>
              <a:gd name="connsiteY1" fmla="*/ 522485 h 5346986"/>
              <a:gd name="connsiteX2" fmla="*/ 5383368 w 5634077"/>
              <a:gd name="connsiteY2" fmla="*/ 546310 h 5346986"/>
              <a:gd name="connsiteX3" fmla="*/ 5365730 w 5634077"/>
              <a:gd name="connsiteY3" fmla="*/ 4869001 h 5346986"/>
              <a:gd name="connsiteX4" fmla="*/ 312955 w 5634077"/>
              <a:gd name="connsiteY4" fmla="*/ 4750174 h 5346986"/>
              <a:gd name="connsiteX0" fmla="*/ 312955 w 5998729"/>
              <a:gd name="connsiteY0" fmla="*/ 4750174 h 5346986"/>
              <a:gd name="connsiteX1" fmla="*/ 1066863 w 5998729"/>
              <a:gd name="connsiteY1" fmla="*/ 522485 h 5346986"/>
              <a:gd name="connsiteX2" fmla="*/ 5383368 w 5998729"/>
              <a:gd name="connsiteY2" fmla="*/ 546310 h 5346986"/>
              <a:gd name="connsiteX3" fmla="*/ 5365730 w 5998729"/>
              <a:gd name="connsiteY3" fmla="*/ 4869001 h 5346986"/>
              <a:gd name="connsiteX4" fmla="*/ 312955 w 5998729"/>
              <a:gd name="connsiteY4" fmla="*/ 4750174 h 5346986"/>
              <a:gd name="connsiteX0" fmla="*/ 312955 w 5998729"/>
              <a:gd name="connsiteY0" fmla="*/ 5229731 h 5826543"/>
              <a:gd name="connsiteX1" fmla="*/ 1066863 w 5998729"/>
              <a:gd name="connsiteY1" fmla="*/ 1002042 h 5826543"/>
              <a:gd name="connsiteX2" fmla="*/ 5383368 w 5998729"/>
              <a:gd name="connsiteY2" fmla="*/ 1025867 h 5826543"/>
              <a:gd name="connsiteX3" fmla="*/ 5365730 w 5998729"/>
              <a:gd name="connsiteY3" fmla="*/ 5348558 h 5826543"/>
              <a:gd name="connsiteX4" fmla="*/ 312955 w 5998729"/>
              <a:gd name="connsiteY4" fmla="*/ 5229731 h 5826543"/>
              <a:gd name="connsiteX0" fmla="*/ 312955 w 5686866"/>
              <a:gd name="connsiteY0" fmla="*/ 5229731 h 5826543"/>
              <a:gd name="connsiteX1" fmla="*/ 1066863 w 5686866"/>
              <a:gd name="connsiteY1" fmla="*/ 1002042 h 5826543"/>
              <a:gd name="connsiteX2" fmla="*/ 5383368 w 5686866"/>
              <a:gd name="connsiteY2" fmla="*/ 1025867 h 5826543"/>
              <a:gd name="connsiteX3" fmla="*/ 5365730 w 5686866"/>
              <a:gd name="connsiteY3" fmla="*/ 5348558 h 5826543"/>
              <a:gd name="connsiteX4" fmla="*/ 312955 w 5686866"/>
              <a:gd name="connsiteY4" fmla="*/ 5229731 h 5826543"/>
              <a:gd name="connsiteX0" fmla="*/ 310697 w 5697348"/>
              <a:gd name="connsiteY0" fmla="*/ 5316895 h 5874584"/>
              <a:gd name="connsiteX1" fmla="*/ 1076480 w 5697348"/>
              <a:gd name="connsiteY1" fmla="*/ 1006078 h 5874584"/>
              <a:gd name="connsiteX2" fmla="*/ 5392985 w 5697348"/>
              <a:gd name="connsiteY2" fmla="*/ 1029903 h 5874584"/>
              <a:gd name="connsiteX3" fmla="*/ 5375347 w 5697348"/>
              <a:gd name="connsiteY3" fmla="*/ 5352594 h 5874584"/>
              <a:gd name="connsiteX4" fmla="*/ 310697 w 5697348"/>
              <a:gd name="connsiteY4" fmla="*/ 5316895 h 5874584"/>
              <a:gd name="connsiteX0" fmla="*/ 247809 w 5634460"/>
              <a:gd name="connsiteY0" fmla="*/ 5316895 h 5887740"/>
              <a:gd name="connsiteX1" fmla="*/ 1013592 w 5634460"/>
              <a:gd name="connsiteY1" fmla="*/ 1006078 h 5887740"/>
              <a:gd name="connsiteX2" fmla="*/ 5330097 w 5634460"/>
              <a:gd name="connsiteY2" fmla="*/ 1029903 h 5887740"/>
              <a:gd name="connsiteX3" fmla="*/ 5312459 w 5634460"/>
              <a:gd name="connsiteY3" fmla="*/ 5352594 h 5887740"/>
              <a:gd name="connsiteX4" fmla="*/ 247809 w 5634460"/>
              <a:gd name="connsiteY4" fmla="*/ 5316895 h 5887740"/>
              <a:gd name="connsiteX0" fmla="*/ 314217 w 5700868"/>
              <a:gd name="connsiteY0" fmla="*/ 5304278 h 5859792"/>
              <a:gd name="connsiteX1" fmla="*/ 1068124 w 5700868"/>
              <a:gd name="connsiteY1" fmla="*/ 1029087 h 5859792"/>
              <a:gd name="connsiteX2" fmla="*/ 5396505 w 5700868"/>
              <a:gd name="connsiteY2" fmla="*/ 1017286 h 5859792"/>
              <a:gd name="connsiteX3" fmla="*/ 5378867 w 5700868"/>
              <a:gd name="connsiteY3" fmla="*/ 5339977 h 5859792"/>
              <a:gd name="connsiteX4" fmla="*/ 314217 w 5700868"/>
              <a:gd name="connsiteY4" fmla="*/ 5304278 h 5859792"/>
              <a:gd name="connsiteX0" fmla="*/ 323691 w 5710342"/>
              <a:gd name="connsiteY0" fmla="*/ 5251442 h 5806956"/>
              <a:gd name="connsiteX1" fmla="*/ 1077598 w 5710342"/>
              <a:gd name="connsiteY1" fmla="*/ 976251 h 5806956"/>
              <a:gd name="connsiteX2" fmla="*/ 5405979 w 5710342"/>
              <a:gd name="connsiteY2" fmla="*/ 964450 h 5806956"/>
              <a:gd name="connsiteX3" fmla="*/ 5388341 w 5710342"/>
              <a:gd name="connsiteY3" fmla="*/ 5287141 h 5806956"/>
              <a:gd name="connsiteX4" fmla="*/ 323691 w 5710342"/>
              <a:gd name="connsiteY4" fmla="*/ 5251442 h 5806956"/>
              <a:gd name="connsiteX0" fmla="*/ 309620 w 5696271"/>
              <a:gd name="connsiteY0" fmla="*/ 5307691 h 5863205"/>
              <a:gd name="connsiteX1" fmla="*/ 1063527 w 5696271"/>
              <a:gd name="connsiteY1" fmla="*/ 1032500 h 5863205"/>
              <a:gd name="connsiteX2" fmla="*/ 5391908 w 5696271"/>
              <a:gd name="connsiteY2" fmla="*/ 1020699 h 5863205"/>
              <a:gd name="connsiteX3" fmla="*/ 5374270 w 5696271"/>
              <a:gd name="connsiteY3" fmla="*/ 5343390 h 5863205"/>
              <a:gd name="connsiteX4" fmla="*/ 309620 w 5696271"/>
              <a:gd name="connsiteY4" fmla="*/ 5307691 h 5863205"/>
              <a:gd name="connsiteX0" fmla="*/ 272236 w 5658887"/>
              <a:gd name="connsiteY0" fmla="*/ 5290752 h 5846266"/>
              <a:gd name="connsiteX1" fmla="*/ 1026143 w 5658887"/>
              <a:gd name="connsiteY1" fmla="*/ 1015561 h 5846266"/>
              <a:gd name="connsiteX2" fmla="*/ 5354524 w 5658887"/>
              <a:gd name="connsiteY2" fmla="*/ 1003760 h 5846266"/>
              <a:gd name="connsiteX3" fmla="*/ 5336886 w 5658887"/>
              <a:gd name="connsiteY3" fmla="*/ 5326451 h 5846266"/>
              <a:gd name="connsiteX4" fmla="*/ 272236 w 5658887"/>
              <a:gd name="connsiteY4" fmla="*/ 5290752 h 5846266"/>
              <a:gd name="connsiteX0" fmla="*/ 323691 w 5710342"/>
              <a:gd name="connsiteY0" fmla="*/ 5367708 h 5923222"/>
              <a:gd name="connsiteX1" fmla="*/ 1077598 w 5710342"/>
              <a:gd name="connsiteY1" fmla="*/ 1092517 h 5923222"/>
              <a:gd name="connsiteX2" fmla="*/ 5405979 w 5710342"/>
              <a:gd name="connsiteY2" fmla="*/ 1080716 h 5923222"/>
              <a:gd name="connsiteX3" fmla="*/ 5388341 w 5710342"/>
              <a:gd name="connsiteY3" fmla="*/ 5403407 h 5923222"/>
              <a:gd name="connsiteX4" fmla="*/ 323691 w 5710342"/>
              <a:gd name="connsiteY4" fmla="*/ 5367708 h 5923222"/>
              <a:gd name="connsiteX0" fmla="*/ 320182 w 5668940"/>
              <a:gd name="connsiteY0" fmla="*/ 5367708 h 5621071"/>
              <a:gd name="connsiteX1" fmla="*/ 1074089 w 5668940"/>
              <a:gd name="connsiteY1" fmla="*/ 1092517 h 5621071"/>
              <a:gd name="connsiteX2" fmla="*/ 5402470 w 5668940"/>
              <a:gd name="connsiteY2" fmla="*/ 1080716 h 5621071"/>
              <a:gd name="connsiteX3" fmla="*/ 5337331 w 5668940"/>
              <a:gd name="connsiteY3" fmla="*/ 4690887 h 5621071"/>
              <a:gd name="connsiteX4" fmla="*/ 320182 w 5668940"/>
              <a:gd name="connsiteY4" fmla="*/ 5367708 h 5621071"/>
              <a:gd name="connsiteX0" fmla="*/ 320182 w 5632436"/>
              <a:gd name="connsiteY0" fmla="*/ 5367708 h 5644430"/>
              <a:gd name="connsiteX1" fmla="*/ 1074089 w 5632436"/>
              <a:gd name="connsiteY1" fmla="*/ 1092517 h 5644430"/>
              <a:gd name="connsiteX2" fmla="*/ 5402470 w 5632436"/>
              <a:gd name="connsiteY2" fmla="*/ 1080716 h 5644430"/>
              <a:gd name="connsiteX3" fmla="*/ 5337331 w 5632436"/>
              <a:gd name="connsiteY3" fmla="*/ 4690887 h 5644430"/>
              <a:gd name="connsiteX4" fmla="*/ 320182 w 5632436"/>
              <a:gd name="connsiteY4" fmla="*/ 5367708 h 5644430"/>
              <a:gd name="connsiteX0" fmla="*/ 325446 w 5695150"/>
              <a:gd name="connsiteY0" fmla="*/ 5367708 h 5640715"/>
              <a:gd name="connsiteX1" fmla="*/ 1079353 w 5695150"/>
              <a:gd name="connsiteY1" fmla="*/ 1092517 h 5640715"/>
              <a:gd name="connsiteX2" fmla="*/ 5407734 w 5695150"/>
              <a:gd name="connsiteY2" fmla="*/ 1080716 h 5640715"/>
              <a:gd name="connsiteX3" fmla="*/ 5413847 w 5695150"/>
              <a:gd name="connsiteY3" fmla="*/ 4679012 h 5640715"/>
              <a:gd name="connsiteX4" fmla="*/ 325446 w 5695150"/>
              <a:gd name="connsiteY4" fmla="*/ 5367708 h 5640715"/>
              <a:gd name="connsiteX0" fmla="*/ 325446 w 5746772"/>
              <a:gd name="connsiteY0" fmla="*/ 5367708 h 5827579"/>
              <a:gd name="connsiteX1" fmla="*/ 1079353 w 5746772"/>
              <a:gd name="connsiteY1" fmla="*/ 1092517 h 5827579"/>
              <a:gd name="connsiteX2" fmla="*/ 5407734 w 5746772"/>
              <a:gd name="connsiteY2" fmla="*/ 1080716 h 5827579"/>
              <a:gd name="connsiteX3" fmla="*/ 5413847 w 5746772"/>
              <a:gd name="connsiteY3" fmla="*/ 4679012 h 5827579"/>
              <a:gd name="connsiteX4" fmla="*/ 325446 w 5746772"/>
              <a:gd name="connsiteY4" fmla="*/ 5367708 h 5827579"/>
              <a:gd name="connsiteX0" fmla="*/ 325446 w 5649004"/>
              <a:gd name="connsiteY0" fmla="*/ 5367708 h 5859444"/>
              <a:gd name="connsiteX1" fmla="*/ 1079353 w 5649004"/>
              <a:gd name="connsiteY1" fmla="*/ 1092517 h 5859444"/>
              <a:gd name="connsiteX2" fmla="*/ 5407734 w 5649004"/>
              <a:gd name="connsiteY2" fmla="*/ 1080716 h 5859444"/>
              <a:gd name="connsiteX3" fmla="*/ 5413847 w 5649004"/>
              <a:gd name="connsiteY3" fmla="*/ 4679012 h 5859444"/>
              <a:gd name="connsiteX4" fmla="*/ 325446 w 5649004"/>
              <a:gd name="connsiteY4" fmla="*/ 5367708 h 5859444"/>
              <a:gd name="connsiteX0" fmla="*/ 315969 w 5721778"/>
              <a:gd name="connsiteY0" fmla="*/ 4993736 h 5229879"/>
              <a:gd name="connsiteX1" fmla="*/ 1069876 w 5721778"/>
              <a:gd name="connsiteY1" fmla="*/ 718545 h 5229879"/>
              <a:gd name="connsiteX2" fmla="*/ 5398257 w 5721778"/>
              <a:gd name="connsiteY2" fmla="*/ 1181757 h 5229879"/>
              <a:gd name="connsiteX3" fmla="*/ 5404370 w 5721778"/>
              <a:gd name="connsiteY3" fmla="*/ 4305040 h 5229879"/>
              <a:gd name="connsiteX4" fmla="*/ 315969 w 5721778"/>
              <a:gd name="connsiteY4" fmla="*/ 4993736 h 5229879"/>
              <a:gd name="connsiteX0" fmla="*/ 315969 w 5721778"/>
              <a:gd name="connsiteY0" fmla="*/ 5036433 h 5272576"/>
              <a:gd name="connsiteX1" fmla="*/ 1069876 w 5721778"/>
              <a:gd name="connsiteY1" fmla="*/ 761242 h 5272576"/>
              <a:gd name="connsiteX2" fmla="*/ 5398257 w 5721778"/>
              <a:gd name="connsiteY2" fmla="*/ 1224454 h 5272576"/>
              <a:gd name="connsiteX3" fmla="*/ 5404370 w 5721778"/>
              <a:gd name="connsiteY3" fmla="*/ 4347737 h 5272576"/>
              <a:gd name="connsiteX4" fmla="*/ 315969 w 5721778"/>
              <a:gd name="connsiteY4" fmla="*/ 5036433 h 5272576"/>
              <a:gd name="connsiteX0" fmla="*/ 295424 w 5701233"/>
              <a:gd name="connsiteY0" fmla="*/ 4961804 h 5185044"/>
              <a:gd name="connsiteX1" fmla="*/ 1120583 w 5701233"/>
              <a:gd name="connsiteY1" fmla="*/ 864743 h 5185044"/>
              <a:gd name="connsiteX2" fmla="*/ 5377712 w 5701233"/>
              <a:gd name="connsiteY2" fmla="*/ 1149825 h 5185044"/>
              <a:gd name="connsiteX3" fmla="*/ 5383825 w 5701233"/>
              <a:gd name="connsiteY3" fmla="*/ 4273108 h 5185044"/>
              <a:gd name="connsiteX4" fmla="*/ 295424 w 5701233"/>
              <a:gd name="connsiteY4" fmla="*/ 4961804 h 5185044"/>
              <a:gd name="connsiteX0" fmla="*/ 227944 w 6156019"/>
              <a:gd name="connsiteY0" fmla="*/ 4249685 h 4653160"/>
              <a:gd name="connsiteX1" fmla="*/ 1539991 w 6156019"/>
              <a:gd name="connsiteY1" fmla="*/ 829518 h 4653160"/>
              <a:gd name="connsiteX2" fmla="*/ 5797120 w 6156019"/>
              <a:gd name="connsiteY2" fmla="*/ 1114600 h 4653160"/>
              <a:gd name="connsiteX3" fmla="*/ 5803233 w 6156019"/>
              <a:gd name="connsiteY3" fmla="*/ 4237883 h 4653160"/>
              <a:gd name="connsiteX4" fmla="*/ 227944 w 6156019"/>
              <a:gd name="connsiteY4" fmla="*/ 4249685 h 4653160"/>
              <a:gd name="connsiteX0" fmla="*/ 2254 w 5930329"/>
              <a:gd name="connsiteY0" fmla="*/ 4249685 h 4728827"/>
              <a:gd name="connsiteX1" fmla="*/ 1314301 w 5930329"/>
              <a:gd name="connsiteY1" fmla="*/ 829518 h 4728827"/>
              <a:gd name="connsiteX2" fmla="*/ 5571430 w 5930329"/>
              <a:gd name="connsiteY2" fmla="*/ 1114600 h 4728827"/>
              <a:gd name="connsiteX3" fmla="*/ 5577543 w 5930329"/>
              <a:gd name="connsiteY3" fmla="*/ 4237883 h 4728827"/>
              <a:gd name="connsiteX4" fmla="*/ 2254 w 5930329"/>
              <a:gd name="connsiteY4" fmla="*/ 4249685 h 4728827"/>
              <a:gd name="connsiteX0" fmla="*/ 2203 w 6070417"/>
              <a:gd name="connsiteY0" fmla="*/ 3625988 h 4413820"/>
              <a:gd name="connsiteX1" fmla="*/ 1444879 w 6070417"/>
              <a:gd name="connsiteY1" fmla="*/ 799587 h 4413820"/>
              <a:gd name="connsiteX2" fmla="*/ 5702008 w 6070417"/>
              <a:gd name="connsiteY2" fmla="*/ 1084669 h 4413820"/>
              <a:gd name="connsiteX3" fmla="*/ 5708121 w 6070417"/>
              <a:gd name="connsiteY3" fmla="*/ 4207952 h 4413820"/>
              <a:gd name="connsiteX4" fmla="*/ 2203 w 6070417"/>
              <a:gd name="connsiteY4" fmla="*/ 3625988 h 4413820"/>
              <a:gd name="connsiteX0" fmla="*/ 53060 w 6121274"/>
              <a:gd name="connsiteY0" fmla="*/ 3625988 h 4456797"/>
              <a:gd name="connsiteX1" fmla="*/ 1495736 w 6121274"/>
              <a:gd name="connsiteY1" fmla="*/ 799587 h 4456797"/>
              <a:gd name="connsiteX2" fmla="*/ 5752865 w 6121274"/>
              <a:gd name="connsiteY2" fmla="*/ 1084669 h 4456797"/>
              <a:gd name="connsiteX3" fmla="*/ 5758978 w 6121274"/>
              <a:gd name="connsiteY3" fmla="*/ 4207952 h 4456797"/>
              <a:gd name="connsiteX4" fmla="*/ 53060 w 6121274"/>
              <a:gd name="connsiteY4" fmla="*/ 3625988 h 4456797"/>
              <a:gd name="connsiteX0" fmla="*/ 193599 w 6018185"/>
              <a:gd name="connsiteY0" fmla="*/ 3625988 h 4743687"/>
              <a:gd name="connsiteX1" fmla="*/ 1636275 w 6018185"/>
              <a:gd name="connsiteY1" fmla="*/ 799587 h 4743687"/>
              <a:gd name="connsiteX2" fmla="*/ 5893404 w 6018185"/>
              <a:gd name="connsiteY2" fmla="*/ 1084669 h 4743687"/>
              <a:gd name="connsiteX3" fmla="*/ 5578883 w 6018185"/>
              <a:gd name="connsiteY3" fmla="*/ 4623588 h 4743687"/>
              <a:gd name="connsiteX4" fmla="*/ 193599 w 6018185"/>
              <a:gd name="connsiteY4" fmla="*/ 3625988 h 4743687"/>
              <a:gd name="connsiteX0" fmla="*/ 193599 w 6018185"/>
              <a:gd name="connsiteY0" fmla="*/ 3625988 h 4915691"/>
              <a:gd name="connsiteX1" fmla="*/ 1636275 w 6018185"/>
              <a:gd name="connsiteY1" fmla="*/ 799587 h 4915691"/>
              <a:gd name="connsiteX2" fmla="*/ 5893404 w 6018185"/>
              <a:gd name="connsiteY2" fmla="*/ 1084669 h 4915691"/>
              <a:gd name="connsiteX3" fmla="*/ 5578883 w 6018185"/>
              <a:gd name="connsiteY3" fmla="*/ 4623588 h 4915691"/>
              <a:gd name="connsiteX4" fmla="*/ 3091886 w 6018185"/>
              <a:gd name="connsiteY4" fmla="*/ 4595458 h 4915691"/>
              <a:gd name="connsiteX5" fmla="*/ 193599 w 6018185"/>
              <a:gd name="connsiteY5" fmla="*/ 3625988 h 4915691"/>
              <a:gd name="connsiteX0" fmla="*/ 29539 w 5759925"/>
              <a:gd name="connsiteY0" fmla="*/ 3625988 h 5631302"/>
              <a:gd name="connsiteX1" fmla="*/ 1472215 w 5759925"/>
              <a:gd name="connsiteY1" fmla="*/ 799587 h 5631302"/>
              <a:gd name="connsiteX2" fmla="*/ 5729344 w 5759925"/>
              <a:gd name="connsiteY2" fmla="*/ 1084669 h 5631302"/>
              <a:gd name="connsiteX3" fmla="*/ 5414823 w 5759925"/>
              <a:gd name="connsiteY3" fmla="*/ 4623588 h 5631302"/>
              <a:gd name="connsiteX4" fmla="*/ 2559691 w 5759925"/>
              <a:gd name="connsiteY4" fmla="*/ 5592986 h 5631302"/>
              <a:gd name="connsiteX5" fmla="*/ 29539 w 5759925"/>
              <a:gd name="connsiteY5" fmla="*/ 3625988 h 5631302"/>
              <a:gd name="connsiteX0" fmla="*/ 27945 w 5817782"/>
              <a:gd name="connsiteY0" fmla="*/ 3937721 h 5646152"/>
              <a:gd name="connsiteX1" fmla="*/ 1529998 w 5817782"/>
              <a:gd name="connsiteY1" fmla="*/ 814437 h 5646152"/>
              <a:gd name="connsiteX2" fmla="*/ 5787127 w 5817782"/>
              <a:gd name="connsiteY2" fmla="*/ 1099519 h 5646152"/>
              <a:gd name="connsiteX3" fmla="*/ 5472606 w 5817782"/>
              <a:gd name="connsiteY3" fmla="*/ 4638438 h 5646152"/>
              <a:gd name="connsiteX4" fmla="*/ 2617474 w 5817782"/>
              <a:gd name="connsiteY4" fmla="*/ 5607836 h 5646152"/>
              <a:gd name="connsiteX5" fmla="*/ 27945 w 5817782"/>
              <a:gd name="connsiteY5" fmla="*/ 3937721 h 5646152"/>
              <a:gd name="connsiteX0" fmla="*/ 27066 w 5852574"/>
              <a:gd name="connsiteY0" fmla="*/ 4000095 h 5649150"/>
              <a:gd name="connsiteX1" fmla="*/ 1564745 w 5852574"/>
              <a:gd name="connsiteY1" fmla="*/ 817435 h 5649150"/>
              <a:gd name="connsiteX2" fmla="*/ 5821874 w 5852574"/>
              <a:gd name="connsiteY2" fmla="*/ 1102517 h 5649150"/>
              <a:gd name="connsiteX3" fmla="*/ 5507353 w 5852574"/>
              <a:gd name="connsiteY3" fmla="*/ 4641436 h 5649150"/>
              <a:gd name="connsiteX4" fmla="*/ 2652221 w 5852574"/>
              <a:gd name="connsiteY4" fmla="*/ 5610834 h 5649150"/>
              <a:gd name="connsiteX5" fmla="*/ 27066 w 5852574"/>
              <a:gd name="connsiteY5" fmla="*/ 4000095 h 5649150"/>
              <a:gd name="connsiteX0" fmla="*/ 39943 w 5865451"/>
              <a:gd name="connsiteY0" fmla="*/ 4000095 h 5785122"/>
              <a:gd name="connsiteX1" fmla="*/ 1577622 w 5865451"/>
              <a:gd name="connsiteY1" fmla="*/ 817435 h 5785122"/>
              <a:gd name="connsiteX2" fmla="*/ 5834751 w 5865451"/>
              <a:gd name="connsiteY2" fmla="*/ 1102517 h 5785122"/>
              <a:gd name="connsiteX3" fmla="*/ 5520230 w 5865451"/>
              <a:gd name="connsiteY3" fmla="*/ 4641436 h 5785122"/>
              <a:gd name="connsiteX4" fmla="*/ 2961981 w 5865451"/>
              <a:gd name="connsiteY4" fmla="*/ 5753338 h 5785122"/>
              <a:gd name="connsiteX5" fmla="*/ 39943 w 5865451"/>
              <a:gd name="connsiteY5" fmla="*/ 4000095 h 5785122"/>
              <a:gd name="connsiteX0" fmla="*/ 39943 w 7000658"/>
              <a:gd name="connsiteY0" fmla="*/ 4000095 h 5820006"/>
              <a:gd name="connsiteX1" fmla="*/ 1577622 w 7000658"/>
              <a:gd name="connsiteY1" fmla="*/ 817435 h 5820006"/>
              <a:gd name="connsiteX2" fmla="*/ 5834751 w 7000658"/>
              <a:gd name="connsiteY2" fmla="*/ 1102517 h 5820006"/>
              <a:gd name="connsiteX3" fmla="*/ 6921518 w 7000658"/>
              <a:gd name="connsiteY3" fmla="*/ 5033321 h 5820006"/>
              <a:gd name="connsiteX4" fmla="*/ 2961981 w 7000658"/>
              <a:gd name="connsiteY4" fmla="*/ 5753338 h 5820006"/>
              <a:gd name="connsiteX5" fmla="*/ 39943 w 7000658"/>
              <a:gd name="connsiteY5" fmla="*/ 4000095 h 5820006"/>
              <a:gd name="connsiteX0" fmla="*/ 39943 w 7324239"/>
              <a:gd name="connsiteY0" fmla="*/ 4000095 h 5770571"/>
              <a:gd name="connsiteX1" fmla="*/ 1577622 w 7324239"/>
              <a:gd name="connsiteY1" fmla="*/ 817435 h 5770571"/>
              <a:gd name="connsiteX2" fmla="*/ 5834751 w 7324239"/>
              <a:gd name="connsiteY2" fmla="*/ 1102517 h 5770571"/>
              <a:gd name="connsiteX3" fmla="*/ 6921518 w 7324239"/>
              <a:gd name="connsiteY3" fmla="*/ 5033321 h 5770571"/>
              <a:gd name="connsiteX4" fmla="*/ 2961981 w 7324239"/>
              <a:gd name="connsiteY4" fmla="*/ 5753338 h 5770571"/>
              <a:gd name="connsiteX5" fmla="*/ 39943 w 7324239"/>
              <a:gd name="connsiteY5" fmla="*/ 4000095 h 5770571"/>
              <a:gd name="connsiteX0" fmla="*/ 39943 w 6939952"/>
              <a:gd name="connsiteY0" fmla="*/ 4000095 h 5770571"/>
              <a:gd name="connsiteX1" fmla="*/ 1577622 w 6939952"/>
              <a:gd name="connsiteY1" fmla="*/ 817435 h 5770571"/>
              <a:gd name="connsiteX2" fmla="*/ 5834751 w 6939952"/>
              <a:gd name="connsiteY2" fmla="*/ 1102517 h 5770571"/>
              <a:gd name="connsiteX3" fmla="*/ 6921518 w 6939952"/>
              <a:gd name="connsiteY3" fmla="*/ 5033321 h 5770571"/>
              <a:gd name="connsiteX4" fmla="*/ 2961981 w 6939952"/>
              <a:gd name="connsiteY4" fmla="*/ 5753338 h 5770571"/>
              <a:gd name="connsiteX5" fmla="*/ 39943 w 6939952"/>
              <a:gd name="connsiteY5" fmla="*/ 4000095 h 5770571"/>
              <a:gd name="connsiteX0" fmla="*/ 39943 w 6939952"/>
              <a:gd name="connsiteY0" fmla="*/ 4000095 h 5774179"/>
              <a:gd name="connsiteX1" fmla="*/ 1577622 w 6939952"/>
              <a:gd name="connsiteY1" fmla="*/ 817435 h 5774179"/>
              <a:gd name="connsiteX2" fmla="*/ 5834751 w 6939952"/>
              <a:gd name="connsiteY2" fmla="*/ 1102517 h 5774179"/>
              <a:gd name="connsiteX3" fmla="*/ 6921518 w 6939952"/>
              <a:gd name="connsiteY3" fmla="*/ 5033321 h 5774179"/>
              <a:gd name="connsiteX4" fmla="*/ 2961981 w 6939952"/>
              <a:gd name="connsiteY4" fmla="*/ 5753338 h 5774179"/>
              <a:gd name="connsiteX5" fmla="*/ 39943 w 6939952"/>
              <a:gd name="connsiteY5" fmla="*/ 4000095 h 5774179"/>
              <a:gd name="connsiteX0" fmla="*/ 62517 w 6962526"/>
              <a:gd name="connsiteY0" fmla="*/ 4000095 h 5914074"/>
              <a:gd name="connsiteX1" fmla="*/ 1600196 w 6962526"/>
              <a:gd name="connsiteY1" fmla="*/ 817435 h 5914074"/>
              <a:gd name="connsiteX2" fmla="*/ 5857325 w 6962526"/>
              <a:gd name="connsiteY2" fmla="*/ 1102517 h 5914074"/>
              <a:gd name="connsiteX3" fmla="*/ 6944092 w 6962526"/>
              <a:gd name="connsiteY3" fmla="*/ 5033321 h 5914074"/>
              <a:gd name="connsiteX4" fmla="*/ 3447693 w 6962526"/>
              <a:gd name="connsiteY4" fmla="*/ 5895842 h 5914074"/>
              <a:gd name="connsiteX5" fmla="*/ 62517 w 6962526"/>
              <a:gd name="connsiteY5" fmla="*/ 4000095 h 5914074"/>
              <a:gd name="connsiteX0" fmla="*/ 62517 w 6962526"/>
              <a:gd name="connsiteY0" fmla="*/ 4000095 h 5909063"/>
              <a:gd name="connsiteX1" fmla="*/ 1600196 w 6962526"/>
              <a:gd name="connsiteY1" fmla="*/ 817435 h 5909063"/>
              <a:gd name="connsiteX2" fmla="*/ 5857325 w 6962526"/>
              <a:gd name="connsiteY2" fmla="*/ 1102517 h 5909063"/>
              <a:gd name="connsiteX3" fmla="*/ 6944092 w 6962526"/>
              <a:gd name="connsiteY3" fmla="*/ 5033321 h 5909063"/>
              <a:gd name="connsiteX4" fmla="*/ 3447693 w 6962526"/>
              <a:gd name="connsiteY4" fmla="*/ 5895842 h 5909063"/>
              <a:gd name="connsiteX5" fmla="*/ 62517 w 6962526"/>
              <a:gd name="connsiteY5" fmla="*/ 4000095 h 5909063"/>
              <a:gd name="connsiteX0" fmla="*/ 72715 w 7004788"/>
              <a:gd name="connsiteY0" fmla="*/ 4473865 h 6382833"/>
              <a:gd name="connsiteX1" fmla="*/ 1610394 w 7004788"/>
              <a:gd name="connsiteY1" fmla="*/ 1291205 h 6382833"/>
              <a:gd name="connsiteX2" fmla="*/ 6948178 w 7004788"/>
              <a:gd name="connsiteY2" fmla="*/ 923144 h 6382833"/>
              <a:gd name="connsiteX3" fmla="*/ 6954290 w 7004788"/>
              <a:gd name="connsiteY3" fmla="*/ 5507091 h 6382833"/>
              <a:gd name="connsiteX4" fmla="*/ 3457891 w 7004788"/>
              <a:gd name="connsiteY4" fmla="*/ 6369612 h 6382833"/>
              <a:gd name="connsiteX5" fmla="*/ 72715 w 7004788"/>
              <a:gd name="connsiteY5" fmla="*/ 4473865 h 6382833"/>
              <a:gd name="connsiteX0" fmla="*/ 106881 w 7038954"/>
              <a:gd name="connsiteY0" fmla="*/ 4547924 h 6456892"/>
              <a:gd name="connsiteX1" fmla="*/ 1415960 w 7038954"/>
              <a:gd name="connsiteY1" fmla="*/ 1109770 h 6456892"/>
              <a:gd name="connsiteX2" fmla="*/ 6982344 w 7038954"/>
              <a:gd name="connsiteY2" fmla="*/ 997203 h 6456892"/>
              <a:gd name="connsiteX3" fmla="*/ 6988456 w 7038954"/>
              <a:gd name="connsiteY3" fmla="*/ 5581150 h 6456892"/>
              <a:gd name="connsiteX4" fmla="*/ 3492057 w 7038954"/>
              <a:gd name="connsiteY4" fmla="*/ 6443671 h 6456892"/>
              <a:gd name="connsiteX5" fmla="*/ 106881 w 7038954"/>
              <a:gd name="connsiteY5" fmla="*/ 4547924 h 6456892"/>
              <a:gd name="connsiteX0" fmla="*/ 107112 w 7040332"/>
              <a:gd name="connsiteY0" fmla="*/ 4975368 h 6884336"/>
              <a:gd name="connsiteX1" fmla="*/ 1416191 w 7040332"/>
              <a:gd name="connsiteY1" fmla="*/ 1537214 h 6884336"/>
              <a:gd name="connsiteX2" fmla="*/ 6996022 w 7040332"/>
              <a:gd name="connsiteY2" fmla="*/ 866594 h 6884336"/>
              <a:gd name="connsiteX3" fmla="*/ 6988687 w 7040332"/>
              <a:gd name="connsiteY3" fmla="*/ 6008594 h 6884336"/>
              <a:gd name="connsiteX4" fmla="*/ 3492288 w 7040332"/>
              <a:gd name="connsiteY4" fmla="*/ 6871115 h 6884336"/>
              <a:gd name="connsiteX5" fmla="*/ 107112 w 7040332"/>
              <a:gd name="connsiteY5" fmla="*/ 4975368 h 6884336"/>
              <a:gd name="connsiteX0" fmla="*/ 125032 w 7058252"/>
              <a:gd name="connsiteY0" fmla="*/ 5026174 h 6935142"/>
              <a:gd name="connsiteX1" fmla="*/ 1339981 w 7058252"/>
              <a:gd name="connsiteY1" fmla="*/ 1386314 h 6935142"/>
              <a:gd name="connsiteX2" fmla="*/ 7013942 w 7058252"/>
              <a:gd name="connsiteY2" fmla="*/ 917400 h 6935142"/>
              <a:gd name="connsiteX3" fmla="*/ 7006607 w 7058252"/>
              <a:gd name="connsiteY3" fmla="*/ 6059400 h 6935142"/>
              <a:gd name="connsiteX4" fmla="*/ 3510208 w 7058252"/>
              <a:gd name="connsiteY4" fmla="*/ 6921921 h 6935142"/>
              <a:gd name="connsiteX5" fmla="*/ 125032 w 7058252"/>
              <a:gd name="connsiteY5" fmla="*/ 5026174 h 6935142"/>
              <a:gd name="connsiteX0" fmla="*/ 96994 w 7030214"/>
              <a:gd name="connsiteY0" fmla="*/ 5112058 h 7021026"/>
              <a:gd name="connsiteX1" fmla="*/ 1311943 w 7030214"/>
              <a:gd name="connsiteY1" fmla="*/ 1472198 h 7021026"/>
              <a:gd name="connsiteX2" fmla="*/ 6985904 w 7030214"/>
              <a:gd name="connsiteY2" fmla="*/ 1003284 h 7021026"/>
              <a:gd name="connsiteX3" fmla="*/ 6978569 w 7030214"/>
              <a:gd name="connsiteY3" fmla="*/ 6145284 h 7021026"/>
              <a:gd name="connsiteX4" fmla="*/ 3482170 w 7030214"/>
              <a:gd name="connsiteY4" fmla="*/ 7007805 h 7021026"/>
              <a:gd name="connsiteX5" fmla="*/ 96994 w 7030214"/>
              <a:gd name="connsiteY5" fmla="*/ 5112058 h 7021026"/>
              <a:gd name="connsiteX0" fmla="*/ 165399 w 7098619"/>
              <a:gd name="connsiteY0" fmla="*/ 5137158 h 7046126"/>
              <a:gd name="connsiteX1" fmla="*/ 1030724 w 7098619"/>
              <a:gd name="connsiteY1" fmla="*/ 1416616 h 7046126"/>
              <a:gd name="connsiteX2" fmla="*/ 7054309 w 7098619"/>
              <a:gd name="connsiteY2" fmla="*/ 1028384 h 7046126"/>
              <a:gd name="connsiteX3" fmla="*/ 7046974 w 7098619"/>
              <a:gd name="connsiteY3" fmla="*/ 6170384 h 7046126"/>
              <a:gd name="connsiteX4" fmla="*/ 3550575 w 7098619"/>
              <a:gd name="connsiteY4" fmla="*/ 7032905 h 7046126"/>
              <a:gd name="connsiteX5" fmla="*/ 165399 w 7098619"/>
              <a:gd name="connsiteY5" fmla="*/ 5137158 h 7046126"/>
              <a:gd name="connsiteX0" fmla="*/ 175351 w 7108571"/>
              <a:gd name="connsiteY0" fmla="*/ 5226784 h 7135752"/>
              <a:gd name="connsiteX1" fmla="*/ 1040676 w 7108571"/>
              <a:gd name="connsiteY1" fmla="*/ 1506242 h 7135752"/>
              <a:gd name="connsiteX2" fmla="*/ 7064261 w 7108571"/>
              <a:gd name="connsiteY2" fmla="*/ 1118010 h 7135752"/>
              <a:gd name="connsiteX3" fmla="*/ 7056926 w 7108571"/>
              <a:gd name="connsiteY3" fmla="*/ 6260010 h 7135752"/>
              <a:gd name="connsiteX4" fmla="*/ 3560527 w 7108571"/>
              <a:gd name="connsiteY4" fmla="*/ 7122531 h 7135752"/>
              <a:gd name="connsiteX5" fmla="*/ 175351 w 7108571"/>
              <a:gd name="connsiteY5" fmla="*/ 5226784 h 7135752"/>
              <a:gd name="connsiteX0" fmla="*/ 175351 w 7108571"/>
              <a:gd name="connsiteY0" fmla="*/ 5226784 h 7127573"/>
              <a:gd name="connsiteX1" fmla="*/ 1040676 w 7108571"/>
              <a:gd name="connsiteY1" fmla="*/ 1506242 h 7127573"/>
              <a:gd name="connsiteX2" fmla="*/ 7064261 w 7108571"/>
              <a:gd name="connsiteY2" fmla="*/ 1118010 h 7127573"/>
              <a:gd name="connsiteX3" fmla="*/ 7056926 w 7108571"/>
              <a:gd name="connsiteY3" fmla="*/ 6260010 h 7127573"/>
              <a:gd name="connsiteX4" fmla="*/ 3560527 w 7108571"/>
              <a:gd name="connsiteY4" fmla="*/ 7122531 h 7127573"/>
              <a:gd name="connsiteX5" fmla="*/ 175351 w 7108571"/>
              <a:gd name="connsiteY5" fmla="*/ 5226784 h 7127573"/>
              <a:gd name="connsiteX0" fmla="*/ 175351 w 7170557"/>
              <a:gd name="connsiteY0" fmla="*/ 5226784 h 7154795"/>
              <a:gd name="connsiteX1" fmla="*/ 1040676 w 7170557"/>
              <a:gd name="connsiteY1" fmla="*/ 1506242 h 7154795"/>
              <a:gd name="connsiteX2" fmla="*/ 7064261 w 7170557"/>
              <a:gd name="connsiteY2" fmla="*/ 1118010 h 7154795"/>
              <a:gd name="connsiteX3" fmla="*/ 7124161 w 7170557"/>
              <a:gd name="connsiteY3" fmla="*/ 6643252 h 7154795"/>
              <a:gd name="connsiteX4" fmla="*/ 3560527 w 7170557"/>
              <a:gd name="connsiteY4" fmla="*/ 7122531 h 7154795"/>
              <a:gd name="connsiteX5" fmla="*/ 175351 w 7170557"/>
              <a:gd name="connsiteY5" fmla="*/ 5226784 h 7154795"/>
              <a:gd name="connsiteX0" fmla="*/ 175351 w 7170557"/>
              <a:gd name="connsiteY0" fmla="*/ 5226784 h 7135754"/>
              <a:gd name="connsiteX1" fmla="*/ 1040676 w 7170557"/>
              <a:gd name="connsiteY1" fmla="*/ 1506242 h 7135754"/>
              <a:gd name="connsiteX2" fmla="*/ 7064261 w 7170557"/>
              <a:gd name="connsiteY2" fmla="*/ 1118010 h 7135754"/>
              <a:gd name="connsiteX3" fmla="*/ 7124161 w 7170557"/>
              <a:gd name="connsiteY3" fmla="*/ 6643252 h 7135754"/>
              <a:gd name="connsiteX4" fmla="*/ 3560527 w 7170557"/>
              <a:gd name="connsiteY4" fmla="*/ 7122531 h 7135754"/>
              <a:gd name="connsiteX5" fmla="*/ 175351 w 7170557"/>
              <a:gd name="connsiteY5" fmla="*/ 5226784 h 7135754"/>
              <a:gd name="connsiteX0" fmla="*/ 192451 w 7187657"/>
              <a:gd name="connsiteY0" fmla="*/ 5278777 h 7187747"/>
              <a:gd name="connsiteX1" fmla="*/ 1057776 w 7187657"/>
              <a:gd name="connsiteY1" fmla="*/ 1558235 h 7187747"/>
              <a:gd name="connsiteX2" fmla="*/ 7081361 w 7187657"/>
              <a:gd name="connsiteY2" fmla="*/ 1170003 h 7187747"/>
              <a:gd name="connsiteX3" fmla="*/ 7141261 w 7187657"/>
              <a:gd name="connsiteY3" fmla="*/ 6695245 h 7187747"/>
              <a:gd name="connsiteX4" fmla="*/ 3577627 w 7187657"/>
              <a:gd name="connsiteY4" fmla="*/ 7174524 h 7187747"/>
              <a:gd name="connsiteX5" fmla="*/ 192451 w 7187657"/>
              <a:gd name="connsiteY5" fmla="*/ 5278777 h 7187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657" h="7187747">
                <a:moveTo>
                  <a:pt x="192451" y="5278777"/>
                </a:moveTo>
                <a:cubicBezTo>
                  <a:pt x="-227524" y="4342729"/>
                  <a:pt x="30647" y="3096919"/>
                  <a:pt x="1057776" y="1558235"/>
                </a:cubicBezTo>
                <a:cubicBezTo>
                  <a:pt x="2084905" y="19551"/>
                  <a:pt x="7485122" y="-824972"/>
                  <a:pt x="7081361" y="1170003"/>
                </a:cubicBezTo>
                <a:cubicBezTo>
                  <a:pt x="6784478" y="3343107"/>
                  <a:pt x="7346924" y="6703879"/>
                  <a:pt x="7141261" y="6695245"/>
                </a:cubicBezTo>
                <a:cubicBezTo>
                  <a:pt x="5534310" y="6259098"/>
                  <a:pt x="4823168" y="7316473"/>
                  <a:pt x="3577627" y="7174524"/>
                </a:cubicBezTo>
                <a:cubicBezTo>
                  <a:pt x="2332086" y="7032575"/>
                  <a:pt x="612426" y="6214825"/>
                  <a:pt x="192451" y="5278777"/>
                </a:cubicBezTo>
                <a:close/>
              </a:path>
            </a:pathLst>
          </a:custGeom>
          <a:solidFill>
            <a:prstClr val="white">
              <a:lumMod val="95000"/>
            </a:prstClr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1E1BC-E501-0150-9BE1-BCA33B80A2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3221575"/>
            <a:ext cx="4319587" cy="328019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2000" kern="100">
                <a:latin typeface="Open Sans"/>
                <a:ea typeface="Open Sans"/>
                <a:cs typeface="Open Sans"/>
              </a:rPr>
              <a:t>B</a:t>
            </a:r>
            <a:r>
              <a:rPr lang="pl-PL" sz="2000" kern="100">
                <a:effectLst/>
                <a:latin typeface="Open Sans"/>
                <a:ea typeface="Open Sans"/>
                <a:cs typeface="Open Sans"/>
              </a:rPr>
              <a:t>udowa dużego bateryjnego magazynu energii</a:t>
            </a:r>
            <a:r>
              <a:rPr lang="pl-PL" sz="2000" kern="100">
                <a:latin typeface="Open Sans"/>
                <a:ea typeface="Open Sans"/>
                <a:cs typeface="Open Sans"/>
              </a:rPr>
              <a:t>;</a:t>
            </a:r>
            <a:endParaRPr lang="pl-PL" sz="2000" kern="10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sz="2000" kern="100">
                <a:latin typeface="Open Sans"/>
                <a:ea typeface="Open Sans"/>
                <a:cs typeface="Open Sans"/>
              </a:rPr>
              <a:t>Kość niezgody: lokalizacja i bezpieczeństwo;</a:t>
            </a:r>
            <a:endParaRPr lang="pl-PL" sz="2000" kern="1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sz="2000" kern="100">
                <a:latin typeface="Open Sans"/>
                <a:ea typeface="Open Sans"/>
                <a:cs typeface="Open Sans"/>
              </a:rPr>
              <a:t>Inwestycja utrzymana; budowa w toku.</a:t>
            </a:r>
            <a:endParaRPr lang="pl-PL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pl-PL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pl-PL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8696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41B26-865D-9EB4-B6E6-C42314B85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39" y="788093"/>
            <a:ext cx="10926491" cy="614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021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41B26-865D-9EB4-B6E6-C42314B85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81" y="848376"/>
            <a:ext cx="10837039" cy="609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1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41B26-865D-9EB4-B6E6-C42314B85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13" y="904362"/>
            <a:ext cx="10578622" cy="595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147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6" y="742096"/>
            <a:ext cx="11025883" cy="620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300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41B26-865D-9EB4-B6E6-C42314B85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91" y="814862"/>
            <a:ext cx="10737648" cy="604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5245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B1FF45F4-F174-74B9-7FAD-460F8CB28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7" y="1030669"/>
            <a:ext cx="10080625" cy="672147"/>
          </a:xfrm>
        </p:spPr>
        <p:txBody>
          <a:bodyPr>
            <a:normAutofit/>
          </a:bodyPr>
          <a:lstStyle/>
          <a:p>
            <a:r>
              <a:rPr lang="pl-PL"/>
              <a:t>Co można było zrobić inaczej?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B4C12B4-30E1-CA5E-491D-84CA79C3C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4101" y="1969963"/>
            <a:ext cx="4659312" cy="436816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2400" b="1">
                <a:solidFill>
                  <a:srgbClr val="E2E8F0"/>
                </a:solidFill>
              </a:rPr>
              <a:t>FAZA 1-2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>
                <a:latin typeface="Open Sans"/>
                <a:ea typeface="Open Sans"/>
                <a:cs typeface="Open Sans"/>
              </a:rPr>
              <a:t>informacja i komunikacja (od początku?);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>
                <a:latin typeface="Open Sans"/>
                <a:ea typeface="Open Sans"/>
                <a:cs typeface="Open Sans"/>
              </a:rPr>
              <a:t>karta bezpieczeństwa (SMEA);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latin typeface="Open Sans"/>
                <a:ea typeface="Open Sans"/>
                <a:cs typeface="Open Sans"/>
              </a:rPr>
              <a:t>panel </a:t>
            </a:r>
            <a:r>
              <a:rPr lang="pl-PL" sz="1800">
                <a:solidFill>
                  <a:srgbClr val="E2E8F0"/>
                </a:solidFill>
                <a:latin typeface="Open Sans"/>
                <a:ea typeface="Open Sans"/>
                <a:cs typeface="Open Sans"/>
              </a:rPr>
              <a:t>(gmina + inwestor + mieszkańcy + niezależny ekspert + straż pożarna </a:t>
            </a:r>
            <a:r>
              <a:rPr lang="en-US" sz="1800">
                <a:solidFill>
                  <a:srgbClr val="E2E8F0"/>
                </a:solidFill>
                <a:latin typeface="Open Sans"/>
                <a:ea typeface="Open Sans"/>
                <a:cs typeface="Open Sans"/>
              </a:rPr>
              <a:t>+ </a:t>
            </a:r>
            <a:r>
              <a:rPr lang="en-US" sz="1800" err="1">
                <a:solidFill>
                  <a:srgbClr val="E2E8F0"/>
                </a:solidFill>
                <a:latin typeface="Open Sans"/>
                <a:ea typeface="Open Sans"/>
                <a:cs typeface="Open Sans"/>
              </a:rPr>
              <a:t>niezależny</a:t>
            </a:r>
            <a:r>
              <a:rPr lang="en-US" sz="1800">
                <a:solidFill>
                  <a:srgbClr val="E2E8F0"/>
                </a:solidFill>
                <a:latin typeface="Open Sans"/>
                <a:ea typeface="Open Sans"/>
                <a:cs typeface="Open Sans"/>
              </a:rPr>
              <a:t> moderator</a:t>
            </a:r>
            <a:r>
              <a:rPr lang="pl-PL" sz="1800">
                <a:solidFill>
                  <a:srgbClr val="E2E8F0"/>
                </a:solidFill>
                <a:latin typeface="Open Sans"/>
                <a:ea typeface="Open Sans"/>
                <a:cs typeface="Open Sans"/>
              </a:rPr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>
                <a:latin typeface="Open Sans"/>
                <a:ea typeface="Open Sans"/>
                <a:cs typeface="Open Sans"/>
              </a:rPr>
              <a:t>tłumaczenie koncepcji i ryzyka językiem mieszkańców: warianty lokalizacyjne, kryteria wyboru miejsca </a:t>
            </a:r>
            <a:r>
              <a:rPr lang="pl-PL" sz="1800">
                <a:latin typeface="Open Sans"/>
                <a:ea typeface="Open Sans"/>
                <a:cs typeface="Open Sans"/>
                <a:sym typeface="Wingdings" panose="05000000000000000000" pitchFamily="2" charset="2"/>
              </a:rPr>
              <a:t> </a:t>
            </a:r>
            <a:r>
              <a:rPr lang="pl-PL" sz="1800">
                <a:latin typeface="Open Sans"/>
                <a:ea typeface="Open Sans"/>
                <a:cs typeface="Open Sans"/>
              </a:rPr>
              <a:t>dom, zdrowie, majątek, odszkodowania, monitoring, odpowiedzialność.</a:t>
            </a:r>
          </a:p>
          <a:p>
            <a:endParaRPr lang="pl-PL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31303BA4-ABBA-5AA5-5112-325016C7415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78588" y="1940561"/>
            <a:ext cx="4659312" cy="14884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2400" b="1">
                <a:solidFill>
                  <a:srgbClr val="E2E8F0"/>
                </a:solidFill>
              </a:rPr>
              <a:t>FAZA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>
                <a:latin typeface="Open Sans"/>
                <a:ea typeface="Open Sans"/>
                <a:cs typeface="Open Sans"/>
              </a:rPr>
              <a:t>regularna analiza i zmiana pola sił społecznych i czynników oddziaływania (+/-)  </a:t>
            </a:r>
            <a:r>
              <a:rPr lang="pl-PL" sz="1800">
                <a:latin typeface="Open Sans"/>
                <a:ea typeface="Open Sans"/>
                <a:cs typeface="Open Sans"/>
                <a:sym typeface="Wingdings" panose="05000000000000000000" pitchFamily="2" charset="2"/>
              </a:rPr>
              <a:t> opcja: wstrzymanie projektu.</a:t>
            </a:r>
            <a:endParaRPr lang="pl-PL" sz="1800"/>
          </a:p>
        </p:txBody>
      </p:sp>
      <p:sp>
        <p:nvSpPr>
          <p:cNvPr id="6" name="Shape 17">
            <a:extLst>
              <a:ext uri="{FF2B5EF4-FFF2-40B4-BE49-F238E27FC236}">
                <a16:creationId xmlns:a16="http://schemas.microsoft.com/office/drawing/2014/main" id="{8989D64E-FE74-1AFD-7C82-F383931B0EB3}"/>
              </a:ext>
            </a:extLst>
          </p:cNvPr>
          <p:cNvSpPr/>
          <p:nvPr/>
        </p:nvSpPr>
        <p:spPr>
          <a:xfrm>
            <a:off x="436618" y="6333571"/>
            <a:ext cx="11593259" cy="428270"/>
          </a:xfrm>
          <a:prstGeom prst="roundRect">
            <a:avLst>
              <a:gd name="adj" fmla="val 19231"/>
            </a:avLst>
          </a:prstGeom>
          <a:solidFill>
            <a:srgbClr val="0B3F47"/>
          </a:solidFill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0" rIns="91440" bIns="4572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F8FAFC"/>
                </a:solidFill>
                <a:effectLst/>
                <a:uLnTx/>
                <a:uFillTx/>
                <a:latin typeface="Work Sans"/>
                <a:ea typeface="Open Sans"/>
                <a:cs typeface="Open Sans"/>
              </a:rPr>
              <a:t>Lekcja: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8FAFC"/>
                </a:solidFill>
                <a:effectLst/>
                <a:uLnTx/>
                <a:uFillTx/>
                <a:latin typeface="Work Sans"/>
              </a:rPr>
              <a:t>transformacja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8FAFC"/>
                </a:solidFill>
                <a:effectLst/>
                <a:uLnTx/>
                <a:uFillTx/>
                <a:latin typeface="Work San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8FAFC"/>
                </a:solidFill>
                <a:effectLst/>
                <a:uLnTx/>
                <a:uFillTx/>
                <a:latin typeface="Work Sans"/>
              </a:rPr>
              <a:t>energetyczna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8FAFC"/>
                </a:solidFill>
                <a:effectLst/>
                <a:uLnTx/>
                <a:uFillTx/>
                <a:latin typeface="Work San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8FAFC"/>
                </a:solidFill>
                <a:effectLst/>
                <a:uLnTx/>
                <a:uFillTx/>
                <a:latin typeface="Work Sans"/>
              </a:rPr>
              <a:t>wymaga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8FAFC"/>
                </a:solidFill>
                <a:effectLst/>
                <a:uLnTx/>
                <a:uFillTx/>
                <a:latin typeface="Work San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8FAFC"/>
                </a:solidFill>
                <a:effectLst/>
                <a:uLnTx/>
                <a:uFillTx/>
                <a:latin typeface="Work Sans"/>
              </a:rPr>
              <a:t>zarządzania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8FAFC"/>
                </a:solidFill>
                <a:effectLst/>
                <a:uLnTx/>
                <a:uFillTx/>
                <a:latin typeface="Work San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8FAFC"/>
                </a:solidFill>
                <a:effectLst/>
                <a:uLnTx/>
                <a:uFillTx/>
                <a:latin typeface="Work Sans"/>
              </a:rPr>
              <a:t>technologią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8FAFC"/>
                </a:solidFill>
                <a:effectLst/>
                <a:uLnTx/>
                <a:uFillTx/>
                <a:latin typeface="Work Sans"/>
              </a:rPr>
              <a:t>,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8FAFC"/>
                </a:solidFill>
                <a:effectLst/>
                <a:uLnTx/>
                <a:uFillTx/>
                <a:latin typeface="Work Sans"/>
              </a:rPr>
              <a:t>ryzykiem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8FAFC"/>
                </a:solidFill>
                <a:effectLst/>
                <a:uLnTx/>
                <a:uFillTx/>
                <a:latin typeface="Work San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8FAFC"/>
                </a:solidFill>
                <a:effectLst/>
                <a:uLnTx/>
                <a:uFillTx/>
                <a:latin typeface="Work Sans"/>
              </a:rPr>
              <a:t>społecznym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8FAFC"/>
                </a:solidFill>
                <a:effectLst/>
                <a:uLnTx/>
                <a:uFillTx/>
                <a:latin typeface="Work San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8FAFC"/>
                </a:solidFill>
                <a:effectLst/>
                <a:uLnTx/>
                <a:uFillTx/>
                <a:latin typeface="Work Sans"/>
              </a:rPr>
              <a:t>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8FAFC"/>
                </a:solidFill>
                <a:effectLst/>
                <a:uLnTx/>
                <a:uFillTx/>
                <a:latin typeface="Work San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8FAFC"/>
                </a:solidFill>
                <a:effectLst/>
                <a:uLnTx/>
                <a:uFillTx/>
                <a:latin typeface="Work Sans"/>
              </a:rPr>
              <a:t>zaufaniem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F8FAFC"/>
                </a:solidFill>
                <a:effectLst/>
                <a:uLnTx/>
                <a:uFillTx/>
                <a:latin typeface="Work Sans"/>
              </a:rPr>
              <a:t>.</a:t>
            </a:r>
            <a:endParaRPr lang="pl-PL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/>
            </a:endParaRPr>
          </a:p>
        </p:txBody>
      </p:sp>
      <p:sp>
        <p:nvSpPr>
          <p:cNvPr id="7" name="Symbol zastępczy zawartości 4">
            <a:extLst>
              <a:ext uri="{FF2B5EF4-FFF2-40B4-BE49-F238E27FC236}">
                <a16:creationId xmlns:a16="http://schemas.microsoft.com/office/drawing/2014/main" id="{6BBE17A6-8A5B-7149-125A-B121182A8A8C}"/>
              </a:ext>
            </a:extLst>
          </p:cNvPr>
          <p:cNvSpPr txBox="1">
            <a:spLocks/>
          </p:cNvSpPr>
          <p:nvPr/>
        </p:nvSpPr>
        <p:spPr>
          <a:xfrm>
            <a:off x="6477000" y="3429000"/>
            <a:ext cx="4659312" cy="25556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>
                <a:ln>
                  <a:noFill/>
                </a:ln>
                <a:solidFill>
                  <a:srgbClr val="E2E8F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FAZA 4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sprzątanie i uczenie się (ewaluacja</a:t>
            </a:r>
            <a:r>
              <a:rPr lang="pl-PL" sz="1800">
                <a:solidFill>
                  <a:prstClr val="white"/>
                </a:solidFill>
                <a:latin typeface="Open Sans"/>
                <a:ea typeface="Open Sans"/>
                <a:cs typeface="Open Sans"/>
              </a:rPr>
              <a:t>);</a:t>
            </a:r>
            <a:endParaRPr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opracowanie i umieszczenie historii przypadku w lokalnej bazie wiedzy</a:t>
            </a:r>
            <a:r>
              <a:rPr lang="pl-PL" sz="1800">
                <a:solidFill>
                  <a:prstClr val="white"/>
                </a:solidFill>
                <a:latin typeface="Open Sans"/>
                <a:ea typeface="Open Sans"/>
                <a:cs typeface="Open Sans"/>
              </a:rPr>
              <a:t>;</a:t>
            </a:r>
            <a:endParaRPr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opracowanie standardu ramowego i procedury postępowania dla kolejnych inwestycji</a:t>
            </a:r>
            <a:r>
              <a:rPr lang="pl-PL" sz="1800">
                <a:solidFill>
                  <a:prstClr val="white"/>
                </a:solidFill>
                <a:latin typeface="Open Sans"/>
                <a:ea typeface="Open Sans"/>
                <a:cs typeface="Open Sans"/>
              </a:rPr>
              <a:t>.</a:t>
            </a:r>
            <a:endParaRPr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319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F156A8-33D6-1E28-2082-98C66379E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Work Sans"/>
              </a:rPr>
              <a:t>W</a:t>
            </a:r>
            <a:r>
              <a:rPr lang="pl-PL" err="1">
                <a:latin typeface="Work Sans"/>
              </a:rPr>
              <a:t>ebinar</a:t>
            </a:r>
            <a:r>
              <a:rPr lang="en-GB">
                <a:latin typeface="Work Sans"/>
              </a:rPr>
              <a:t> </a:t>
            </a:r>
            <a:r>
              <a:rPr lang="en-GB" err="1">
                <a:latin typeface="Work Sans"/>
              </a:rPr>
              <a:t>prowadzą</a:t>
            </a:r>
            <a:r>
              <a:rPr lang="x-none">
                <a:latin typeface="Work Sans"/>
              </a:rPr>
              <a:t>:</a:t>
            </a:r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41EFE22-2FB2-3399-8B32-8373FE88BF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lIns="91440" tIns="45720" rIns="91440" bIns="45720" anchor="t">
            <a:noAutofit/>
          </a:bodyPr>
          <a:lstStyle/>
          <a:p>
            <a:pPr algn="ctr"/>
            <a:r>
              <a:rPr lang="pl-PL" sz="1400">
                <a:latin typeface="Open Sans"/>
                <a:ea typeface="Open Sans"/>
                <a:cs typeface="Open Sans"/>
              </a:rPr>
              <a:t>Grzegorz Dziarski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E1AB8F6-5026-438A-A2E1-74D260087D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anchor="t">
            <a:noAutofit/>
          </a:bodyPr>
          <a:lstStyle/>
          <a:p>
            <a:pPr algn="ctr"/>
            <a:r>
              <a:rPr lang="pl-PL" sz="1400">
                <a:latin typeface="Open Sans"/>
                <a:ea typeface="Open Sans"/>
                <a:cs typeface="Open Sans"/>
              </a:rPr>
              <a:t>Krzysztof Początek</a:t>
            </a:r>
            <a:endParaRPr lang="x-none" sz="1400">
              <a:latin typeface="Open Sans"/>
              <a:ea typeface="Open Sans"/>
              <a:cs typeface="Open Sans"/>
            </a:endParaRPr>
          </a:p>
          <a:p>
            <a:endParaRPr lang="pl-PL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AE43640-E9C8-ACC1-41B8-9CB99B8F02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lIns="91440" tIns="45720" rIns="91440" bIns="45720" anchor="t">
            <a:noAutofit/>
          </a:bodyPr>
          <a:lstStyle/>
          <a:p>
            <a:pPr algn="ctr"/>
            <a:r>
              <a:rPr lang="pl-PL" sz="1400">
                <a:latin typeface="Open Sans"/>
                <a:ea typeface="Open Sans"/>
                <a:cs typeface="Open Sans"/>
              </a:rPr>
              <a:t>Wojciech Zarzycki</a:t>
            </a:r>
          </a:p>
        </p:txBody>
      </p:sp>
      <p:pic>
        <p:nvPicPr>
          <p:cNvPr id="9" name="Picture 2" descr="Obraz zawierający Ludzka twarz, osoba, człowiek, Czoło&#10;&#10;Opis wygenerowany automatycznie">
            <a:extLst>
              <a:ext uri="{FF2B5EF4-FFF2-40B4-BE49-F238E27FC236}">
                <a16:creationId xmlns:a16="http://schemas.microsoft.com/office/drawing/2014/main" id="{95D8C07B-9BB0-78C4-0DD4-7A60B36199AF}"/>
              </a:ext>
            </a:extLst>
          </p:cNvPr>
          <p:cNvPicPr>
            <a:picLocks noGrp="1" noChangeAspect="1" noChangeArrowheads="1"/>
          </p:cNvPicPr>
          <p:nvPr>
            <p:ph type="pic" sz="quarter" idx="19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ymbol zastępczy obrazu 12">
            <a:extLst>
              <a:ext uri="{FF2B5EF4-FFF2-40B4-BE49-F238E27FC236}">
                <a16:creationId xmlns:a16="http://schemas.microsoft.com/office/drawing/2014/main" id="{0C1E3CE7-D477-516E-9B85-B0138237FBB7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prstGeom prst="ellipse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11" name="Symbol zastępczy obrazu 27">
            <a:extLst>
              <a:ext uri="{FF2B5EF4-FFF2-40B4-BE49-F238E27FC236}">
                <a16:creationId xmlns:a16="http://schemas.microsoft.com/office/drawing/2014/main" id="{5F0C8ACF-3B4F-1E52-758E-B52146CF961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" b="1520"/>
          <a:stretch/>
        </p:blipFill>
        <p:spPr>
          <a:xfrm>
            <a:off x="1055688" y="2110241"/>
            <a:ext cx="2637518" cy="263751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966101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C012B-DC1F-08B5-61F0-6012620F3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0CDFD592-B3E3-3EA6-F876-665BEA042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/>
              <a:t>Podsumowanie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0DD9675-2C75-F8B6-DC00-C4A023A22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l-PL" sz="2000">
                <a:latin typeface="Open Sans"/>
                <a:ea typeface="Open Sans"/>
                <a:cs typeface="Open Sans"/>
              </a:rPr>
              <a:t>Konflikt społeczny rzadko pojawia się nagle</a:t>
            </a:r>
            <a:br>
              <a:rPr lang="pl-PL" sz="2000">
                <a:latin typeface="Open Sans"/>
                <a:ea typeface="Open Sans"/>
                <a:cs typeface="Open Sans"/>
              </a:rPr>
            </a:br>
            <a:r>
              <a:rPr lang="pl-PL" sz="2000" b="1">
                <a:latin typeface="Open Sans"/>
                <a:ea typeface="Open Sans"/>
                <a:cs typeface="Open Sans"/>
              </a:rPr>
              <a:t>Niepokój → utrata wpływu → polaryzacja → protest;</a:t>
            </a:r>
          </a:p>
          <a:p>
            <a:pPr lvl="0"/>
            <a:endParaRPr lang="pl-PL" sz="2000">
              <a:latin typeface="Open Sans"/>
              <a:ea typeface="Open Sans"/>
              <a:cs typeface="Open Sans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l-PL" sz="2000">
                <a:latin typeface="Open Sans"/>
                <a:ea typeface="Open Sans"/>
                <a:cs typeface="Open Sans"/>
              </a:rPr>
              <a:t>Stabilność projektu wymaga równowagi:</a:t>
            </a:r>
            <a:br>
              <a:rPr lang="pl-PL" sz="2000">
                <a:latin typeface="Open Sans"/>
                <a:ea typeface="Open Sans"/>
                <a:cs typeface="Open Sans"/>
              </a:rPr>
            </a:br>
            <a:r>
              <a:rPr lang="pl-PL" sz="2000" b="1">
                <a:latin typeface="Open Sans"/>
                <a:ea typeface="Open Sans"/>
                <a:cs typeface="Open Sans"/>
              </a:rPr>
              <a:t>spójność techniczna ↔ spójność społeczna;</a:t>
            </a:r>
          </a:p>
          <a:p>
            <a:pPr lvl="0"/>
            <a:endParaRPr lang="pl-PL" sz="2000">
              <a:latin typeface="Open Sans"/>
              <a:ea typeface="Open Sans"/>
              <a:cs typeface="Open Sans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l-PL" sz="2000">
                <a:latin typeface="Open Sans"/>
                <a:ea typeface="Open Sans"/>
                <a:cs typeface="Open Sans"/>
              </a:rPr>
              <a:t>Eskalację zatrzymuje szybka pętla decyzyjna:</a:t>
            </a:r>
            <a:br>
              <a:rPr lang="pl-PL" sz="2000">
                <a:latin typeface="Open Sans"/>
                <a:ea typeface="Open Sans"/>
                <a:cs typeface="Open Sans"/>
              </a:rPr>
            </a:br>
            <a:r>
              <a:rPr lang="pl-PL" sz="2000" b="1">
                <a:latin typeface="Open Sans"/>
                <a:ea typeface="Open Sans"/>
                <a:cs typeface="Open Sans"/>
              </a:rPr>
              <a:t>obserwacja → orientacja → decyzja → działanie.</a:t>
            </a:r>
            <a:endParaRPr lang="pl-PL" sz="2000">
              <a:latin typeface="Open Sans"/>
              <a:ea typeface="Open Sans"/>
              <a:cs typeface="Open Sans"/>
            </a:endParaRPr>
          </a:p>
        </p:txBody>
      </p:sp>
      <p:sp>
        <p:nvSpPr>
          <p:cNvPr id="6" name="Shape 17">
            <a:extLst>
              <a:ext uri="{FF2B5EF4-FFF2-40B4-BE49-F238E27FC236}">
                <a16:creationId xmlns:a16="http://schemas.microsoft.com/office/drawing/2014/main" id="{0B3C6DC8-7191-D2A6-E0AA-4A47201379EE}"/>
              </a:ext>
            </a:extLst>
          </p:cNvPr>
          <p:cNvSpPr/>
          <p:nvPr/>
        </p:nvSpPr>
        <p:spPr>
          <a:xfrm>
            <a:off x="1054100" y="5965983"/>
            <a:ext cx="10200640" cy="753207"/>
          </a:xfrm>
          <a:prstGeom prst="roundRect">
            <a:avLst>
              <a:gd name="adj" fmla="val 19231"/>
            </a:avLst>
          </a:prstGeom>
          <a:solidFill>
            <a:srgbClr val="D7153A"/>
          </a:solidFill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pl-PL" sz="2000" b="1">
                <a:latin typeface="Open Sans" pitchFamily="2" charset="0"/>
                <a:ea typeface="Open Sans" pitchFamily="2" charset="0"/>
                <a:cs typeface="Open Sans" pitchFamily="2" charset="0"/>
              </a:rPr>
              <a:t>„Jeśli mieszkańcy dowiadują się o inwestycji głównie z Facebooka,</a:t>
            </a:r>
            <a:br>
              <a:rPr lang="pl-PL" sz="2000" b="1"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pl-PL" sz="2000" b="1">
                <a:latin typeface="Open Sans" pitchFamily="2" charset="0"/>
                <a:ea typeface="Open Sans" pitchFamily="2" charset="0"/>
                <a:cs typeface="Open Sans" pitchFamily="2" charset="0"/>
              </a:rPr>
              <a:t>to zwykle Facebook zaczyna zarządzać projektem.”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4690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B666D9D3-9CF1-7AD9-1394-CEA55E535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0">
                <a:latin typeface="Work Sans"/>
              </a:rPr>
              <a:t>Samorząd ma wpływ i ma narzędzia</a:t>
            </a:r>
            <a:endParaRPr lang="pl-PL">
              <a:latin typeface="Work Sans"/>
            </a:endParaRPr>
          </a:p>
        </p:txBody>
      </p:sp>
      <p:graphicFrame>
        <p:nvGraphicFramePr>
          <p:cNvPr id="7" name="Symbol zastępczy zawartości 6">
            <a:extLst>
              <a:ext uri="{FF2B5EF4-FFF2-40B4-BE49-F238E27FC236}">
                <a16:creationId xmlns:a16="http://schemas.microsoft.com/office/drawing/2014/main" id="{ACC63D64-C0C2-5892-DB58-D925371DFA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5853444"/>
              </p:ext>
            </p:extLst>
          </p:nvPr>
        </p:nvGraphicFramePr>
        <p:xfrm>
          <a:off x="589935" y="1801640"/>
          <a:ext cx="10913807" cy="4815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890731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7DB4F-24A2-0BE8-4FF6-3FA092DB9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66F38003-F3E1-7B7D-B164-9B0C205F8AB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268413"/>
            <a:ext cx="10080625" cy="533400"/>
          </a:xfrm>
        </p:spPr>
        <p:txBody>
          <a:bodyPr/>
          <a:lstStyle/>
          <a:p>
            <a:r>
              <a:rPr lang="pl-PL" b="0"/>
              <a:t>Szybka ściąga do własnego KPP</a:t>
            </a:r>
            <a:endParaRPr lang="pl-PL"/>
          </a:p>
        </p:txBody>
      </p:sp>
      <p:graphicFrame>
        <p:nvGraphicFramePr>
          <p:cNvPr id="7" name="Symbol zastępczy zawartości 6">
            <a:extLst>
              <a:ext uri="{FF2B5EF4-FFF2-40B4-BE49-F238E27FC236}">
                <a16:creationId xmlns:a16="http://schemas.microsoft.com/office/drawing/2014/main" id="{85F47AA9-D710-95ED-68DA-BA9D5201B748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962455605"/>
              </p:ext>
            </p:extLst>
          </p:nvPr>
        </p:nvGraphicFramePr>
        <p:xfrm>
          <a:off x="576404" y="2038296"/>
          <a:ext cx="10611968" cy="4814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D47DFA1-B0FC-FD80-9A71-2B340DD441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8241297"/>
              </p:ext>
            </p:extLst>
          </p:nvPr>
        </p:nvGraphicFramePr>
        <p:xfrm>
          <a:off x="6477624" y="-430696"/>
          <a:ext cx="5709380" cy="3057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3138357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784948AD-E930-5C00-5EEA-C59AE3BAE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3960" y="1492568"/>
            <a:ext cx="7926964" cy="1465524"/>
          </a:xfrm>
        </p:spPr>
        <p:txBody>
          <a:bodyPr>
            <a:normAutofit fontScale="90000"/>
          </a:bodyPr>
          <a:lstStyle/>
          <a:p>
            <a:r>
              <a:rPr lang="pl-PL"/>
              <a:t>Sesja pytań i odpowiedzi,</a:t>
            </a:r>
            <a:br>
              <a:rPr lang="pl-PL"/>
            </a:br>
            <a:r>
              <a:rPr lang="pl-PL"/>
              <a:t>dyskusja</a:t>
            </a:r>
            <a:br>
              <a:rPr lang="pl-PL"/>
            </a:br>
            <a:br>
              <a:rPr lang="pl-PL"/>
            </a:br>
            <a:br>
              <a:rPr lang="pl-PL"/>
            </a:br>
            <a:endParaRPr lang="pl-PL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6605AEED-F16A-A7E7-48F6-1E53025B1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170" y="946785"/>
            <a:ext cx="5629275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8188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62B710-41E1-5769-C4E5-CF82C4594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>
                <a:latin typeface="Work Sans"/>
              </a:rPr>
              <a:t>Konflikt a retoryka </a:t>
            </a:r>
            <a:r>
              <a:rPr lang="pl-PL" sz="2700">
                <a:latin typeface="Work Sans"/>
              </a:rPr>
              <a:t>i…</a:t>
            </a:r>
            <a:r>
              <a:rPr lang="pl-PL">
                <a:latin typeface="Work Sans"/>
              </a:rPr>
              <a:t> REPUBLIKA </a:t>
            </a:r>
            <a:r>
              <a:rPr lang="pl-PL" sz="2400">
                <a:latin typeface="Work Sans"/>
              </a:rPr>
              <a:t>(lokalna)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8781D7FF-D8C6-FA2E-3634-534CD2A0E2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F8A8422-3069-1EF2-9F41-B89BFCE9A2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l-PL" sz="2400" b="1">
                <a:latin typeface="Open Sans"/>
                <a:ea typeface="Open Sans"/>
                <a:cs typeface="Open Sans"/>
              </a:rPr>
              <a:t>Patos </a:t>
            </a:r>
            <a:r>
              <a:rPr lang="pl-PL" sz="2400">
                <a:latin typeface="Open Sans"/>
                <a:ea typeface="Open Sans"/>
                <a:cs typeface="Open Sans"/>
                <a:sym typeface="Wingdings" panose="05000000000000000000" pitchFamily="2" charset="2"/>
              </a:rPr>
              <a:t> wspólne dobro, 	wspólny interes:</a:t>
            </a:r>
            <a:endParaRPr lang="pl-PL" sz="2400">
              <a:latin typeface="Open Sans"/>
              <a:ea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l-PL" sz="2400" b="1">
                <a:latin typeface="Open Sans"/>
                <a:ea typeface="Open Sans"/>
                <a:cs typeface="Open Sans"/>
              </a:rPr>
              <a:t>Etos </a:t>
            </a:r>
            <a:r>
              <a:rPr lang="pl-PL" sz="2400">
                <a:latin typeface="Open Sans"/>
                <a:ea typeface="Open Sans"/>
                <a:cs typeface="Open Sans"/>
                <a:sym typeface="Wingdings" panose="05000000000000000000" pitchFamily="2" charset="2"/>
              </a:rPr>
              <a:t> tożsamość, reputacja, wiarygodność:</a:t>
            </a:r>
            <a:endParaRPr lang="pl-PL" sz="2400">
              <a:latin typeface="Open Sans"/>
              <a:ea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l-PL" sz="2400" b="1">
                <a:latin typeface="Open Sans"/>
                <a:ea typeface="Open Sans"/>
                <a:cs typeface="Open Sans"/>
              </a:rPr>
              <a:t>Empatia </a:t>
            </a:r>
            <a:r>
              <a:rPr lang="pl-PL" sz="2400">
                <a:latin typeface="Open Sans"/>
                <a:ea typeface="Open Sans"/>
                <a:cs typeface="Open Sans"/>
                <a:sym typeface="Wingdings" panose="05000000000000000000" pitchFamily="2" charset="2"/>
              </a:rPr>
              <a:t> zmysł społeczny, 	wczuwanie się:</a:t>
            </a:r>
            <a:endParaRPr lang="pl-PL" sz="2400">
              <a:latin typeface="Open Sans"/>
              <a:ea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400" b="1">
                <a:latin typeface="Open Sans"/>
                <a:ea typeface="Open Sans"/>
                <a:cs typeface="Open Sans"/>
              </a:rPr>
              <a:t>Logos </a:t>
            </a:r>
            <a:r>
              <a:rPr lang="pl-PL" sz="2400">
                <a:latin typeface="Open Sans"/>
                <a:ea typeface="Open Sans"/>
                <a:cs typeface="Open Sans"/>
                <a:sym typeface="Wingdings" panose="05000000000000000000" pitchFamily="2" charset="2"/>
              </a:rPr>
              <a:t> fakty, dane, założenia.</a:t>
            </a:r>
            <a:endParaRPr lang="pl-PL" sz="2400">
              <a:latin typeface="Open Sans"/>
              <a:ea typeface="Open Sans"/>
              <a:cs typeface="Open Sans"/>
            </a:endParaRPr>
          </a:p>
        </p:txBody>
      </p:sp>
      <p:pic>
        <p:nvPicPr>
          <p:cNvPr id="48" name="Obraz 47">
            <a:extLst>
              <a:ext uri="{FF2B5EF4-FFF2-40B4-BE49-F238E27FC236}">
                <a16:creationId xmlns:a16="http://schemas.microsoft.com/office/drawing/2014/main" id="{DEAD676C-2689-BDE9-12BC-C21F2878C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071" y="1053000"/>
            <a:ext cx="6766616" cy="4752000"/>
          </a:xfrm>
          <a:prstGeom prst="ellipse">
            <a:avLst/>
          </a:prstGeom>
          <a:ln w="6350" cap="rnd">
            <a:solidFill>
              <a:srgbClr val="C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389897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784948AD-E930-5C00-5EEA-C59AE3BAE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058" y="1783830"/>
            <a:ext cx="4517538" cy="2976706"/>
          </a:xfrm>
        </p:spPr>
        <p:txBody>
          <a:bodyPr>
            <a:normAutofit fontScale="90000"/>
          </a:bodyPr>
          <a:lstStyle/>
          <a:p>
            <a:r>
              <a:rPr lang="pl-PL" sz="4400" kern="0" dirty="0">
                <a:latin typeface="Work Sans" pitchFamily="2" charset="-18"/>
              </a:rPr>
              <a:t>Czas na ankietę ewaluacyjną </a:t>
            </a:r>
            <a:br>
              <a:rPr lang="pl-PL" sz="4400" kern="0" dirty="0">
                <a:latin typeface="Work Sans" pitchFamily="2" charset="-18"/>
              </a:rPr>
            </a:br>
            <a:r>
              <a:rPr lang="pl-PL" sz="4400" kern="0" dirty="0">
                <a:latin typeface="Work Sans" pitchFamily="2" charset="-18"/>
              </a:rPr>
              <a:t>i test samooceny</a:t>
            </a:r>
            <a:br>
              <a:rPr lang="pl-PL" sz="4400" kern="0" dirty="0">
                <a:latin typeface="Work Sans" pitchFamily="2" charset="-18"/>
              </a:rPr>
            </a:br>
            <a:br>
              <a:rPr lang="pl-PL" sz="4400" kern="0" dirty="0">
                <a:latin typeface="Work Sans" pitchFamily="2" charset="-18"/>
              </a:rPr>
            </a:br>
            <a:r>
              <a:rPr lang="pl-PL" sz="4400" kern="0" dirty="0">
                <a:latin typeface="Work Sans" pitchFamily="2" charset="-18"/>
              </a:rPr>
              <a:t>linki w czacie</a:t>
            </a:r>
            <a:br>
              <a:rPr lang="pl-PL" sz="4400" dirty="0">
                <a:effectLst/>
                <a:latin typeface="Work Sans" pitchFamily="2" charset="-18"/>
              </a:rPr>
            </a:br>
            <a:br>
              <a:rPr lang="pl-PL" sz="4400" dirty="0">
                <a:effectLst/>
                <a:latin typeface="Work Sans" pitchFamily="2" charset="-18"/>
              </a:rPr>
            </a:br>
            <a:br>
              <a:rPr lang="pl-PL" sz="4400" kern="0" dirty="0">
                <a:effectLst/>
                <a:latin typeface="Work Sans" pitchFamily="2" charset="-18"/>
              </a:rPr>
            </a:br>
            <a:endParaRPr lang="pl-PL" dirty="0">
              <a:latin typeface="Work Sans" pitchFamily="2" charset="-18"/>
            </a:endParaRPr>
          </a:p>
        </p:txBody>
      </p:sp>
      <p:pic>
        <p:nvPicPr>
          <p:cNvPr id="3" name="Symbol zastępczy obrazu 2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39083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784948AD-E930-5C00-5EEA-C59AE3BAE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058" y="1783830"/>
            <a:ext cx="4517538" cy="2976706"/>
          </a:xfrm>
        </p:spPr>
        <p:txBody>
          <a:bodyPr>
            <a:normAutofit fontScale="90000"/>
          </a:bodyPr>
          <a:lstStyle/>
          <a:p>
            <a:r>
              <a:rPr lang="pl-PL" sz="4400" kern="0" dirty="0">
                <a:latin typeface="Work Sans" pitchFamily="2" charset="-18"/>
              </a:rPr>
              <a:t>Czas na ankietę ewaluacyjną </a:t>
            </a:r>
            <a:br>
              <a:rPr lang="pl-PL" sz="4400" kern="0" dirty="0">
                <a:latin typeface="Work Sans" pitchFamily="2" charset="-18"/>
              </a:rPr>
            </a:br>
            <a:r>
              <a:rPr lang="pl-PL" sz="4400" kern="0" dirty="0">
                <a:latin typeface="Work Sans" pitchFamily="2" charset="-18"/>
              </a:rPr>
              <a:t>i test samooceny</a:t>
            </a:r>
            <a:br>
              <a:rPr lang="pl-PL" sz="4400" kern="0" dirty="0">
                <a:latin typeface="Work Sans" pitchFamily="2" charset="-18"/>
              </a:rPr>
            </a:br>
            <a:br>
              <a:rPr lang="pl-PL" sz="4400" kern="0" dirty="0">
                <a:latin typeface="Work Sans" pitchFamily="2" charset="-18"/>
              </a:rPr>
            </a:br>
            <a:r>
              <a:rPr lang="pl-PL" sz="4400" kern="0" dirty="0">
                <a:latin typeface="Work Sans" pitchFamily="2" charset="-18"/>
              </a:rPr>
              <a:t>linki w czacie</a:t>
            </a:r>
            <a:br>
              <a:rPr lang="pl-PL" sz="4400" dirty="0">
                <a:effectLst/>
                <a:latin typeface="Work Sans" pitchFamily="2" charset="-18"/>
              </a:rPr>
            </a:br>
            <a:br>
              <a:rPr lang="pl-PL" sz="4400" dirty="0">
                <a:effectLst/>
                <a:latin typeface="Work Sans" pitchFamily="2" charset="-18"/>
              </a:rPr>
            </a:br>
            <a:br>
              <a:rPr lang="pl-PL" sz="4400" kern="0" dirty="0">
                <a:effectLst/>
                <a:latin typeface="Work Sans" pitchFamily="2" charset="-18"/>
              </a:rPr>
            </a:br>
            <a:endParaRPr lang="pl-PL" dirty="0">
              <a:latin typeface="Work Sans" pitchFamily="2" charset="-18"/>
            </a:endParaRPr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410920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095B3-EC50-4337-825F-4DB3042E6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B0DAE11C-E901-3F77-8228-003171228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382713"/>
            <a:ext cx="10299700" cy="1206828"/>
          </a:xfrm>
        </p:spPr>
        <p:txBody>
          <a:bodyPr>
            <a:normAutofit/>
          </a:bodyPr>
          <a:lstStyle/>
          <a:p>
            <a:pPr algn="ctr"/>
            <a:r>
              <a:rPr lang="pl-PL">
                <a:latin typeface="Work Sans"/>
              </a:rPr>
              <a:t>Zapraszamy na kolejne webinary</a:t>
            </a:r>
            <a:br>
              <a:rPr lang="pl-PL">
                <a:latin typeface="Work Sans"/>
              </a:rPr>
            </a:br>
            <a:r>
              <a:rPr lang="pl-PL">
                <a:latin typeface="Work Sans"/>
              </a:rPr>
              <a:t> dla 139 miast</a:t>
            </a:r>
            <a:endParaRPr lang="pl-PL"/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E6851EB1-D950-5EB3-D010-2A45A17F39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384328" y="2993084"/>
            <a:ext cx="9594329" cy="876463"/>
          </a:xfrm>
        </p:spPr>
        <p:txBody>
          <a:bodyPr>
            <a:normAutofit/>
          </a:bodyPr>
          <a:lstStyle/>
          <a:p>
            <a:pPr algn="ctr"/>
            <a:r>
              <a:rPr lang="pl-PL" sz="2400" b="1">
                <a:latin typeface="Open Sans"/>
                <a:ea typeface="Open Sans"/>
                <a:cs typeface="Open Sans"/>
              </a:rPr>
              <a:t>02.07.2026</a:t>
            </a:r>
            <a:r>
              <a:rPr lang="pl-PL" sz="2400">
                <a:latin typeface="Open Sans"/>
                <a:ea typeface="Open Sans"/>
                <a:cs typeface="Open Sans"/>
              </a:rPr>
              <a:t>                   10:00 – 12:00</a:t>
            </a:r>
            <a:endParaRPr lang="pl-PL"/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D75FA8B7-059E-AEFC-A460-3B4F6C39AC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45672" y="4493171"/>
            <a:ext cx="10290641" cy="18155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pl-PL" sz="2400">
                <a:latin typeface="Open Sans"/>
                <a:ea typeface="Open Sans"/>
                <a:cs typeface="Open Sans"/>
              </a:rPr>
              <a:t>Zwiększenie poczucia bezpieczeństwa wśród mieszkańców</a:t>
            </a:r>
            <a:endParaRPr lang="pl-PL" sz="2400"/>
          </a:p>
          <a:p>
            <a:pPr algn="ctr"/>
            <a:r>
              <a:rPr lang="pl-PL" sz="2400">
                <a:latin typeface="Open Sans"/>
                <a:ea typeface="Open Sans"/>
                <a:cs typeface="Open Sans"/>
                <a:hlinkClick r:id="rId2"/>
              </a:rPr>
              <a:t>Rejestracja</a:t>
            </a:r>
            <a:endParaRPr lang="pl-PL" sz="2400">
              <a:latin typeface="Open Sans"/>
              <a:ea typeface="Open Sans"/>
              <a:cs typeface="Open Sans"/>
            </a:endParaRPr>
          </a:p>
          <a:p>
            <a:endParaRPr lang="pl-PL" sz="2400"/>
          </a:p>
        </p:txBody>
      </p:sp>
    </p:spTree>
    <p:extLst>
      <p:ext uri="{BB962C8B-B14F-4D97-AF65-F5344CB8AC3E}">
        <p14:creationId xmlns:p14="http://schemas.microsoft.com/office/powerpoint/2010/main" val="3123880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6685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D3AD19-10E5-01E0-9F08-52F76DEE0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53" y="1004335"/>
            <a:ext cx="4319587" cy="1428353"/>
          </a:xfrm>
        </p:spPr>
        <p:txBody>
          <a:bodyPr/>
          <a:lstStyle/>
          <a:p>
            <a:r>
              <a:rPr lang="pl-PL"/>
              <a:t>Agenda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B6B2348-1FA0-90D6-9C8D-7C21C51A1C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2353" y="1789502"/>
            <a:ext cx="6752779" cy="479077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l-PL">
                <a:latin typeface="Open Sans"/>
                <a:ea typeface="Open Sans"/>
                <a:cs typeface="Open Sans"/>
              </a:rPr>
              <a:t>Wstęp – dlaczego konflikty społeczne zaczynają się wcześniej niż protest;</a:t>
            </a:r>
          </a:p>
          <a:p>
            <a:pPr marL="342900" indent="-342900">
              <a:buFont typeface="+mj-lt"/>
              <a:buAutoNum type="arabicPeriod"/>
            </a:pPr>
            <a:r>
              <a:rPr lang="pl-PL">
                <a:latin typeface="Open Sans"/>
                <a:ea typeface="Open Sans"/>
                <a:cs typeface="Open Sans"/>
              </a:rPr>
              <a:t> „Tempo 30 i zmiany organizacji ruchu” - jak brak dialogu doprowadził do eskalacji i strat;</a:t>
            </a:r>
          </a:p>
          <a:p>
            <a:pPr marL="342900" indent="-342900">
              <a:buFont typeface="+mj-lt"/>
              <a:buAutoNum type="arabicPeriod"/>
            </a:pPr>
            <a:r>
              <a:rPr lang="pl-PL">
                <a:latin typeface="Open Sans"/>
                <a:ea typeface="Open Sans"/>
                <a:cs typeface="Open Sans"/>
              </a:rPr>
              <a:t>„Rozkopane miasto – rewitalizacja centrum” wpływ mediów społecznościowych  oraz utrata poczucia wpływu mieszkańców;</a:t>
            </a:r>
          </a:p>
          <a:p>
            <a:pPr marL="342900" indent="-342900">
              <a:buFont typeface="+mj-lt"/>
              <a:buAutoNum type="arabicPeriod"/>
            </a:pPr>
            <a:r>
              <a:rPr lang="pl-PL">
                <a:latin typeface="Open Sans"/>
                <a:ea typeface="Open Sans"/>
                <a:cs typeface="Open Sans"/>
              </a:rPr>
              <a:t>„Magazyn energii i bezpieczeństwo mieszkańców” -od uśpienia do kryzysu, jak budować zaufanie;</a:t>
            </a:r>
          </a:p>
          <a:p>
            <a:pPr marL="342900" indent="-342900">
              <a:buFont typeface="+mj-lt"/>
              <a:buAutoNum type="arabicPeriod"/>
            </a:pPr>
            <a:r>
              <a:rPr lang="pl-PL">
                <a:latin typeface="Open Sans"/>
                <a:ea typeface="Open Sans"/>
                <a:cs typeface="Open Sans"/>
              </a:rPr>
              <a:t>Zakończenie – jak można zapobiegać eskalacji konfliktów;</a:t>
            </a:r>
          </a:p>
          <a:p>
            <a:pPr marL="342900" indent="-342900">
              <a:buFont typeface="+mj-lt"/>
              <a:buAutoNum type="arabicPeriod"/>
            </a:pPr>
            <a:r>
              <a:rPr lang="pl-PL">
                <a:latin typeface="Open Sans"/>
                <a:ea typeface="Open Sans"/>
                <a:cs typeface="Open Sans"/>
              </a:rPr>
              <a:t>Pytania i odpowiedzi.</a:t>
            </a:r>
          </a:p>
          <a:p>
            <a:pPr marL="342900" indent="-342900">
              <a:buFont typeface="+mj-lt"/>
              <a:buAutoNum type="arabicPeriod"/>
            </a:pPr>
            <a:endParaRPr lang="pl-PL" sz="1200"/>
          </a:p>
          <a:p>
            <a:pPr marL="342900" indent="-342900">
              <a:buFont typeface="+mj-lt"/>
              <a:buAutoNum type="arabicPeriod"/>
            </a:pPr>
            <a:endParaRPr lang="pl-PL" sz="1200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88649" y="982219"/>
            <a:ext cx="5138141" cy="5085679"/>
          </a:xfrm>
        </p:spPr>
      </p:pic>
    </p:spTree>
    <p:extLst>
      <p:ext uri="{BB962C8B-B14F-4D97-AF65-F5344CB8AC3E}">
        <p14:creationId xmlns:p14="http://schemas.microsoft.com/office/powerpoint/2010/main" val="2761095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AF2D1F-C37E-1BB9-FA81-8161D7599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Konflikt zaczyna się wcześniej niż protest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31F2D69-7BF2-9D88-9106-BE0DE9AEEB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5962" y="2116091"/>
            <a:ext cx="10802325" cy="1123497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>
              <a:spcBef>
                <a:spcPts val="0"/>
              </a:spcBef>
            </a:pPr>
            <a:r>
              <a:rPr lang="pl-PL" sz="4300" dirty="0">
                <a:latin typeface="Open Sans"/>
                <a:ea typeface="Open Sans"/>
                <a:cs typeface="Open Sans"/>
              </a:rPr>
              <a:t>Najpierw: różnica interesów                        </a:t>
            </a:r>
            <a:r>
              <a:rPr lang="pl-PL" sz="5600" dirty="0">
                <a:latin typeface="Open Sans"/>
                <a:ea typeface="Open Sans"/>
                <a:cs typeface="Open Sans"/>
              </a:rPr>
              <a:t>Potem: niepokój i personalizacja                        Dalej: polaryzacja stron</a:t>
            </a:r>
            <a:endParaRPr lang="pl-PL" sz="5600" b="1" dirty="0">
              <a:latin typeface="Open Sans"/>
              <a:ea typeface="Open Sans"/>
              <a:cs typeface="Open Sans"/>
            </a:endParaRPr>
          </a:p>
          <a:p>
            <a:pPr>
              <a:spcBef>
                <a:spcPts val="0"/>
              </a:spcBef>
            </a:pPr>
            <a:endParaRPr lang="pl-PL" sz="7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0"/>
              </a:spcBef>
            </a:pPr>
            <a:r>
              <a:rPr lang="pl-PL" sz="7200" b="1" dirty="0">
                <a:latin typeface="Open Sans"/>
                <a:ea typeface="Open Sans"/>
                <a:cs typeface="Open Sans"/>
              </a:rPr>
              <a:t>Protest pojawia się jako zwieńczenie konfliktu</a:t>
            </a:r>
          </a:p>
        </p:txBody>
      </p:sp>
      <p:pic>
        <p:nvPicPr>
          <p:cNvPr id="26" name="Symbol zastępczy obrazu 25">
            <a:extLst>
              <a:ext uri="{FF2B5EF4-FFF2-40B4-BE49-F238E27FC236}">
                <a16:creationId xmlns:a16="http://schemas.microsoft.com/office/drawing/2014/main" id="{802659BC-F43F-C741-AB93-FCCCC93E47F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9786" b="19786"/>
          <a:stretch/>
        </p:blipFill>
        <p:spPr>
          <a:xfrm>
            <a:off x="334963" y="3408363"/>
            <a:ext cx="11744325" cy="3349625"/>
          </a:xfrm>
          <a:prstGeom prst="rect">
            <a:avLst/>
          </a:prstGeom>
          <a:solidFill>
            <a:prstClr val="white">
              <a:lumMod val="95000"/>
            </a:prstClr>
          </a:solidFill>
        </p:spPr>
      </p:pic>
    </p:spTree>
    <p:extLst>
      <p:ext uri="{BB962C8B-B14F-4D97-AF65-F5344CB8AC3E}">
        <p14:creationId xmlns:p14="http://schemas.microsoft.com/office/powerpoint/2010/main" val="173549806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82F8FC-F4D8-E8EF-8BD1-F9C738BC0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Same fakty nie uspokajają ludzi</a:t>
            </a:r>
          </a:p>
        </p:txBody>
      </p:sp>
      <p:pic>
        <p:nvPicPr>
          <p:cNvPr id="8" name="Symbol zastępczy obrazu 7">
            <a:extLst>
              <a:ext uri="{FF2B5EF4-FFF2-40B4-BE49-F238E27FC236}">
                <a16:creationId xmlns:a16="http://schemas.microsoft.com/office/drawing/2014/main" id="{834F47B3-A6EB-D7E4-A143-7A1A80F26C4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7722" y="-113047"/>
            <a:ext cx="6294278" cy="6294368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E4725DA-4D69-3C0B-E98A-D7A8C6DC1A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Prawo i analizy to za mało.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Lęk wyłącza spokojne słuchanie.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Spór dotyczy też wartości i godności.</a:t>
            </a:r>
          </a:p>
          <a:p>
            <a:endParaRPr lang="pl-PL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Dlatego dobry projekt też może wywołać opór.</a:t>
            </a:r>
          </a:p>
        </p:txBody>
      </p:sp>
    </p:spTree>
    <p:extLst>
      <p:ext uri="{BB962C8B-B14F-4D97-AF65-F5344CB8AC3E}">
        <p14:creationId xmlns:p14="http://schemas.microsoft.com/office/powerpoint/2010/main" val="4127301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F99F00-2037-8250-DFEE-F1CE4AF3D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Filary konfliktu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9E97327-4F11-AC57-8A0E-0B702A47595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EDE991BB-8D07-C97F-080B-CB1728270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20" y="1989139"/>
            <a:ext cx="9947137" cy="454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0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46C9000-61A1-7751-8AC2-5F4E9AD4B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/>
              <a:t>UWAGA!</a:t>
            </a:r>
            <a:br>
              <a:rPr lang="pl-PL"/>
            </a:br>
            <a:r>
              <a:rPr lang="pl-PL" sz="2200" b="0"/>
              <a:t>znajdź prawdziwy mechanizm napędzający spór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F0BF5D71-B113-93C6-F15B-7345DF1746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8671" y="2955791"/>
            <a:ext cx="6006963" cy="164601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800">
                <a:latin typeface="Open Sans"/>
                <a:ea typeface="Open Sans"/>
                <a:cs typeface="Open Sans"/>
              </a:rPr>
              <a:t>Strach zamienia spór w walkę o bezpieczeństwo;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800">
                <a:latin typeface="Open Sans"/>
                <a:ea typeface="Open Sans"/>
                <a:cs typeface="Open Sans"/>
              </a:rPr>
              <a:t>Manipulacja wzmacnia emocje i podsuwa winnych;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800">
                <a:latin typeface="Open Sans"/>
                <a:ea typeface="Open Sans"/>
                <a:cs typeface="Open Sans"/>
              </a:rPr>
              <a:t>Polaryzacja polityczna przenosi wielką politykę do lokalnych sporów.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0402B323-4367-5DB6-4747-0859B5BA4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037" y="2467317"/>
            <a:ext cx="5410590" cy="261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02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AF2D1F-C37E-1BB9-FA81-8161D7599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/>
              <a:t>Jak zmiana ruchu staje się konfliktem – </a:t>
            </a:r>
            <a:br>
              <a:rPr lang="pl-PL"/>
            </a:br>
            <a:r>
              <a:rPr lang="pl-PL" sz="2000"/>
              <a:t>Tempo 30, rowerowe ścieżki, </a:t>
            </a:r>
            <a:br>
              <a:rPr lang="pl-PL" sz="2000"/>
            </a:br>
            <a:r>
              <a:rPr lang="pl-PL" sz="2000"/>
              <a:t>przejścia drogowe</a:t>
            </a:r>
          </a:p>
        </p:txBody>
      </p:sp>
      <p:pic>
        <p:nvPicPr>
          <p:cNvPr id="10" name="Symbol zastępczy obrazu 9">
            <a:extLst>
              <a:ext uri="{FF2B5EF4-FFF2-40B4-BE49-F238E27FC236}">
                <a16:creationId xmlns:a16="http://schemas.microsoft.com/office/drawing/2014/main" id="{C25F2121-4B90-D496-34C1-E7EBD88ECA7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1DCC4749-FD16-C8BC-2EBB-26F386BFAD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 sz="1800" b="1">
                <a:latin typeface="Open Sans"/>
                <a:ea typeface="Open Sans"/>
                <a:cs typeface="Open Sans"/>
              </a:rPr>
              <a:t>3 wypadki</a:t>
            </a:r>
          </a:p>
          <a:p>
            <a:r>
              <a:rPr lang="pl-PL" sz="1800" b="1">
                <a:latin typeface="Open Sans"/>
                <a:ea typeface="Open Sans"/>
                <a:cs typeface="Open Sans"/>
              </a:rPr>
              <a:t>10 miesięcy blokad</a:t>
            </a:r>
          </a:p>
          <a:p>
            <a:r>
              <a:rPr lang="pl-PL" sz="3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REZYGNACJA</a:t>
            </a: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FAC668CE-6BCD-414F-48A6-BF1FAE4EB0C7}"/>
              </a:ext>
            </a:extLst>
          </p:cNvPr>
          <p:cNvSpPr/>
          <p:nvPr/>
        </p:nvSpPr>
        <p:spPr>
          <a:xfrm>
            <a:off x="652780" y="3159760"/>
            <a:ext cx="3657600" cy="548640"/>
          </a:xfrm>
          <a:prstGeom prst="roundRect">
            <a:avLst/>
          </a:prstGeom>
          <a:solidFill>
            <a:srgbClr val="EF4444"/>
          </a:solidFill>
          <a:ln>
            <a:solidFill>
              <a:srgbClr val="EF444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🚧 </a:t>
            </a:r>
            <a:r>
              <a:rPr kumimoji="0" sz="2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2,8 </a:t>
            </a:r>
            <a:r>
              <a:rPr kumimoji="0" sz="26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mln</a:t>
            </a:r>
            <a:r>
              <a:rPr kumimoji="0" sz="2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sz="26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strat</a:t>
            </a:r>
            <a:endParaRPr kumimoji="0" sz="2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58742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Plansza końcowa_PL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KŁADKOW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lansza końcowa_PL+CH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0f56ef5-6787-4b86-bca9-6cf4d302e5b6" xsi:nil="true"/>
    <lcf76f155ced4ddcb4097134ff3c332f xmlns="08e88123-bb8c-454e-bbd3-43fea5372de0">
      <Terms xmlns="http://schemas.microsoft.com/office/infopath/2007/PartnerControls"/>
    </lcf76f155ced4ddcb4097134ff3c332f>
    <TaxKeywordTaxHTField xmlns="60f56ef5-6787-4b86-bca9-6cf4d302e5b6">
      <Terms xmlns="http://schemas.microsoft.com/office/infopath/2007/PartnerControls"/>
    </TaxKeywordTaxHTField>
    <Wersjafinalna xmlns="08e88123-bb8c-454e-bbd3-43fea5372de0">true</Wersjafinalna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D17321C74F55945A33C17D89A2A5CFF" ma:contentTypeVersion="19" ma:contentTypeDescription="Utwórz nowy dokument." ma:contentTypeScope="" ma:versionID="4249720cc2d675913868d1201fbf1ef5">
  <xsd:schema xmlns:xsd="http://www.w3.org/2001/XMLSchema" xmlns:xs="http://www.w3.org/2001/XMLSchema" xmlns:p="http://schemas.microsoft.com/office/2006/metadata/properties" xmlns:ns2="60f56ef5-6787-4b86-bca9-6cf4d302e5b6" xmlns:ns3="08e88123-bb8c-454e-bbd3-43fea5372de0" targetNamespace="http://schemas.microsoft.com/office/2006/metadata/properties" ma:root="true" ma:fieldsID="9d862f1265145cf72c61f9dd995a75dc" ns2:_="" ns3:_="">
    <xsd:import namespace="60f56ef5-6787-4b86-bca9-6cf4d302e5b6"/>
    <xsd:import namespace="08e88123-bb8c-454e-bbd3-43fea5372de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SearchProperties" minOccurs="0"/>
                <xsd:element ref="ns3:MediaServiceLocation" minOccurs="0"/>
                <xsd:element ref="ns2:TaxKeywordTaxHTField" minOccurs="0"/>
                <xsd:element ref="ns3:Wersjafinalna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f56ef5-6787-4b86-bca9-6cf4d302e5b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97cca1fe-e50d-475f-8065-00e7ea4ae889}" ma:internalName="TaxCatchAll" ma:showField="CatchAllData" ma:web="60f56ef5-6787-4b86-bca9-6cf4d302e5b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24" nillable="true" ma:taxonomy="true" ma:internalName="TaxKeywordTaxHTField" ma:taxonomyFieldName="TaxKeyword" ma:displayName="Słowa kluczowe przedsiębiorstwa" ma:fieldId="{23f27201-bee3-471e-b2e7-b64fd8b7ca38}" ma:taxonomyMulti="true" ma:sspId="c75c27e3-948d-411c-9739-2292ede3f04f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e88123-bb8c-454e-bbd3-43fea5372d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Tagi obrazów" ma:readOnly="false" ma:fieldId="{5cf76f15-5ced-4ddc-b409-7134ff3c332f}" ma:taxonomyMulti="true" ma:sspId="c75c27e3-948d-411c-9739-2292ede3f0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Wersjafinalna" ma:index="25" ma:displayName="Wersja finalna" ma:default="1" ma:description="Oznaczenie, czy plik to wersja ostateczna?" ma:format="Dropdown" ma:internalName="Wersjafinalna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93F2AF-FC26-43DF-AECC-A8D57A379658}">
  <ds:schemaRefs>
    <ds:schemaRef ds:uri="08e88123-bb8c-454e-bbd3-43fea5372de0"/>
    <ds:schemaRef ds:uri="60f56ef5-6787-4b86-bca9-6cf4d302e5b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AF66D71-3B72-4D19-91D1-AB5DC9F2C15F}">
  <ds:schemaRefs>
    <ds:schemaRef ds:uri="08e88123-bb8c-454e-bbd3-43fea5372de0"/>
    <ds:schemaRef ds:uri="60f56ef5-6787-4b86-bca9-6cf4d302e5b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F6ACB1D-44FE-4211-B6D2-B6F2B2300B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1908</Words>
  <Application>Microsoft Office PowerPoint</Application>
  <PresentationFormat>Panoramiczny</PresentationFormat>
  <Paragraphs>239</Paragraphs>
  <Slides>38</Slides>
  <Notes>15</Notes>
  <HiddenSlides>0</HiddenSlides>
  <MMClips>0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12</vt:i4>
      </vt:variant>
      <vt:variant>
        <vt:lpstr>Tytuły slajdów</vt:lpstr>
      </vt:variant>
      <vt:variant>
        <vt:i4>38</vt:i4>
      </vt:variant>
    </vt:vector>
  </HeadingPairs>
  <TitlesOfParts>
    <vt:vector size="60" baseType="lpstr">
      <vt:lpstr>Aptos</vt:lpstr>
      <vt:lpstr>Arial</vt:lpstr>
      <vt:lpstr>Calibri</vt:lpstr>
      <vt:lpstr>Open Sans</vt:lpstr>
      <vt:lpstr>Open Sans Bold</vt:lpstr>
      <vt:lpstr>Open Sans Light</vt:lpstr>
      <vt:lpstr>Symbol</vt:lpstr>
      <vt:lpstr>Wingdings</vt:lpstr>
      <vt:lpstr>Work Sans</vt:lpstr>
      <vt:lpstr>Work Sans Black</vt:lpstr>
      <vt:lpstr>3_Office Theme</vt:lpstr>
      <vt:lpstr>OKŁADKOWE</vt:lpstr>
      <vt:lpstr>1_Office Theme</vt:lpstr>
      <vt:lpstr>2_Office Theme</vt:lpstr>
      <vt:lpstr>Plansza końcowa_PL+CH</vt:lpstr>
      <vt:lpstr>Office Theme</vt:lpstr>
      <vt:lpstr>4_Office Theme</vt:lpstr>
      <vt:lpstr>5_Office Theme</vt:lpstr>
      <vt:lpstr>6_Office Theme</vt:lpstr>
      <vt:lpstr>9_Office Theme</vt:lpstr>
      <vt:lpstr>Plansza końcowa_PL</vt:lpstr>
      <vt:lpstr>8_Office Theme</vt:lpstr>
      <vt:lpstr>Społeczności otwarte  i bezpieczne – jak samorząd może zapobiegać eskalacji napięć społecznych</vt:lpstr>
      <vt:lpstr>Prezentacja programu PowerPoint</vt:lpstr>
      <vt:lpstr>Webinar prowadzą:</vt:lpstr>
      <vt:lpstr>Agenda</vt:lpstr>
      <vt:lpstr>Konflikt zaczyna się wcześniej niż protest</vt:lpstr>
      <vt:lpstr>Same fakty nie uspokajają ludzi</vt:lpstr>
      <vt:lpstr>Filary konfliktu</vt:lpstr>
      <vt:lpstr>UWAGA! znajdź prawdziwy mechanizm napędzający spór</vt:lpstr>
      <vt:lpstr>Jak zmiana ruchu staje się konfliktem –  Tempo 30, rowerowe ścieżki,  przejścia drogowe</vt:lpstr>
      <vt:lpstr>Oś eskalacji konfliktu - jak narastał konflikt</vt:lpstr>
      <vt:lpstr>Kto wszedł w konflikt i czego się bał?</vt:lpstr>
      <vt:lpstr>Co naprawdę uruchomiło napięcie spór o styl życia, wpływ i sprawiedliwość</vt:lpstr>
      <vt:lpstr>3 PYTANIA, KTÓRE NALEŻAŁO ZADAĆ WCZEŚNIEJ</vt:lpstr>
      <vt:lpstr>5 KROKÓW, które mogły zatrzymać eskalację</vt:lpstr>
      <vt:lpstr>3 lekcje z tego przypadku</vt:lpstr>
      <vt:lpstr>Rozkopane miasto - konflikt zaczyna się dużo wcześniej niż protest</vt:lpstr>
      <vt:lpstr>Dwa spojrzenia </vt:lpstr>
      <vt:lpstr>Pierwsze sygnały konfliktu</vt:lpstr>
      <vt:lpstr>Media społecznościowe </vt:lpstr>
      <vt:lpstr>4 PYTANIA, KTÓRE NALEŻAŁO ZADAĆ WCZEŚNIEJ</vt:lpstr>
      <vt:lpstr>Co pomaga zatrzymać eskalację?</vt:lpstr>
      <vt:lpstr>Podsumowując: Konflikt społeczny to kryzys relacji, nie tylko decyzji.</vt:lpstr>
      <vt:lpstr>Energia w mieście, czyli o magazynie energii i energii społecznej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Co można było zrobić inaczej?</vt:lpstr>
      <vt:lpstr>Podsumowanie</vt:lpstr>
      <vt:lpstr>Samorząd ma wpływ i ma narzędzia</vt:lpstr>
      <vt:lpstr>Szybka ściąga do własnego KPP</vt:lpstr>
      <vt:lpstr>Sesja pytań i odpowiedzi, dyskusja   </vt:lpstr>
      <vt:lpstr>Konflikt a retoryka i… REPUBLIKA (lokalna)</vt:lpstr>
      <vt:lpstr>Czas na ankietę ewaluacyjną  i test samooceny  linki w czacie   </vt:lpstr>
      <vt:lpstr>Czas na ankietę ewaluacyjną  i test samooceny  linki w czacie   </vt:lpstr>
      <vt:lpstr>Zapraszamy na kolejne webinary  dla 139 miast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Przemysław Drygas</dc:creator>
  <cp:lastModifiedBy>Wiesława Kwiatkowska</cp:lastModifiedBy>
  <cp:revision>67</cp:revision>
  <dcterms:created xsi:type="dcterms:W3CDTF">2024-01-22T12:45:07Z</dcterms:created>
  <dcterms:modified xsi:type="dcterms:W3CDTF">2026-06-11T19:34:18Z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0x0101005D17321C74F55945A33C17D89A2A5CFF</vt:lpwstr>
  </property>
  <property fmtid="{D5CDD505-2E9C-101B-9397-08002B2CF9AE}" pid="3" name="MediaServiceImageTags">
    <vt:lpwstr/>
  </property>
  <property fmtid="{D5CDD505-2E9C-101B-9397-08002B2CF9AE}" pid="4" name="TaxKeyword">
    <vt:lpwstr/>
  </property>
</Properties>
</file>