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6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34" r:id="rId5"/>
    <p:sldMasterId id="2147483677" r:id="rId6"/>
    <p:sldMasterId id="2147483700" r:id="rId7"/>
    <p:sldMasterId id="2147483732" r:id="rId8"/>
    <p:sldMasterId id="2147483740" r:id="rId9"/>
    <p:sldMasterId id="2147483772" r:id="rId10"/>
  </p:sldMasterIdLst>
  <p:notesMasterIdLst>
    <p:notesMasterId r:id="rId64"/>
  </p:notesMasterIdLst>
  <p:sldIdLst>
    <p:sldId id="260" r:id="rId11"/>
    <p:sldId id="340" r:id="rId12"/>
    <p:sldId id="341" r:id="rId13"/>
    <p:sldId id="343" r:id="rId14"/>
    <p:sldId id="391" r:id="rId15"/>
    <p:sldId id="349" r:id="rId16"/>
    <p:sldId id="351" r:id="rId17"/>
    <p:sldId id="345" r:id="rId18"/>
    <p:sldId id="353" r:id="rId19"/>
    <p:sldId id="354" r:id="rId20"/>
    <p:sldId id="608" r:id="rId21"/>
    <p:sldId id="372" r:id="rId22"/>
    <p:sldId id="359" r:id="rId23"/>
    <p:sldId id="373" r:id="rId24"/>
    <p:sldId id="360" r:id="rId25"/>
    <p:sldId id="363" r:id="rId26"/>
    <p:sldId id="364" r:id="rId27"/>
    <p:sldId id="392" r:id="rId28"/>
    <p:sldId id="607" r:id="rId29"/>
    <p:sldId id="629" r:id="rId30"/>
    <p:sldId id="630" r:id="rId31"/>
    <p:sldId id="595" r:id="rId32"/>
    <p:sldId id="358" r:id="rId33"/>
    <p:sldId id="610" r:id="rId34"/>
    <p:sldId id="633" r:id="rId35"/>
    <p:sldId id="380" r:id="rId36"/>
    <p:sldId id="371" r:id="rId37"/>
    <p:sldId id="643" r:id="rId38"/>
    <p:sldId id="647" r:id="rId39"/>
    <p:sldId id="646" r:id="rId40"/>
    <p:sldId id="636" r:id="rId41"/>
    <p:sldId id="637" r:id="rId42"/>
    <p:sldId id="628" r:id="rId43"/>
    <p:sldId id="645" r:id="rId44"/>
    <p:sldId id="648" r:id="rId45"/>
    <p:sldId id="649" r:id="rId46"/>
    <p:sldId id="622" r:id="rId47"/>
    <p:sldId id="623" r:id="rId48"/>
    <p:sldId id="395" r:id="rId49"/>
    <p:sldId id="396" r:id="rId50"/>
    <p:sldId id="370" r:id="rId51"/>
    <p:sldId id="641" r:id="rId52"/>
    <p:sldId id="642" r:id="rId53"/>
    <p:sldId id="379" r:id="rId54"/>
    <p:sldId id="397" r:id="rId55"/>
    <p:sldId id="640" r:id="rId56"/>
    <p:sldId id="639" r:id="rId57"/>
    <p:sldId id="650" r:id="rId58"/>
    <p:sldId id="621" r:id="rId59"/>
    <p:sldId id="322" r:id="rId60"/>
    <p:sldId id="342" r:id="rId61"/>
    <p:sldId id="339" r:id="rId62"/>
    <p:sldId id="267" r:id="rId63"/>
  </p:sldIdLst>
  <p:sldSz cx="12192000" cy="6858000"/>
  <p:notesSz cx="6858000" cy="9144000"/>
  <p:defaultTextStyle>
    <a:defPPr>
      <a:defRPr lang="en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185917-62F4-40AC-DB68-812C42EE3B04}" name="Piotr Górka" initials="PG" userId="S::piotr.gorka@zmp.poznan.pl::2f89abc3-f82b-4a41-a389-a1b7e5c8ccf9" providerId="AD"/>
  <p188:author id="{F995DC18-4246-F20D-2DD3-96CE448036C2}" name="Ryszard Grobelny" initials="" userId="S::ryszard.grobelny@zmp.poznan.pl::8e977477-2b06-4f17-803d-c463c0214552" providerId="AD"/>
  <p188:author id="{52D60666-D41C-8FC2-A798-F84C01BD6F3C}" name="Agnieszka Dawydzik" initials="" userId="S::agnieszka.dawydzik@zmp.poznan.pl::c86ed70c-4f35-46b3-811d-42a8d77d1d49" providerId="AD"/>
  <p188:author id="{CC779669-978D-3CCC-D970-DB5C68BFDDE4}" name="Przemysław Cichocki" initials="PC" userId="S::przemyslaw.cichocki@zmp.poznan.pl::f08cf4c1-1ca7-483f-919e-4a6739298c9c" providerId="AD"/>
  <p188:author id="{77AB6F7C-FD03-D3E7-A902-C9D061811FCF}" name="Wiesława Kwiatkowska" initials="WK" userId="S::wieslawa.kwiatkowska@zmp.poznan.pl::58fca537-f793-4130-a9f2-a72a9042586d" providerId="AD"/>
  <p188:author id="{CB3F999C-0196-C49A-7105-F01C59C5F2FC}" name="Sławomir Wysocki" initials="SW" userId="S::slawomir.wysocki@zmp.poznan.pl::f633b77e-a256-48c2-a818-c5bee9c066b6" providerId="AD"/>
  <p188:author id="{978006C6-2CD6-8539-2923-36691A4C25AF}" name="Jakub Jaźwiec" initials="JJ" userId="S::jakub.jazwiec@zmp.poznan.pl::e540d009-85a0-4b4a-a8ab-b83e2bdc9e9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68"/>
    <a:srgbClr val="1E5631"/>
    <a:srgbClr val="D7153A"/>
    <a:srgbClr val="AEF067"/>
    <a:srgbClr val="FFFFFF"/>
    <a:srgbClr val="4472C4"/>
    <a:srgbClr val="0B3F47"/>
    <a:srgbClr val="48C2C5"/>
    <a:srgbClr val="ECECEC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Styl jasny 2 — Ak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202B0CA-FC54-4496-8BCA-5EF66A818D29}" styleName="Styl ciemny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Styl jasny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Styl pośredni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Styl jasny 1 — Ak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yl jasny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915" autoAdjust="0"/>
  </p:normalViewPr>
  <p:slideViewPr>
    <p:cSldViewPr snapToGrid="0">
      <p:cViewPr varScale="1">
        <p:scale>
          <a:sx n="66" d="100"/>
          <a:sy n="66" d="100"/>
        </p:scale>
        <p:origin x="1301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notesMaster" Target="notesMasters/notesMaster1.xml"/><Relationship Id="rId69" Type="http://schemas.microsoft.com/office/2018/10/relationships/authors" Target="author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theme" Target="theme/theme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93D6B1-B268-4175-98F5-2ADF5969078A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pl-PL"/>
        </a:p>
      </dgm:t>
    </dgm:pt>
    <dgm:pt modelId="{E50D9A82-9D31-426E-BD6E-D9BD88BCFBFA}">
      <dgm:prSet custT="1"/>
      <dgm:spPr/>
      <dgm:t>
        <a:bodyPr/>
        <a:lstStyle/>
        <a:p>
          <a:pPr algn="l">
            <a:lnSpc>
              <a:spcPct val="90000"/>
            </a:lnSpc>
          </a:pPr>
          <a:r>
            <a:rPr lang="pl-PL" sz="1600" b="0" dirty="0">
              <a:latin typeface="Open Sans"/>
              <a:ea typeface="Open Sans"/>
              <a:cs typeface="Open Sans"/>
            </a:rPr>
            <a:t>wzrost/spadek dochodów z tytułu udziału w PIT lub CIT,</a:t>
          </a:r>
        </a:p>
      </dgm:t>
    </dgm:pt>
    <dgm:pt modelId="{3B059FFB-0789-41F1-9BFC-04AD3DE9DDF3}" type="parTrans" cxnId="{5B952C47-9CD8-4F97-B805-F50C6ABEB5EF}">
      <dgm:prSet/>
      <dgm:spPr/>
      <dgm:t>
        <a:bodyPr/>
        <a:lstStyle/>
        <a:p>
          <a:endParaRPr lang="pl-PL"/>
        </a:p>
      </dgm:t>
    </dgm:pt>
    <dgm:pt modelId="{90BFC255-B705-439F-A45E-7C362B7DA7E2}" type="sibTrans" cxnId="{5B952C47-9CD8-4F97-B805-F50C6ABEB5EF}">
      <dgm:prSet/>
      <dgm:spPr/>
      <dgm:t>
        <a:bodyPr/>
        <a:lstStyle/>
        <a:p>
          <a:endParaRPr lang="pl-PL"/>
        </a:p>
      </dgm:t>
    </dgm:pt>
    <dgm:pt modelId="{5C934AD5-4C45-4F03-A88E-A642F57A47CB}">
      <dgm:prSet custT="1"/>
      <dgm:spPr/>
      <dgm:t>
        <a:bodyPr/>
        <a:lstStyle/>
        <a:p>
          <a:pPr algn="l">
            <a:lnSpc>
              <a:spcPct val="90000"/>
            </a:lnSpc>
          </a:pPr>
          <a:r>
            <a:rPr lang="pl-PL" sz="1600" b="0" dirty="0">
              <a:latin typeface="Open Sans"/>
              <a:ea typeface="Open Sans"/>
              <a:cs typeface="Open Sans"/>
            </a:rPr>
            <a:t>wzrost/spadek dochodów bieżących, w tym dochodów własnych,</a:t>
          </a:r>
        </a:p>
      </dgm:t>
    </dgm:pt>
    <dgm:pt modelId="{540E5D49-1022-454F-A6C0-97F20DBD94AF}" type="parTrans" cxnId="{A4535092-F680-4541-BDCA-5372344DAFAF}">
      <dgm:prSet/>
      <dgm:spPr/>
      <dgm:t>
        <a:bodyPr/>
        <a:lstStyle/>
        <a:p>
          <a:endParaRPr lang="pl-PL"/>
        </a:p>
      </dgm:t>
    </dgm:pt>
    <dgm:pt modelId="{B3D3779A-A93F-4FE5-B851-C2100A66D379}" type="sibTrans" cxnId="{A4535092-F680-4541-BDCA-5372344DAFAF}">
      <dgm:prSet/>
      <dgm:spPr/>
      <dgm:t>
        <a:bodyPr/>
        <a:lstStyle/>
        <a:p>
          <a:endParaRPr lang="pl-PL"/>
        </a:p>
      </dgm:t>
    </dgm:pt>
    <dgm:pt modelId="{953C0D31-B878-45D6-A833-C08932FB74C0}">
      <dgm:prSet custT="1"/>
      <dgm:spPr/>
      <dgm:t>
        <a:bodyPr/>
        <a:lstStyle/>
        <a:p>
          <a:pPr algn="l">
            <a:lnSpc>
              <a:spcPct val="90000"/>
            </a:lnSpc>
          </a:pPr>
          <a:r>
            <a:rPr lang="pl-PL" sz="1600" b="0" dirty="0">
              <a:latin typeface="Open Sans"/>
              <a:ea typeface="Open Sans"/>
              <a:cs typeface="Open Sans"/>
            </a:rPr>
            <a:t>wzrost/spadek dochodów związanych z gospodarką składnikami majątku JST,</a:t>
          </a:r>
        </a:p>
      </dgm:t>
    </dgm:pt>
    <dgm:pt modelId="{67C4C3B2-77BC-4B72-945A-218F1C690408}" type="parTrans" cxnId="{C4BD1386-4469-4049-B8B2-41971255ECA4}">
      <dgm:prSet/>
      <dgm:spPr/>
      <dgm:t>
        <a:bodyPr/>
        <a:lstStyle/>
        <a:p>
          <a:endParaRPr lang="pl-PL"/>
        </a:p>
      </dgm:t>
    </dgm:pt>
    <dgm:pt modelId="{AA99501B-8469-4122-9D8C-24D2E3890074}" type="sibTrans" cxnId="{C4BD1386-4469-4049-B8B2-41971255ECA4}">
      <dgm:prSet/>
      <dgm:spPr/>
      <dgm:t>
        <a:bodyPr/>
        <a:lstStyle/>
        <a:p>
          <a:endParaRPr lang="pl-PL"/>
        </a:p>
      </dgm:t>
    </dgm:pt>
    <dgm:pt modelId="{B41237D1-064A-433F-81D0-026F00F78444}">
      <dgm:prSet custT="1"/>
      <dgm:spPr/>
      <dgm:t>
        <a:bodyPr/>
        <a:lstStyle/>
        <a:p>
          <a:pPr algn="l">
            <a:lnSpc>
              <a:spcPct val="90000"/>
            </a:lnSpc>
          </a:pPr>
          <a:r>
            <a:rPr lang="pl-PL" sz="1600" b="0" dirty="0">
              <a:latin typeface="Open Sans"/>
              <a:ea typeface="Open Sans"/>
              <a:cs typeface="Open Sans"/>
            </a:rPr>
            <a:t>zmiana dochodów z innych źródeł.</a:t>
          </a:r>
        </a:p>
      </dgm:t>
    </dgm:pt>
    <dgm:pt modelId="{61B5C1F7-A0DC-4ACA-B266-9EB27A5FA469}" type="parTrans" cxnId="{8800FC58-D225-4547-8ACA-487637A57D0A}">
      <dgm:prSet/>
      <dgm:spPr/>
      <dgm:t>
        <a:bodyPr/>
        <a:lstStyle/>
        <a:p>
          <a:endParaRPr lang="pl-PL"/>
        </a:p>
      </dgm:t>
    </dgm:pt>
    <dgm:pt modelId="{48FA6AB5-7165-4E2F-B10D-5E146FF04FC9}" type="sibTrans" cxnId="{8800FC58-D225-4547-8ACA-487637A57D0A}">
      <dgm:prSet/>
      <dgm:spPr/>
      <dgm:t>
        <a:bodyPr/>
        <a:lstStyle/>
        <a:p>
          <a:endParaRPr lang="pl-PL"/>
        </a:p>
      </dgm:t>
    </dgm:pt>
    <dgm:pt modelId="{AD03F836-5A6D-49C9-B585-95532B43F3F6}" type="pres">
      <dgm:prSet presAssocID="{1A93D6B1-B268-4175-98F5-2ADF5969078A}" presName="linear" presStyleCnt="0">
        <dgm:presLayoutVars>
          <dgm:animLvl val="lvl"/>
          <dgm:resizeHandles val="exact"/>
        </dgm:presLayoutVars>
      </dgm:prSet>
      <dgm:spPr/>
    </dgm:pt>
    <dgm:pt modelId="{C11BC015-A5EC-4376-A4D0-06375B37D24D}" type="pres">
      <dgm:prSet presAssocID="{E50D9A82-9D31-426E-BD6E-D9BD88BCFBF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76A1974-4B81-46B1-B739-7799304C21AD}" type="pres">
      <dgm:prSet presAssocID="{90BFC255-B705-439F-A45E-7C362B7DA7E2}" presName="spacer" presStyleCnt="0"/>
      <dgm:spPr/>
    </dgm:pt>
    <dgm:pt modelId="{9825FB0B-5C2A-4C4F-BD16-685EFAAD3B98}" type="pres">
      <dgm:prSet presAssocID="{5C934AD5-4C45-4F03-A88E-A642F57A47C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982E225-965E-4F15-A304-AC3BF3848413}" type="pres">
      <dgm:prSet presAssocID="{B3D3779A-A93F-4FE5-B851-C2100A66D379}" presName="spacer" presStyleCnt="0"/>
      <dgm:spPr/>
    </dgm:pt>
    <dgm:pt modelId="{F23C8970-8CFE-4C82-95B7-68B7D8E2D8BC}" type="pres">
      <dgm:prSet presAssocID="{953C0D31-B878-45D6-A833-C08932FB74C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7681C48-E5D0-4A39-A7FD-F38BF8C8D849}" type="pres">
      <dgm:prSet presAssocID="{AA99501B-8469-4122-9D8C-24D2E3890074}" presName="spacer" presStyleCnt="0"/>
      <dgm:spPr/>
    </dgm:pt>
    <dgm:pt modelId="{6492E6A1-391A-4A60-8E1C-E807A1DEFA37}" type="pres">
      <dgm:prSet presAssocID="{B41237D1-064A-433F-81D0-026F00F7844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A79833E-3C39-4CB7-B33F-D5BE375E3576}" type="presOf" srcId="{1A93D6B1-B268-4175-98F5-2ADF5969078A}" destId="{AD03F836-5A6D-49C9-B585-95532B43F3F6}" srcOrd="0" destOrd="0" presId="urn:microsoft.com/office/officeart/2005/8/layout/vList2"/>
    <dgm:cxn modelId="{5B952C47-9CD8-4F97-B805-F50C6ABEB5EF}" srcId="{1A93D6B1-B268-4175-98F5-2ADF5969078A}" destId="{E50D9A82-9D31-426E-BD6E-D9BD88BCFBFA}" srcOrd="0" destOrd="0" parTransId="{3B059FFB-0789-41F1-9BFC-04AD3DE9DDF3}" sibTransId="{90BFC255-B705-439F-A45E-7C362B7DA7E2}"/>
    <dgm:cxn modelId="{D951DD6D-102E-486C-819C-8A41B394EE97}" type="presOf" srcId="{953C0D31-B878-45D6-A833-C08932FB74C0}" destId="{F23C8970-8CFE-4C82-95B7-68B7D8E2D8BC}" srcOrd="0" destOrd="0" presId="urn:microsoft.com/office/officeart/2005/8/layout/vList2"/>
    <dgm:cxn modelId="{8800FC58-D225-4547-8ACA-487637A57D0A}" srcId="{1A93D6B1-B268-4175-98F5-2ADF5969078A}" destId="{B41237D1-064A-433F-81D0-026F00F78444}" srcOrd="3" destOrd="0" parTransId="{61B5C1F7-A0DC-4ACA-B266-9EB27A5FA469}" sibTransId="{48FA6AB5-7165-4E2F-B10D-5E146FF04FC9}"/>
    <dgm:cxn modelId="{C4BD1386-4469-4049-B8B2-41971255ECA4}" srcId="{1A93D6B1-B268-4175-98F5-2ADF5969078A}" destId="{953C0D31-B878-45D6-A833-C08932FB74C0}" srcOrd="2" destOrd="0" parTransId="{67C4C3B2-77BC-4B72-945A-218F1C690408}" sibTransId="{AA99501B-8469-4122-9D8C-24D2E3890074}"/>
    <dgm:cxn modelId="{F3109387-6112-4D1F-BF7A-747077F16471}" type="presOf" srcId="{B41237D1-064A-433F-81D0-026F00F78444}" destId="{6492E6A1-391A-4A60-8E1C-E807A1DEFA37}" srcOrd="0" destOrd="0" presId="urn:microsoft.com/office/officeart/2005/8/layout/vList2"/>
    <dgm:cxn modelId="{A4535092-F680-4541-BDCA-5372344DAFAF}" srcId="{1A93D6B1-B268-4175-98F5-2ADF5969078A}" destId="{5C934AD5-4C45-4F03-A88E-A642F57A47CB}" srcOrd="1" destOrd="0" parTransId="{540E5D49-1022-454F-A6C0-97F20DBD94AF}" sibTransId="{B3D3779A-A93F-4FE5-B851-C2100A66D379}"/>
    <dgm:cxn modelId="{87052CB7-CBA0-4751-BF38-A9849755C2D1}" type="presOf" srcId="{E50D9A82-9D31-426E-BD6E-D9BD88BCFBFA}" destId="{C11BC015-A5EC-4376-A4D0-06375B37D24D}" srcOrd="0" destOrd="0" presId="urn:microsoft.com/office/officeart/2005/8/layout/vList2"/>
    <dgm:cxn modelId="{CD2C4EC9-0EDB-4C47-B18E-DC4F46EF1BA8}" type="presOf" srcId="{5C934AD5-4C45-4F03-A88E-A642F57A47CB}" destId="{9825FB0B-5C2A-4C4F-BD16-685EFAAD3B98}" srcOrd="0" destOrd="0" presId="urn:microsoft.com/office/officeart/2005/8/layout/vList2"/>
    <dgm:cxn modelId="{0B7A8445-0F94-4EF6-817E-D2AE774E354E}" type="presParOf" srcId="{AD03F836-5A6D-49C9-B585-95532B43F3F6}" destId="{C11BC015-A5EC-4376-A4D0-06375B37D24D}" srcOrd="0" destOrd="0" presId="urn:microsoft.com/office/officeart/2005/8/layout/vList2"/>
    <dgm:cxn modelId="{87EC786B-6DD4-4F65-89F5-C48A5055654C}" type="presParOf" srcId="{AD03F836-5A6D-49C9-B585-95532B43F3F6}" destId="{176A1974-4B81-46B1-B739-7799304C21AD}" srcOrd="1" destOrd="0" presId="urn:microsoft.com/office/officeart/2005/8/layout/vList2"/>
    <dgm:cxn modelId="{B1E6ED64-E063-45F5-B26E-5BC2EA7E0F22}" type="presParOf" srcId="{AD03F836-5A6D-49C9-B585-95532B43F3F6}" destId="{9825FB0B-5C2A-4C4F-BD16-685EFAAD3B98}" srcOrd="2" destOrd="0" presId="urn:microsoft.com/office/officeart/2005/8/layout/vList2"/>
    <dgm:cxn modelId="{AC42E572-78EF-4752-9914-B450AD959E83}" type="presParOf" srcId="{AD03F836-5A6D-49C9-B585-95532B43F3F6}" destId="{3982E225-965E-4F15-A304-AC3BF3848413}" srcOrd="3" destOrd="0" presId="urn:microsoft.com/office/officeart/2005/8/layout/vList2"/>
    <dgm:cxn modelId="{3F9F77FB-8257-4CD3-948A-2AC0589EF862}" type="presParOf" srcId="{AD03F836-5A6D-49C9-B585-95532B43F3F6}" destId="{F23C8970-8CFE-4C82-95B7-68B7D8E2D8BC}" srcOrd="4" destOrd="0" presId="urn:microsoft.com/office/officeart/2005/8/layout/vList2"/>
    <dgm:cxn modelId="{980E6FAC-1F9F-4A5B-9B42-EA9D7C76F911}" type="presParOf" srcId="{AD03F836-5A6D-49C9-B585-95532B43F3F6}" destId="{87681C48-E5D0-4A39-A7FD-F38BF8C8D849}" srcOrd="5" destOrd="0" presId="urn:microsoft.com/office/officeart/2005/8/layout/vList2"/>
    <dgm:cxn modelId="{5C567297-5172-4F1B-84EB-0ED688449E27}" type="presParOf" srcId="{AD03F836-5A6D-49C9-B585-95532B43F3F6}" destId="{6492E6A1-391A-4A60-8E1C-E807A1DEFA37}" srcOrd="6" destOrd="0" presId="urn:microsoft.com/office/officeart/2005/8/layout/vList2"/>
  </dgm:cxnLst>
  <dgm:bg>
    <a:solidFill>
      <a:schemeClr val="bg2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2F82C5-504C-4125-9D15-24A7E806E127}" type="doc">
      <dgm:prSet loTypeId="urn:microsoft.com/office/officeart/2005/8/layout/vList2" loCatId="list" qsTypeId="urn:microsoft.com/office/officeart/2005/8/quickstyle/simple5" qsCatId="simple" csTypeId="urn:microsoft.com/office/officeart/2005/8/colors/accent0_1" csCatId="mainScheme"/>
      <dgm:spPr/>
      <dgm:t>
        <a:bodyPr/>
        <a:lstStyle/>
        <a:p>
          <a:endParaRPr lang="pl-PL"/>
        </a:p>
      </dgm:t>
    </dgm:pt>
    <dgm:pt modelId="{154B2A63-764E-416B-A750-B203F3092D21}">
      <dgm:prSet custT="1"/>
      <dgm:spPr/>
      <dgm:t>
        <a:bodyPr/>
        <a:lstStyle/>
        <a:p>
          <a:pPr algn="l">
            <a:lnSpc>
              <a:spcPct val="90000"/>
            </a:lnSpc>
          </a:pPr>
          <a:r>
            <a:rPr lang="pl-PL" sz="1600" b="0" baseline="0" dirty="0">
              <a:latin typeface="Open Sans"/>
              <a:ea typeface="Open Sans"/>
              <a:cs typeface="Open Sans"/>
            </a:rPr>
            <a:t>koszty związane z trwałością projektu,</a:t>
          </a:r>
        </a:p>
      </dgm:t>
    </dgm:pt>
    <dgm:pt modelId="{3F8918BE-4810-4385-895D-F87141A18687}" type="parTrans" cxnId="{236B6CFC-47F2-4163-BC8C-AB3EFA0F2D13}">
      <dgm:prSet/>
      <dgm:spPr/>
      <dgm:t>
        <a:bodyPr/>
        <a:lstStyle/>
        <a:p>
          <a:endParaRPr lang="pl-PL"/>
        </a:p>
      </dgm:t>
    </dgm:pt>
    <dgm:pt modelId="{837CAE97-6328-4319-9A7C-745F70844B30}" type="sibTrans" cxnId="{236B6CFC-47F2-4163-BC8C-AB3EFA0F2D13}">
      <dgm:prSet/>
      <dgm:spPr/>
      <dgm:t>
        <a:bodyPr/>
        <a:lstStyle/>
        <a:p>
          <a:endParaRPr lang="pl-PL"/>
        </a:p>
      </dgm:t>
    </dgm:pt>
    <dgm:pt modelId="{1858C366-6653-4648-92F5-B49B641F6FF9}">
      <dgm:prSet custT="1"/>
      <dgm:spPr/>
      <dgm:t>
        <a:bodyPr/>
        <a:lstStyle/>
        <a:p>
          <a:pPr algn="l">
            <a:lnSpc>
              <a:spcPct val="90000"/>
            </a:lnSpc>
          </a:pPr>
          <a:r>
            <a:rPr lang="pl-PL" sz="1600" b="0" baseline="0" dirty="0">
              <a:latin typeface="Open Sans"/>
              <a:ea typeface="Open Sans"/>
              <a:cs typeface="Open Sans"/>
            </a:rPr>
            <a:t>koszty wynikające z zawartych umów wieloletnich,</a:t>
          </a:r>
        </a:p>
      </dgm:t>
    </dgm:pt>
    <dgm:pt modelId="{3CF48229-B434-490B-AE63-2C75FAA515BC}" type="parTrans" cxnId="{0A0742CF-1EE4-4DD2-AE16-FC55AFF045A0}">
      <dgm:prSet/>
      <dgm:spPr/>
      <dgm:t>
        <a:bodyPr/>
        <a:lstStyle/>
        <a:p>
          <a:endParaRPr lang="pl-PL"/>
        </a:p>
      </dgm:t>
    </dgm:pt>
    <dgm:pt modelId="{CA7330CE-9DE9-4219-94C5-818E4251D7B4}" type="sibTrans" cxnId="{0A0742CF-1EE4-4DD2-AE16-FC55AFF045A0}">
      <dgm:prSet/>
      <dgm:spPr/>
      <dgm:t>
        <a:bodyPr/>
        <a:lstStyle/>
        <a:p>
          <a:endParaRPr lang="pl-PL"/>
        </a:p>
      </dgm:t>
    </dgm:pt>
    <dgm:pt modelId="{152506C5-1B09-43E1-BDDF-881D7B9CE572}">
      <dgm:prSet custT="1"/>
      <dgm:spPr/>
      <dgm:t>
        <a:bodyPr/>
        <a:lstStyle/>
        <a:p>
          <a:pPr algn="l">
            <a:lnSpc>
              <a:spcPct val="90000"/>
            </a:lnSpc>
          </a:pPr>
          <a:r>
            <a:rPr lang="pl-PL" sz="1600" b="0" baseline="0" dirty="0">
              <a:latin typeface="Open Sans"/>
              <a:ea typeface="Open Sans"/>
              <a:cs typeface="Open Sans"/>
            </a:rPr>
            <a:t>koszty rzeczowe i osobowe w związku z utworzeniem nowej jednostki organizacyjnej,</a:t>
          </a:r>
        </a:p>
      </dgm:t>
    </dgm:pt>
    <dgm:pt modelId="{9086A191-A818-4556-B797-716F57403D5C}" type="parTrans" cxnId="{3E6A75D6-8522-40D7-A664-6C0CBFDEFE67}">
      <dgm:prSet/>
      <dgm:spPr/>
      <dgm:t>
        <a:bodyPr/>
        <a:lstStyle/>
        <a:p>
          <a:endParaRPr lang="pl-PL"/>
        </a:p>
      </dgm:t>
    </dgm:pt>
    <dgm:pt modelId="{23A17B75-F783-407D-B184-A85F7A4D2191}" type="sibTrans" cxnId="{3E6A75D6-8522-40D7-A664-6C0CBFDEFE67}">
      <dgm:prSet/>
      <dgm:spPr/>
      <dgm:t>
        <a:bodyPr/>
        <a:lstStyle/>
        <a:p>
          <a:endParaRPr lang="pl-PL"/>
        </a:p>
      </dgm:t>
    </dgm:pt>
    <dgm:pt modelId="{93F3C1FE-123E-466C-B10A-AC44CAA06ED9}">
      <dgm:prSet custT="1"/>
      <dgm:spPr/>
      <dgm:t>
        <a:bodyPr/>
        <a:lstStyle/>
        <a:p>
          <a:pPr algn="l">
            <a:lnSpc>
              <a:spcPct val="90000"/>
            </a:lnSpc>
          </a:pPr>
          <a:r>
            <a:rPr lang="pl-PL" sz="1600" b="0" baseline="0" dirty="0">
              <a:latin typeface="Open Sans"/>
              <a:ea typeface="Open Sans"/>
              <a:cs typeface="Open Sans"/>
            </a:rPr>
            <a:t>koszty obsługi zadłużenia zaciągniętego w związku z realizacją projektu,</a:t>
          </a:r>
        </a:p>
      </dgm:t>
    </dgm:pt>
    <dgm:pt modelId="{D9731206-B7E4-4EA9-97E5-11D944C917AC}" type="parTrans" cxnId="{F060CAF0-C4EB-40CE-87A3-903380455484}">
      <dgm:prSet/>
      <dgm:spPr/>
      <dgm:t>
        <a:bodyPr/>
        <a:lstStyle/>
        <a:p>
          <a:endParaRPr lang="pl-PL"/>
        </a:p>
      </dgm:t>
    </dgm:pt>
    <dgm:pt modelId="{F8FB5FD3-7069-4AE7-8AA9-03C20665C28E}" type="sibTrans" cxnId="{F060CAF0-C4EB-40CE-87A3-903380455484}">
      <dgm:prSet/>
      <dgm:spPr/>
      <dgm:t>
        <a:bodyPr/>
        <a:lstStyle/>
        <a:p>
          <a:endParaRPr lang="pl-PL"/>
        </a:p>
      </dgm:t>
    </dgm:pt>
    <dgm:pt modelId="{0E225E7D-4304-4E26-97DD-9420904DE74D}">
      <dgm:prSet custT="1"/>
      <dgm:spPr/>
      <dgm:t>
        <a:bodyPr/>
        <a:lstStyle/>
        <a:p>
          <a:pPr algn="l">
            <a:lnSpc>
              <a:spcPct val="90000"/>
            </a:lnSpc>
          </a:pPr>
          <a:r>
            <a:rPr lang="pl-PL" sz="1600" b="0" baseline="0" dirty="0">
              <a:latin typeface="Open Sans"/>
              <a:ea typeface="Open Sans"/>
              <a:cs typeface="Open Sans"/>
            </a:rPr>
            <a:t>inne wydatki (np. odnowienie środków trwałych).</a:t>
          </a:r>
        </a:p>
      </dgm:t>
    </dgm:pt>
    <dgm:pt modelId="{F17F56BC-79DB-4127-A44F-EAD8113CB84D}" type="parTrans" cxnId="{3A85372D-71A3-4477-AF03-CB87B0625C2F}">
      <dgm:prSet/>
      <dgm:spPr/>
      <dgm:t>
        <a:bodyPr/>
        <a:lstStyle/>
        <a:p>
          <a:endParaRPr lang="pl-PL"/>
        </a:p>
      </dgm:t>
    </dgm:pt>
    <dgm:pt modelId="{15B0CF0F-A73A-4E6F-BD46-7C6D4D2A5D50}" type="sibTrans" cxnId="{3A85372D-71A3-4477-AF03-CB87B0625C2F}">
      <dgm:prSet/>
      <dgm:spPr/>
      <dgm:t>
        <a:bodyPr/>
        <a:lstStyle/>
        <a:p>
          <a:endParaRPr lang="pl-PL"/>
        </a:p>
      </dgm:t>
    </dgm:pt>
    <dgm:pt modelId="{763DA3F0-5687-4D75-B770-24732F402ACB}" type="pres">
      <dgm:prSet presAssocID="{C52F82C5-504C-4125-9D15-24A7E806E127}" presName="linear" presStyleCnt="0">
        <dgm:presLayoutVars>
          <dgm:animLvl val="lvl"/>
          <dgm:resizeHandles val="exact"/>
        </dgm:presLayoutVars>
      </dgm:prSet>
      <dgm:spPr/>
    </dgm:pt>
    <dgm:pt modelId="{54321385-744B-429A-AC4F-D932F84CBEB6}" type="pres">
      <dgm:prSet presAssocID="{154B2A63-764E-416B-A750-B203F3092D2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2683F51-E3B7-464A-A5DE-74474ACCFCD8}" type="pres">
      <dgm:prSet presAssocID="{837CAE97-6328-4319-9A7C-745F70844B30}" presName="spacer" presStyleCnt="0"/>
      <dgm:spPr/>
    </dgm:pt>
    <dgm:pt modelId="{08980E47-FBFC-4916-AF92-349F8CC32585}" type="pres">
      <dgm:prSet presAssocID="{1858C366-6653-4648-92F5-B49B641F6FF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5928BE9-18BA-4909-8E4D-4075581F8273}" type="pres">
      <dgm:prSet presAssocID="{CA7330CE-9DE9-4219-94C5-818E4251D7B4}" presName="spacer" presStyleCnt="0"/>
      <dgm:spPr/>
    </dgm:pt>
    <dgm:pt modelId="{F112AC94-84BE-47A5-9903-95779B54D9AB}" type="pres">
      <dgm:prSet presAssocID="{152506C5-1B09-43E1-BDDF-881D7B9CE572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B06A37F1-073B-47C3-9D7E-CFFF6BCBA0BA}" type="pres">
      <dgm:prSet presAssocID="{23A17B75-F783-407D-B184-A85F7A4D2191}" presName="spacer" presStyleCnt="0"/>
      <dgm:spPr/>
    </dgm:pt>
    <dgm:pt modelId="{44A1128F-2002-4CE9-B86E-2DEDFE22E823}" type="pres">
      <dgm:prSet presAssocID="{93F3C1FE-123E-466C-B10A-AC44CAA06ED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CA3E7D3-193C-4E8C-9D0D-9F6C9DADAE49}" type="pres">
      <dgm:prSet presAssocID="{F8FB5FD3-7069-4AE7-8AA9-03C20665C28E}" presName="spacer" presStyleCnt="0"/>
      <dgm:spPr/>
    </dgm:pt>
    <dgm:pt modelId="{2D38F35C-8B75-4E6B-8E54-C2C26130C8DC}" type="pres">
      <dgm:prSet presAssocID="{0E225E7D-4304-4E26-97DD-9420904DE74D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89A1804-9853-4F88-8DCF-C3DFE7102579}" type="presOf" srcId="{93F3C1FE-123E-466C-B10A-AC44CAA06ED9}" destId="{44A1128F-2002-4CE9-B86E-2DEDFE22E823}" srcOrd="0" destOrd="0" presId="urn:microsoft.com/office/officeart/2005/8/layout/vList2"/>
    <dgm:cxn modelId="{3A85372D-71A3-4477-AF03-CB87B0625C2F}" srcId="{C52F82C5-504C-4125-9D15-24A7E806E127}" destId="{0E225E7D-4304-4E26-97DD-9420904DE74D}" srcOrd="4" destOrd="0" parTransId="{F17F56BC-79DB-4127-A44F-EAD8113CB84D}" sibTransId="{15B0CF0F-A73A-4E6F-BD46-7C6D4D2A5D50}"/>
    <dgm:cxn modelId="{155FB847-EC44-452F-9E54-24DCC3AE8286}" type="presOf" srcId="{0E225E7D-4304-4E26-97DD-9420904DE74D}" destId="{2D38F35C-8B75-4E6B-8E54-C2C26130C8DC}" srcOrd="0" destOrd="0" presId="urn:microsoft.com/office/officeart/2005/8/layout/vList2"/>
    <dgm:cxn modelId="{19C449A3-220D-4020-A85A-3FBCD9F2CB51}" type="presOf" srcId="{C52F82C5-504C-4125-9D15-24A7E806E127}" destId="{763DA3F0-5687-4D75-B770-24732F402ACB}" srcOrd="0" destOrd="0" presId="urn:microsoft.com/office/officeart/2005/8/layout/vList2"/>
    <dgm:cxn modelId="{15280BC3-11BC-4C17-ADB5-F64CC950D950}" type="presOf" srcId="{1858C366-6653-4648-92F5-B49B641F6FF9}" destId="{08980E47-FBFC-4916-AF92-349F8CC32585}" srcOrd="0" destOrd="0" presId="urn:microsoft.com/office/officeart/2005/8/layout/vList2"/>
    <dgm:cxn modelId="{0A0742CF-1EE4-4DD2-AE16-FC55AFF045A0}" srcId="{C52F82C5-504C-4125-9D15-24A7E806E127}" destId="{1858C366-6653-4648-92F5-B49B641F6FF9}" srcOrd="1" destOrd="0" parTransId="{3CF48229-B434-490B-AE63-2C75FAA515BC}" sibTransId="{CA7330CE-9DE9-4219-94C5-818E4251D7B4}"/>
    <dgm:cxn modelId="{3E6A75D6-8522-40D7-A664-6C0CBFDEFE67}" srcId="{C52F82C5-504C-4125-9D15-24A7E806E127}" destId="{152506C5-1B09-43E1-BDDF-881D7B9CE572}" srcOrd="2" destOrd="0" parTransId="{9086A191-A818-4556-B797-716F57403D5C}" sibTransId="{23A17B75-F783-407D-B184-A85F7A4D2191}"/>
    <dgm:cxn modelId="{02DFE6DD-BC9B-43F0-8E47-C7154B7E860F}" type="presOf" srcId="{154B2A63-764E-416B-A750-B203F3092D21}" destId="{54321385-744B-429A-AC4F-D932F84CBEB6}" srcOrd="0" destOrd="0" presId="urn:microsoft.com/office/officeart/2005/8/layout/vList2"/>
    <dgm:cxn modelId="{E9B488E0-77AA-48F1-8F97-9066BC95331F}" type="presOf" srcId="{152506C5-1B09-43E1-BDDF-881D7B9CE572}" destId="{F112AC94-84BE-47A5-9903-95779B54D9AB}" srcOrd="0" destOrd="0" presId="urn:microsoft.com/office/officeart/2005/8/layout/vList2"/>
    <dgm:cxn modelId="{F060CAF0-C4EB-40CE-87A3-903380455484}" srcId="{C52F82C5-504C-4125-9D15-24A7E806E127}" destId="{93F3C1FE-123E-466C-B10A-AC44CAA06ED9}" srcOrd="3" destOrd="0" parTransId="{D9731206-B7E4-4EA9-97E5-11D944C917AC}" sibTransId="{F8FB5FD3-7069-4AE7-8AA9-03C20665C28E}"/>
    <dgm:cxn modelId="{236B6CFC-47F2-4163-BC8C-AB3EFA0F2D13}" srcId="{C52F82C5-504C-4125-9D15-24A7E806E127}" destId="{154B2A63-764E-416B-A750-B203F3092D21}" srcOrd="0" destOrd="0" parTransId="{3F8918BE-4810-4385-895D-F87141A18687}" sibTransId="{837CAE97-6328-4319-9A7C-745F70844B30}"/>
    <dgm:cxn modelId="{2035F14A-038B-4FA4-BF0F-2F6EDDA67274}" type="presParOf" srcId="{763DA3F0-5687-4D75-B770-24732F402ACB}" destId="{54321385-744B-429A-AC4F-D932F84CBEB6}" srcOrd="0" destOrd="0" presId="urn:microsoft.com/office/officeart/2005/8/layout/vList2"/>
    <dgm:cxn modelId="{2B8448F6-6F5E-4167-8752-C80EB4EB7940}" type="presParOf" srcId="{763DA3F0-5687-4D75-B770-24732F402ACB}" destId="{B2683F51-E3B7-464A-A5DE-74474ACCFCD8}" srcOrd="1" destOrd="0" presId="urn:microsoft.com/office/officeart/2005/8/layout/vList2"/>
    <dgm:cxn modelId="{9863760E-3B45-49C0-8ECA-34D7BC2A725F}" type="presParOf" srcId="{763DA3F0-5687-4D75-B770-24732F402ACB}" destId="{08980E47-FBFC-4916-AF92-349F8CC32585}" srcOrd="2" destOrd="0" presId="urn:microsoft.com/office/officeart/2005/8/layout/vList2"/>
    <dgm:cxn modelId="{9E080EBC-8B17-4AEB-ADFA-BD629E76A53A}" type="presParOf" srcId="{763DA3F0-5687-4D75-B770-24732F402ACB}" destId="{65928BE9-18BA-4909-8E4D-4075581F8273}" srcOrd="3" destOrd="0" presId="urn:microsoft.com/office/officeart/2005/8/layout/vList2"/>
    <dgm:cxn modelId="{5A7C73FE-3889-44C1-BBA6-2CC5CEA1C29F}" type="presParOf" srcId="{763DA3F0-5687-4D75-B770-24732F402ACB}" destId="{F112AC94-84BE-47A5-9903-95779B54D9AB}" srcOrd="4" destOrd="0" presId="urn:microsoft.com/office/officeart/2005/8/layout/vList2"/>
    <dgm:cxn modelId="{95CA2F39-0AE9-4B69-B849-99388356D43E}" type="presParOf" srcId="{763DA3F0-5687-4D75-B770-24732F402ACB}" destId="{B06A37F1-073B-47C3-9D7E-CFFF6BCBA0BA}" srcOrd="5" destOrd="0" presId="urn:microsoft.com/office/officeart/2005/8/layout/vList2"/>
    <dgm:cxn modelId="{73974CE1-5ED5-4F7B-BE0A-E80AED63414E}" type="presParOf" srcId="{763DA3F0-5687-4D75-B770-24732F402ACB}" destId="{44A1128F-2002-4CE9-B86E-2DEDFE22E823}" srcOrd="6" destOrd="0" presId="urn:microsoft.com/office/officeart/2005/8/layout/vList2"/>
    <dgm:cxn modelId="{73540DB6-3834-43A5-8293-C1D80BB0D5ED}" type="presParOf" srcId="{763DA3F0-5687-4D75-B770-24732F402ACB}" destId="{5CA3E7D3-193C-4E8C-9D0D-9F6C9DADAE49}" srcOrd="7" destOrd="0" presId="urn:microsoft.com/office/officeart/2005/8/layout/vList2"/>
    <dgm:cxn modelId="{F73349D2-7E0A-43E5-8CA8-6B045CD91896}" type="presParOf" srcId="{763DA3F0-5687-4D75-B770-24732F402ACB}" destId="{2D38F35C-8B75-4E6B-8E54-C2C26130C8D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E18F9A-622A-4C07-9288-43E5E5CDA840}" type="doc">
      <dgm:prSet loTypeId="urn:microsoft.com/office/officeart/2005/8/layout/hierarchy3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pl-PL"/>
        </a:p>
      </dgm:t>
    </dgm:pt>
    <dgm:pt modelId="{3292D319-1DBE-4A46-B6EF-19D0D45FD01C}">
      <dgm:prSet custT="1"/>
      <dgm:spPr>
        <a:solidFill>
          <a:schemeClr val="bg1"/>
        </a:solidFill>
        <a:ln>
          <a:solidFill>
            <a:schemeClr val="bg2"/>
          </a:solidFill>
        </a:ln>
      </dgm:spPr>
      <dgm:t>
        <a:bodyPr vert="vert"/>
        <a:lstStyle/>
        <a:p>
          <a:r>
            <a:rPr lang="pl-PL" sz="1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Nr działania/ poddziałania </a:t>
          </a:r>
        </a:p>
      </dgm:t>
    </dgm:pt>
    <dgm:pt modelId="{EE723B01-9BD7-4A4E-AC1C-0532C2E151D9}" type="parTrans" cxnId="{598E21EC-011D-4FB1-8155-2AC25B284AD7}">
      <dgm:prSet/>
      <dgm:spPr/>
      <dgm:t>
        <a:bodyPr/>
        <a:lstStyle/>
        <a:p>
          <a:endParaRPr lang="pl-PL"/>
        </a:p>
      </dgm:t>
    </dgm:pt>
    <dgm:pt modelId="{02096851-70DC-4EE2-B9FD-CA7BDBE55553}" type="sibTrans" cxnId="{598E21EC-011D-4FB1-8155-2AC25B284AD7}">
      <dgm:prSet/>
      <dgm:spPr/>
      <dgm:t>
        <a:bodyPr/>
        <a:lstStyle/>
        <a:p>
          <a:endParaRPr lang="pl-PL"/>
        </a:p>
      </dgm:t>
    </dgm:pt>
    <dgm:pt modelId="{FD5EB7B9-D87A-4A7F-ADBC-177129DBACA8}">
      <dgm:prSet custT="1"/>
      <dgm:spPr>
        <a:solidFill>
          <a:schemeClr val="bg2"/>
        </a:solidFill>
        <a:ln>
          <a:solidFill>
            <a:schemeClr val="bg2"/>
          </a:solidFill>
        </a:ln>
      </dgm:spPr>
      <dgm:t>
        <a:bodyPr vert="vert"/>
        <a:lstStyle/>
        <a:p>
          <a:r>
            <a:rPr lang="pl-PL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Wydatek </a:t>
          </a:r>
        </a:p>
      </dgm:t>
    </dgm:pt>
    <dgm:pt modelId="{C69B6C21-D1E1-442F-BE9B-9B84A68699AF}" type="parTrans" cxnId="{F585D77F-3777-4146-BFC8-503B721B0A70}">
      <dgm:prSet/>
      <dgm:spPr/>
      <dgm:t>
        <a:bodyPr/>
        <a:lstStyle/>
        <a:p>
          <a:endParaRPr lang="pl-PL"/>
        </a:p>
      </dgm:t>
    </dgm:pt>
    <dgm:pt modelId="{DC05553D-C60A-4D70-BE7C-52EA1C48020D}" type="sibTrans" cxnId="{F585D77F-3777-4146-BFC8-503B721B0A70}">
      <dgm:prSet/>
      <dgm:spPr/>
      <dgm:t>
        <a:bodyPr/>
        <a:lstStyle/>
        <a:p>
          <a:endParaRPr lang="pl-PL"/>
        </a:p>
      </dgm:t>
    </dgm:pt>
    <dgm:pt modelId="{C234430B-977D-47AD-9A51-2682A81BFABF}">
      <dgm:prSet custT="1"/>
      <dgm:spPr>
        <a:ln>
          <a:solidFill>
            <a:schemeClr val="bg2">
              <a:lumMod val="90000"/>
            </a:schemeClr>
          </a:solidFill>
        </a:ln>
      </dgm:spPr>
      <dgm:t>
        <a:bodyPr vert="vert"/>
        <a:lstStyle/>
        <a:p>
          <a:r>
            <a:rPr lang="pl-PL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Cena jednostkowa </a:t>
          </a:r>
        </a:p>
      </dgm:t>
    </dgm:pt>
    <dgm:pt modelId="{E39ABC94-F94B-4284-B9E8-31975D467079}" type="parTrans" cxnId="{0DE7EAC3-E374-49D0-A8FC-8CE6C79F84B7}">
      <dgm:prSet/>
      <dgm:spPr/>
      <dgm:t>
        <a:bodyPr/>
        <a:lstStyle/>
        <a:p>
          <a:endParaRPr lang="pl-PL"/>
        </a:p>
      </dgm:t>
    </dgm:pt>
    <dgm:pt modelId="{5F13D19D-C2B0-498C-9A0D-CF277C51DB04}" type="sibTrans" cxnId="{0DE7EAC3-E374-49D0-A8FC-8CE6C79F84B7}">
      <dgm:prSet/>
      <dgm:spPr/>
      <dgm:t>
        <a:bodyPr/>
        <a:lstStyle/>
        <a:p>
          <a:endParaRPr lang="pl-PL"/>
        </a:p>
      </dgm:t>
    </dgm:pt>
    <dgm:pt modelId="{99FA86DA-53DD-4C91-84BB-12DDFD87361C}">
      <dgm:prSet custT="1"/>
      <dgm:spPr>
        <a:solidFill>
          <a:schemeClr val="bg2"/>
        </a:solidFill>
        <a:ln>
          <a:solidFill>
            <a:schemeClr val="bg2">
              <a:lumMod val="90000"/>
            </a:schemeClr>
          </a:solidFill>
        </a:ln>
      </dgm:spPr>
      <dgm:t>
        <a:bodyPr vert="vert"/>
        <a:lstStyle/>
        <a:p>
          <a:r>
            <a:rPr lang="pl-PL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Liczba </a:t>
          </a:r>
        </a:p>
      </dgm:t>
    </dgm:pt>
    <dgm:pt modelId="{9AD5D574-32C6-4DA2-BA8F-C0D4F5D03CA5}" type="parTrans" cxnId="{CFA2B1DC-977C-4596-AF33-ABC78E41F986}">
      <dgm:prSet/>
      <dgm:spPr/>
      <dgm:t>
        <a:bodyPr/>
        <a:lstStyle/>
        <a:p>
          <a:endParaRPr lang="pl-PL"/>
        </a:p>
      </dgm:t>
    </dgm:pt>
    <dgm:pt modelId="{18D33D16-9858-41C1-91BF-B7D4BD43A04F}" type="sibTrans" cxnId="{CFA2B1DC-977C-4596-AF33-ABC78E41F986}">
      <dgm:prSet/>
      <dgm:spPr/>
      <dgm:t>
        <a:bodyPr/>
        <a:lstStyle/>
        <a:p>
          <a:endParaRPr lang="pl-PL"/>
        </a:p>
      </dgm:t>
    </dgm:pt>
    <dgm:pt modelId="{E9CB6D37-C0D9-4223-8CF3-0698B8087559}">
      <dgm:prSet custT="1"/>
      <dgm:spPr>
        <a:ln>
          <a:solidFill>
            <a:schemeClr val="bg2">
              <a:lumMod val="90000"/>
            </a:schemeClr>
          </a:solidFill>
        </a:ln>
      </dgm:spPr>
      <dgm:t>
        <a:bodyPr vert="vert"/>
        <a:lstStyle/>
        <a:p>
          <a:r>
            <a:rPr lang="pl-PL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Wydatki ogółem </a:t>
          </a:r>
        </a:p>
      </dgm:t>
    </dgm:pt>
    <dgm:pt modelId="{2582E6F3-0270-4F52-9900-4CA32D9C79F5}" type="parTrans" cxnId="{62D5A06B-63CA-4565-8714-187A9D448ECE}">
      <dgm:prSet/>
      <dgm:spPr/>
      <dgm:t>
        <a:bodyPr/>
        <a:lstStyle/>
        <a:p>
          <a:endParaRPr lang="pl-PL"/>
        </a:p>
      </dgm:t>
    </dgm:pt>
    <dgm:pt modelId="{EFFDE101-DEAD-4DC2-9915-DAB38A43F72A}" type="sibTrans" cxnId="{62D5A06B-63CA-4565-8714-187A9D448ECE}">
      <dgm:prSet/>
      <dgm:spPr/>
      <dgm:t>
        <a:bodyPr/>
        <a:lstStyle/>
        <a:p>
          <a:endParaRPr lang="pl-PL"/>
        </a:p>
      </dgm:t>
    </dgm:pt>
    <dgm:pt modelId="{E3ADBA6E-C40F-4666-82F9-3DB804E1D7C5}">
      <dgm:prSet custT="1"/>
      <dgm:spPr>
        <a:solidFill>
          <a:schemeClr val="bg2"/>
        </a:solidFill>
        <a:ln>
          <a:solidFill>
            <a:schemeClr val="bg2"/>
          </a:solidFill>
        </a:ln>
      </dgm:spPr>
      <dgm:t>
        <a:bodyPr vert="vert"/>
        <a:lstStyle/>
        <a:p>
          <a:r>
            <a:rPr lang="pl-PL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Wydatki kwalifikowalne </a:t>
          </a:r>
        </a:p>
      </dgm:t>
    </dgm:pt>
    <dgm:pt modelId="{D359D6D1-662F-4727-89FF-58CAD8A7AA0C}" type="parTrans" cxnId="{28A20081-2B85-45E8-93B1-D0D5031CBC89}">
      <dgm:prSet/>
      <dgm:spPr/>
      <dgm:t>
        <a:bodyPr/>
        <a:lstStyle/>
        <a:p>
          <a:endParaRPr lang="pl-PL"/>
        </a:p>
      </dgm:t>
    </dgm:pt>
    <dgm:pt modelId="{AACD42A4-1946-42C8-97E4-DE42D6EFBE03}" type="sibTrans" cxnId="{28A20081-2B85-45E8-93B1-D0D5031CBC89}">
      <dgm:prSet/>
      <dgm:spPr/>
      <dgm:t>
        <a:bodyPr/>
        <a:lstStyle/>
        <a:p>
          <a:endParaRPr lang="pl-PL"/>
        </a:p>
      </dgm:t>
    </dgm:pt>
    <dgm:pt modelId="{B21EA137-5592-4311-94A9-02D9E3368E5C}">
      <dgm:prSet custT="1"/>
      <dgm:spPr>
        <a:ln>
          <a:solidFill>
            <a:schemeClr val="bg2">
              <a:lumMod val="90000"/>
            </a:schemeClr>
          </a:solidFill>
        </a:ln>
      </dgm:spPr>
      <dgm:t>
        <a:bodyPr vert="vert"/>
        <a:lstStyle/>
        <a:p>
          <a:r>
            <a:rPr lang="pl-PL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Dofinansowanie % dofinansowania </a:t>
          </a:r>
        </a:p>
      </dgm:t>
    </dgm:pt>
    <dgm:pt modelId="{97EA230B-6959-4841-95F1-BDCC918CD9F0}" type="parTrans" cxnId="{ED685F52-66B7-4AE2-9F99-7535E0BFA1DC}">
      <dgm:prSet/>
      <dgm:spPr/>
      <dgm:t>
        <a:bodyPr/>
        <a:lstStyle/>
        <a:p>
          <a:endParaRPr lang="pl-PL"/>
        </a:p>
      </dgm:t>
    </dgm:pt>
    <dgm:pt modelId="{CE683996-1319-4401-87D5-0ABBC83B2712}" type="sibTrans" cxnId="{ED685F52-66B7-4AE2-9F99-7535E0BFA1DC}">
      <dgm:prSet/>
      <dgm:spPr/>
      <dgm:t>
        <a:bodyPr/>
        <a:lstStyle/>
        <a:p>
          <a:endParaRPr lang="pl-PL"/>
        </a:p>
      </dgm:t>
    </dgm:pt>
    <dgm:pt modelId="{BE4BA658-337C-4249-BF79-5ED43295C921}">
      <dgm:prSet custT="1"/>
      <dgm:spPr>
        <a:solidFill>
          <a:schemeClr val="bg2"/>
        </a:solidFill>
        <a:ln>
          <a:solidFill>
            <a:schemeClr val="bg2"/>
          </a:solidFill>
        </a:ln>
      </dgm:spPr>
      <dgm:t>
        <a:bodyPr vert="vert"/>
        <a:lstStyle/>
        <a:p>
          <a:r>
            <a:rPr lang="pl-PL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Wkład własny na wydatki kwalifikowalne</a:t>
          </a:r>
        </a:p>
      </dgm:t>
    </dgm:pt>
    <dgm:pt modelId="{5215A138-87EA-4965-AF52-5064D710484E}" type="parTrans" cxnId="{194C6F44-F391-4E87-9666-D206775ECE01}">
      <dgm:prSet/>
      <dgm:spPr/>
      <dgm:t>
        <a:bodyPr/>
        <a:lstStyle/>
        <a:p>
          <a:endParaRPr lang="pl-PL"/>
        </a:p>
      </dgm:t>
    </dgm:pt>
    <dgm:pt modelId="{6326510E-B9F3-4E96-BB14-09ECDA8AC475}" type="sibTrans" cxnId="{194C6F44-F391-4E87-9666-D206775ECE01}">
      <dgm:prSet/>
      <dgm:spPr/>
      <dgm:t>
        <a:bodyPr/>
        <a:lstStyle/>
        <a:p>
          <a:endParaRPr lang="pl-PL"/>
        </a:p>
      </dgm:t>
    </dgm:pt>
    <dgm:pt modelId="{6C1EC5B0-2F5D-4868-A5E7-201BD213BEC8}">
      <dgm:prSet custT="1"/>
      <dgm:spPr>
        <a:ln>
          <a:solidFill>
            <a:schemeClr val="bg2">
              <a:lumMod val="90000"/>
            </a:schemeClr>
          </a:solidFill>
        </a:ln>
      </dgm:spPr>
      <dgm:t>
        <a:bodyPr vert="vert"/>
        <a:lstStyle/>
        <a:p>
          <a:r>
            <a:rPr lang="pl-PL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Podstawa wyliczenia mniejszego niż 100% dofinansowania z projektu (</a:t>
          </a:r>
          <a:r>
            <a:rPr lang="pl-PL" sz="1400" u="sng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np. pomoc publiczna</a:t>
          </a:r>
          <a:r>
            <a:rPr lang="pl-PL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)</a:t>
          </a:r>
        </a:p>
      </dgm:t>
    </dgm:pt>
    <dgm:pt modelId="{03F55C1E-BA94-467E-87DA-2F666B79F130}" type="parTrans" cxnId="{C591BC4A-147D-41E0-9711-D1993CC7F5B2}">
      <dgm:prSet/>
      <dgm:spPr/>
      <dgm:t>
        <a:bodyPr/>
        <a:lstStyle/>
        <a:p>
          <a:endParaRPr lang="pl-PL"/>
        </a:p>
      </dgm:t>
    </dgm:pt>
    <dgm:pt modelId="{5A90ADEC-8016-421B-9BEB-7CF6E0B773AB}" type="sibTrans" cxnId="{C591BC4A-147D-41E0-9711-D1993CC7F5B2}">
      <dgm:prSet/>
      <dgm:spPr/>
      <dgm:t>
        <a:bodyPr/>
        <a:lstStyle/>
        <a:p>
          <a:endParaRPr lang="pl-PL"/>
        </a:p>
      </dgm:t>
    </dgm:pt>
    <dgm:pt modelId="{8AEE48AF-3041-482D-80A5-A3E4295902EC}">
      <dgm:prSet custT="1"/>
      <dgm:spPr>
        <a:solidFill>
          <a:schemeClr val="bg2"/>
        </a:solidFill>
        <a:ln>
          <a:solidFill>
            <a:schemeClr val="bg2"/>
          </a:solidFill>
        </a:ln>
      </dgm:spPr>
      <dgm:t>
        <a:bodyPr vert="vert"/>
        <a:lstStyle/>
        <a:p>
          <a:r>
            <a:rPr lang="pl-PL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Podmiot realizujący (wnioskodawca/ partner/ inny podmiot – należy wpisać podmiot lub podstawę wyboru, jeśli będzie dokonany na późniejszym etapie)</a:t>
          </a:r>
        </a:p>
      </dgm:t>
    </dgm:pt>
    <dgm:pt modelId="{EDB4F86E-C94B-40E5-B9C6-1804CAA545AA}" type="parTrans" cxnId="{C84F918F-A1A0-4C4B-B445-91C45368A8A6}">
      <dgm:prSet/>
      <dgm:spPr/>
      <dgm:t>
        <a:bodyPr/>
        <a:lstStyle/>
        <a:p>
          <a:endParaRPr lang="pl-PL"/>
        </a:p>
      </dgm:t>
    </dgm:pt>
    <dgm:pt modelId="{CD15766B-DCB3-4678-B22C-E96FA2E272CC}" type="sibTrans" cxnId="{C84F918F-A1A0-4C4B-B445-91C45368A8A6}">
      <dgm:prSet/>
      <dgm:spPr/>
      <dgm:t>
        <a:bodyPr/>
        <a:lstStyle/>
        <a:p>
          <a:endParaRPr lang="pl-PL"/>
        </a:p>
      </dgm:t>
    </dgm:pt>
    <dgm:pt modelId="{37153EE5-659A-4CD0-B742-092F8C82F835}" type="pres">
      <dgm:prSet presAssocID="{A3E18F9A-622A-4C07-9288-43E5E5CDA84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7901DF5-0F9C-4B14-AA88-FFBDA20B3F60}" type="pres">
      <dgm:prSet presAssocID="{3292D319-1DBE-4A46-B6EF-19D0D45FD01C}" presName="root" presStyleCnt="0"/>
      <dgm:spPr/>
    </dgm:pt>
    <dgm:pt modelId="{711AA2F9-1612-4526-948A-093C43BA8820}" type="pres">
      <dgm:prSet presAssocID="{3292D319-1DBE-4A46-B6EF-19D0D45FD01C}" presName="rootComposite" presStyleCnt="0"/>
      <dgm:spPr/>
    </dgm:pt>
    <dgm:pt modelId="{80897760-5242-4767-AA4C-DF31017302B9}" type="pres">
      <dgm:prSet presAssocID="{3292D319-1DBE-4A46-B6EF-19D0D45FD01C}" presName="rootText" presStyleLbl="node1" presStyleIdx="0" presStyleCnt="10" custScaleX="83404" custScaleY="979425"/>
      <dgm:spPr/>
    </dgm:pt>
    <dgm:pt modelId="{DAE0F21E-C95C-4630-B091-D06A2AD8CC19}" type="pres">
      <dgm:prSet presAssocID="{3292D319-1DBE-4A46-B6EF-19D0D45FD01C}" presName="rootConnector" presStyleLbl="node1" presStyleIdx="0" presStyleCnt="10"/>
      <dgm:spPr/>
    </dgm:pt>
    <dgm:pt modelId="{390D84F3-5203-4777-A043-32BC046A5EA8}" type="pres">
      <dgm:prSet presAssocID="{3292D319-1DBE-4A46-B6EF-19D0D45FD01C}" presName="childShape" presStyleCnt="0"/>
      <dgm:spPr/>
    </dgm:pt>
    <dgm:pt modelId="{AD59DB0A-1679-4166-BDD8-96598A879049}" type="pres">
      <dgm:prSet presAssocID="{FD5EB7B9-D87A-4A7F-ADBC-177129DBACA8}" presName="root" presStyleCnt="0"/>
      <dgm:spPr/>
    </dgm:pt>
    <dgm:pt modelId="{44EE9B55-80E0-45E5-980E-F0EFACF91FAD}" type="pres">
      <dgm:prSet presAssocID="{FD5EB7B9-D87A-4A7F-ADBC-177129DBACA8}" presName="rootComposite" presStyleCnt="0"/>
      <dgm:spPr/>
    </dgm:pt>
    <dgm:pt modelId="{A5C3F66D-B744-4978-AA5E-A55500562B0B}" type="pres">
      <dgm:prSet presAssocID="{FD5EB7B9-D87A-4A7F-ADBC-177129DBACA8}" presName="rootText" presStyleLbl="node1" presStyleIdx="1" presStyleCnt="10" custScaleX="137398" custScaleY="979425"/>
      <dgm:spPr/>
    </dgm:pt>
    <dgm:pt modelId="{3F856451-D664-4A53-A9E0-D496703FDB9A}" type="pres">
      <dgm:prSet presAssocID="{FD5EB7B9-D87A-4A7F-ADBC-177129DBACA8}" presName="rootConnector" presStyleLbl="node1" presStyleIdx="1" presStyleCnt="10"/>
      <dgm:spPr/>
    </dgm:pt>
    <dgm:pt modelId="{204D2AFD-136D-4877-BDC6-AF343DF96FCA}" type="pres">
      <dgm:prSet presAssocID="{FD5EB7B9-D87A-4A7F-ADBC-177129DBACA8}" presName="childShape" presStyleCnt="0"/>
      <dgm:spPr/>
    </dgm:pt>
    <dgm:pt modelId="{6A8BA19F-0DD2-4778-BE29-CE8B36471724}" type="pres">
      <dgm:prSet presAssocID="{C234430B-977D-47AD-9A51-2682A81BFABF}" presName="root" presStyleCnt="0"/>
      <dgm:spPr/>
    </dgm:pt>
    <dgm:pt modelId="{5A8D8230-7C1A-4C92-A200-862A6262ABA5}" type="pres">
      <dgm:prSet presAssocID="{C234430B-977D-47AD-9A51-2682A81BFABF}" presName="rootComposite" presStyleCnt="0"/>
      <dgm:spPr/>
    </dgm:pt>
    <dgm:pt modelId="{45682EB7-80C1-4E1E-9036-BC58A67BB4FB}" type="pres">
      <dgm:prSet presAssocID="{C234430B-977D-47AD-9A51-2682A81BFABF}" presName="rootText" presStyleLbl="node1" presStyleIdx="2" presStyleCnt="10" custScaleY="979425"/>
      <dgm:spPr/>
    </dgm:pt>
    <dgm:pt modelId="{FBEAD544-8316-4E49-886D-229E5FB22F18}" type="pres">
      <dgm:prSet presAssocID="{C234430B-977D-47AD-9A51-2682A81BFABF}" presName="rootConnector" presStyleLbl="node1" presStyleIdx="2" presStyleCnt="10"/>
      <dgm:spPr/>
    </dgm:pt>
    <dgm:pt modelId="{5B218542-008A-4D2A-8382-6CC82E96D06E}" type="pres">
      <dgm:prSet presAssocID="{C234430B-977D-47AD-9A51-2682A81BFABF}" presName="childShape" presStyleCnt="0"/>
      <dgm:spPr/>
    </dgm:pt>
    <dgm:pt modelId="{CD0AA505-A6F5-4541-A36C-D30E91BB3B7E}" type="pres">
      <dgm:prSet presAssocID="{99FA86DA-53DD-4C91-84BB-12DDFD87361C}" presName="root" presStyleCnt="0"/>
      <dgm:spPr/>
    </dgm:pt>
    <dgm:pt modelId="{FED01479-68AB-4FBE-8A5D-A0DB8ADE54F2}" type="pres">
      <dgm:prSet presAssocID="{99FA86DA-53DD-4C91-84BB-12DDFD87361C}" presName="rootComposite" presStyleCnt="0"/>
      <dgm:spPr/>
    </dgm:pt>
    <dgm:pt modelId="{3E238E4B-FEA6-497A-BDA6-656BF519914A}" type="pres">
      <dgm:prSet presAssocID="{99FA86DA-53DD-4C91-84BB-12DDFD87361C}" presName="rootText" presStyleLbl="node1" presStyleIdx="3" presStyleCnt="10" custScaleX="101320" custScaleY="979425"/>
      <dgm:spPr/>
    </dgm:pt>
    <dgm:pt modelId="{5FDF218F-E708-4133-A58B-339A568673CF}" type="pres">
      <dgm:prSet presAssocID="{99FA86DA-53DD-4C91-84BB-12DDFD87361C}" presName="rootConnector" presStyleLbl="node1" presStyleIdx="3" presStyleCnt="10"/>
      <dgm:spPr/>
    </dgm:pt>
    <dgm:pt modelId="{1C5A56CE-9938-486B-98EA-5EB1D3C9B238}" type="pres">
      <dgm:prSet presAssocID="{99FA86DA-53DD-4C91-84BB-12DDFD87361C}" presName="childShape" presStyleCnt="0"/>
      <dgm:spPr/>
    </dgm:pt>
    <dgm:pt modelId="{F9B382E4-93CA-4FA8-970F-78D227B0F174}" type="pres">
      <dgm:prSet presAssocID="{E9CB6D37-C0D9-4223-8CF3-0698B8087559}" presName="root" presStyleCnt="0"/>
      <dgm:spPr/>
    </dgm:pt>
    <dgm:pt modelId="{D5D191EE-F7E9-4418-A2B2-00AD2D3EB560}" type="pres">
      <dgm:prSet presAssocID="{E9CB6D37-C0D9-4223-8CF3-0698B8087559}" presName="rootComposite" presStyleCnt="0"/>
      <dgm:spPr/>
    </dgm:pt>
    <dgm:pt modelId="{246ECDAB-BB32-4CFB-BD40-C1FF6B12DF57}" type="pres">
      <dgm:prSet presAssocID="{E9CB6D37-C0D9-4223-8CF3-0698B8087559}" presName="rootText" presStyleLbl="node1" presStyleIdx="4" presStyleCnt="10" custScaleX="78688" custScaleY="979425"/>
      <dgm:spPr/>
    </dgm:pt>
    <dgm:pt modelId="{6D7E586C-FEF0-407C-BD47-86CC42F153EA}" type="pres">
      <dgm:prSet presAssocID="{E9CB6D37-C0D9-4223-8CF3-0698B8087559}" presName="rootConnector" presStyleLbl="node1" presStyleIdx="4" presStyleCnt="10"/>
      <dgm:spPr/>
    </dgm:pt>
    <dgm:pt modelId="{9DB4D128-B665-4AE9-B081-1FE3C1DBCC49}" type="pres">
      <dgm:prSet presAssocID="{E9CB6D37-C0D9-4223-8CF3-0698B8087559}" presName="childShape" presStyleCnt="0"/>
      <dgm:spPr/>
    </dgm:pt>
    <dgm:pt modelId="{F81599A2-EE24-4997-84D3-B54AE801B3BC}" type="pres">
      <dgm:prSet presAssocID="{E3ADBA6E-C40F-4666-82F9-3DB804E1D7C5}" presName="root" presStyleCnt="0"/>
      <dgm:spPr/>
    </dgm:pt>
    <dgm:pt modelId="{7BBBB703-5902-45CA-BD44-329C5DADDBBD}" type="pres">
      <dgm:prSet presAssocID="{E3ADBA6E-C40F-4666-82F9-3DB804E1D7C5}" presName="rootComposite" presStyleCnt="0"/>
      <dgm:spPr/>
    </dgm:pt>
    <dgm:pt modelId="{5070283E-7127-4452-8A40-DCC7A0457BB2}" type="pres">
      <dgm:prSet presAssocID="{E3ADBA6E-C40F-4666-82F9-3DB804E1D7C5}" presName="rootText" presStyleLbl="node1" presStyleIdx="5" presStyleCnt="10" custScaleX="93042" custScaleY="979425"/>
      <dgm:spPr/>
    </dgm:pt>
    <dgm:pt modelId="{82B94110-4DDD-4494-8477-954A7CDBEB3A}" type="pres">
      <dgm:prSet presAssocID="{E3ADBA6E-C40F-4666-82F9-3DB804E1D7C5}" presName="rootConnector" presStyleLbl="node1" presStyleIdx="5" presStyleCnt="10"/>
      <dgm:spPr/>
    </dgm:pt>
    <dgm:pt modelId="{CDDFDE55-DAE5-4F54-80D3-0EBFE2386ED1}" type="pres">
      <dgm:prSet presAssocID="{E3ADBA6E-C40F-4666-82F9-3DB804E1D7C5}" presName="childShape" presStyleCnt="0"/>
      <dgm:spPr/>
    </dgm:pt>
    <dgm:pt modelId="{58711D23-7504-4CBE-A3BA-8F2378CF29F2}" type="pres">
      <dgm:prSet presAssocID="{B21EA137-5592-4311-94A9-02D9E3368E5C}" presName="root" presStyleCnt="0"/>
      <dgm:spPr/>
    </dgm:pt>
    <dgm:pt modelId="{6860D8BE-08E8-40B6-897B-9DC3331E0FE7}" type="pres">
      <dgm:prSet presAssocID="{B21EA137-5592-4311-94A9-02D9E3368E5C}" presName="rootComposite" presStyleCnt="0"/>
      <dgm:spPr/>
    </dgm:pt>
    <dgm:pt modelId="{9190FA83-4069-4369-AF84-C1EF85525A84}" type="pres">
      <dgm:prSet presAssocID="{B21EA137-5592-4311-94A9-02D9E3368E5C}" presName="rootText" presStyleLbl="node1" presStyleIdx="6" presStyleCnt="10" custScaleY="979425"/>
      <dgm:spPr/>
    </dgm:pt>
    <dgm:pt modelId="{0D8660A1-1D74-428E-9EC1-518AEE72C06F}" type="pres">
      <dgm:prSet presAssocID="{B21EA137-5592-4311-94A9-02D9E3368E5C}" presName="rootConnector" presStyleLbl="node1" presStyleIdx="6" presStyleCnt="10"/>
      <dgm:spPr/>
    </dgm:pt>
    <dgm:pt modelId="{301DD348-E64A-424C-951A-8E376AC7883F}" type="pres">
      <dgm:prSet presAssocID="{B21EA137-5592-4311-94A9-02D9E3368E5C}" presName="childShape" presStyleCnt="0"/>
      <dgm:spPr/>
    </dgm:pt>
    <dgm:pt modelId="{C9DA64C5-679D-48AD-A256-4DBD8CF3CFCC}" type="pres">
      <dgm:prSet presAssocID="{BE4BA658-337C-4249-BF79-5ED43295C921}" presName="root" presStyleCnt="0"/>
      <dgm:spPr/>
    </dgm:pt>
    <dgm:pt modelId="{AE31B33A-D3D9-4584-81B8-0E68807D5C6C}" type="pres">
      <dgm:prSet presAssocID="{BE4BA658-337C-4249-BF79-5ED43295C921}" presName="rootComposite" presStyleCnt="0"/>
      <dgm:spPr/>
    </dgm:pt>
    <dgm:pt modelId="{A3909B90-949C-4063-ADFD-0293CD6CC93D}" type="pres">
      <dgm:prSet presAssocID="{BE4BA658-337C-4249-BF79-5ED43295C921}" presName="rootText" presStyleLbl="node1" presStyleIdx="7" presStyleCnt="10" custScaleY="979425"/>
      <dgm:spPr/>
    </dgm:pt>
    <dgm:pt modelId="{12F5445A-DCD1-4835-833A-8F36FBD7EEE0}" type="pres">
      <dgm:prSet presAssocID="{BE4BA658-337C-4249-BF79-5ED43295C921}" presName="rootConnector" presStyleLbl="node1" presStyleIdx="7" presStyleCnt="10"/>
      <dgm:spPr/>
    </dgm:pt>
    <dgm:pt modelId="{C057D337-1879-4634-AB75-AF941B78E63F}" type="pres">
      <dgm:prSet presAssocID="{BE4BA658-337C-4249-BF79-5ED43295C921}" presName="childShape" presStyleCnt="0"/>
      <dgm:spPr/>
    </dgm:pt>
    <dgm:pt modelId="{0D817EAB-6090-4544-9833-2C878624D35C}" type="pres">
      <dgm:prSet presAssocID="{6C1EC5B0-2F5D-4868-A5E7-201BD213BEC8}" presName="root" presStyleCnt="0"/>
      <dgm:spPr/>
    </dgm:pt>
    <dgm:pt modelId="{42996F37-B3B5-4AB9-9F14-8894CF2263D5}" type="pres">
      <dgm:prSet presAssocID="{6C1EC5B0-2F5D-4868-A5E7-201BD213BEC8}" presName="rootComposite" presStyleCnt="0"/>
      <dgm:spPr/>
    </dgm:pt>
    <dgm:pt modelId="{7CE3BDDF-C7DE-400C-A7D5-A536DBC79752}" type="pres">
      <dgm:prSet presAssocID="{6C1EC5B0-2F5D-4868-A5E7-201BD213BEC8}" presName="rootText" presStyleLbl="node1" presStyleIdx="8" presStyleCnt="10" custScaleX="139536" custScaleY="979425"/>
      <dgm:spPr/>
    </dgm:pt>
    <dgm:pt modelId="{E7E18EC7-8D46-41C1-8EF1-8EA2B9904965}" type="pres">
      <dgm:prSet presAssocID="{6C1EC5B0-2F5D-4868-A5E7-201BD213BEC8}" presName="rootConnector" presStyleLbl="node1" presStyleIdx="8" presStyleCnt="10"/>
      <dgm:spPr/>
    </dgm:pt>
    <dgm:pt modelId="{8813FDAD-2F46-402D-95BE-90DD5AED7109}" type="pres">
      <dgm:prSet presAssocID="{6C1EC5B0-2F5D-4868-A5E7-201BD213BEC8}" presName="childShape" presStyleCnt="0"/>
      <dgm:spPr/>
    </dgm:pt>
    <dgm:pt modelId="{272BA7B4-04FF-4B8A-9247-E157F8E2CCB7}" type="pres">
      <dgm:prSet presAssocID="{8AEE48AF-3041-482D-80A5-A3E4295902EC}" presName="root" presStyleCnt="0"/>
      <dgm:spPr/>
    </dgm:pt>
    <dgm:pt modelId="{69989FAD-9842-47A4-8255-BFE90ABCC37E}" type="pres">
      <dgm:prSet presAssocID="{8AEE48AF-3041-482D-80A5-A3E4295902EC}" presName="rootComposite" presStyleCnt="0"/>
      <dgm:spPr/>
    </dgm:pt>
    <dgm:pt modelId="{5757381F-BA0B-4C95-9241-89698CF39076}" type="pres">
      <dgm:prSet presAssocID="{8AEE48AF-3041-482D-80A5-A3E4295902EC}" presName="rootText" presStyleLbl="node1" presStyleIdx="9" presStyleCnt="10" custScaleX="153055" custScaleY="979425"/>
      <dgm:spPr/>
    </dgm:pt>
    <dgm:pt modelId="{0EFE15BA-47BD-4C4A-AF9B-C880DDCD60DE}" type="pres">
      <dgm:prSet presAssocID="{8AEE48AF-3041-482D-80A5-A3E4295902EC}" presName="rootConnector" presStyleLbl="node1" presStyleIdx="9" presStyleCnt="10"/>
      <dgm:spPr/>
    </dgm:pt>
    <dgm:pt modelId="{14F9C462-A044-4C7E-93E5-6DF96BE4B0E4}" type="pres">
      <dgm:prSet presAssocID="{8AEE48AF-3041-482D-80A5-A3E4295902EC}" presName="childShape" presStyleCnt="0"/>
      <dgm:spPr/>
    </dgm:pt>
  </dgm:ptLst>
  <dgm:cxnLst>
    <dgm:cxn modelId="{4B093810-49F8-4269-BE05-DD844B54C299}" type="presOf" srcId="{8AEE48AF-3041-482D-80A5-A3E4295902EC}" destId="{5757381F-BA0B-4C95-9241-89698CF39076}" srcOrd="0" destOrd="0" presId="urn:microsoft.com/office/officeart/2005/8/layout/hierarchy3"/>
    <dgm:cxn modelId="{17849216-CF25-4BA1-B0D7-BAB5E7EC01DB}" type="presOf" srcId="{FD5EB7B9-D87A-4A7F-ADBC-177129DBACA8}" destId="{3F856451-D664-4A53-A9E0-D496703FDB9A}" srcOrd="1" destOrd="0" presId="urn:microsoft.com/office/officeart/2005/8/layout/hierarchy3"/>
    <dgm:cxn modelId="{EB672631-6958-4DA3-9EF1-8EFB3CC9E004}" type="presOf" srcId="{BE4BA658-337C-4249-BF79-5ED43295C921}" destId="{12F5445A-DCD1-4835-833A-8F36FBD7EEE0}" srcOrd="1" destOrd="0" presId="urn:microsoft.com/office/officeart/2005/8/layout/hierarchy3"/>
    <dgm:cxn modelId="{5CCCBB40-A2A2-4C16-8664-7A72D7FA9146}" type="presOf" srcId="{C234430B-977D-47AD-9A51-2682A81BFABF}" destId="{FBEAD544-8316-4E49-886D-229E5FB22F18}" srcOrd="1" destOrd="0" presId="urn:microsoft.com/office/officeart/2005/8/layout/hierarchy3"/>
    <dgm:cxn modelId="{AA22D861-1A5D-4D23-976C-524CE150A5A4}" type="presOf" srcId="{E9CB6D37-C0D9-4223-8CF3-0698B8087559}" destId="{246ECDAB-BB32-4CFB-BD40-C1FF6B12DF57}" srcOrd="0" destOrd="0" presId="urn:microsoft.com/office/officeart/2005/8/layout/hierarchy3"/>
    <dgm:cxn modelId="{0A975F63-4C06-456D-B329-E1D5B5F9F47F}" type="presOf" srcId="{3292D319-1DBE-4A46-B6EF-19D0D45FD01C}" destId="{DAE0F21E-C95C-4630-B091-D06A2AD8CC19}" srcOrd="1" destOrd="0" presId="urn:microsoft.com/office/officeart/2005/8/layout/hierarchy3"/>
    <dgm:cxn modelId="{194C6F44-F391-4E87-9666-D206775ECE01}" srcId="{A3E18F9A-622A-4C07-9288-43E5E5CDA840}" destId="{BE4BA658-337C-4249-BF79-5ED43295C921}" srcOrd="7" destOrd="0" parTransId="{5215A138-87EA-4965-AF52-5064D710484E}" sibTransId="{6326510E-B9F3-4E96-BB14-09ECDA8AC475}"/>
    <dgm:cxn modelId="{C8B0C069-FE13-49F5-B958-5B51AE1E1A17}" type="presOf" srcId="{99FA86DA-53DD-4C91-84BB-12DDFD87361C}" destId="{5FDF218F-E708-4133-A58B-339A568673CF}" srcOrd="1" destOrd="0" presId="urn:microsoft.com/office/officeart/2005/8/layout/hierarchy3"/>
    <dgm:cxn modelId="{C591BC4A-147D-41E0-9711-D1993CC7F5B2}" srcId="{A3E18F9A-622A-4C07-9288-43E5E5CDA840}" destId="{6C1EC5B0-2F5D-4868-A5E7-201BD213BEC8}" srcOrd="8" destOrd="0" parTransId="{03F55C1E-BA94-467E-87DA-2F666B79F130}" sibTransId="{5A90ADEC-8016-421B-9BEB-7CF6E0B773AB}"/>
    <dgm:cxn modelId="{62D5A06B-63CA-4565-8714-187A9D448ECE}" srcId="{A3E18F9A-622A-4C07-9288-43E5E5CDA840}" destId="{E9CB6D37-C0D9-4223-8CF3-0698B8087559}" srcOrd="4" destOrd="0" parTransId="{2582E6F3-0270-4F52-9900-4CA32D9C79F5}" sibTransId="{EFFDE101-DEAD-4DC2-9915-DAB38A43F72A}"/>
    <dgm:cxn modelId="{D3CE7051-1ED2-42E8-89CC-72926F34390E}" type="presOf" srcId="{B21EA137-5592-4311-94A9-02D9E3368E5C}" destId="{9190FA83-4069-4369-AF84-C1EF85525A84}" srcOrd="0" destOrd="0" presId="urn:microsoft.com/office/officeart/2005/8/layout/hierarchy3"/>
    <dgm:cxn modelId="{ED685F52-66B7-4AE2-9F99-7535E0BFA1DC}" srcId="{A3E18F9A-622A-4C07-9288-43E5E5CDA840}" destId="{B21EA137-5592-4311-94A9-02D9E3368E5C}" srcOrd="6" destOrd="0" parTransId="{97EA230B-6959-4841-95F1-BDCC918CD9F0}" sibTransId="{CE683996-1319-4401-87D5-0ABBC83B2712}"/>
    <dgm:cxn modelId="{0D5B8A56-6E72-4D1C-A3FC-14270C553E5E}" type="presOf" srcId="{99FA86DA-53DD-4C91-84BB-12DDFD87361C}" destId="{3E238E4B-FEA6-497A-BDA6-656BF519914A}" srcOrd="0" destOrd="0" presId="urn:microsoft.com/office/officeart/2005/8/layout/hierarchy3"/>
    <dgm:cxn modelId="{E6300378-7C8C-432A-B239-DCE44003B26E}" type="presOf" srcId="{FD5EB7B9-D87A-4A7F-ADBC-177129DBACA8}" destId="{A5C3F66D-B744-4978-AA5E-A55500562B0B}" srcOrd="0" destOrd="0" presId="urn:microsoft.com/office/officeart/2005/8/layout/hierarchy3"/>
    <dgm:cxn modelId="{F585D77F-3777-4146-BFC8-503B721B0A70}" srcId="{A3E18F9A-622A-4C07-9288-43E5E5CDA840}" destId="{FD5EB7B9-D87A-4A7F-ADBC-177129DBACA8}" srcOrd="1" destOrd="0" parTransId="{C69B6C21-D1E1-442F-BE9B-9B84A68699AF}" sibTransId="{DC05553D-C60A-4D70-BE7C-52EA1C48020D}"/>
    <dgm:cxn modelId="{28A20081-2B85-45E8-93B1-D0D5031CBC89}" srcId="{A3E18F9A-622A-4C07-9288-43E5E5CDA840}" destId="{E3ADBA6E-C40F-4666-82F9-3DB804E1D7C5}" srcOrd="5" destOrd="0" parTransId="{D359D6D1-662F-4727-89FF-58CAD8A7AA0C}" sibTransId="{AACD42A4-1946-42C8-97E4-DE42D6EFBE03}"/>
    <dgm:cxn modelId="{AFD1EF87-1952-4F00-A519-706BE9BB6C4C}" type="presOf" srcId="{E3ADBA6E-C40F-4666-82F9-3DB804E1D7C5}" destId="{82B94110-4DDD-4494-8477-954A7CDBEB3A}" srcOrd="1" destOrd="0" presId="urn:microsoft.com/office/officeart/2005/8/layout/hierarchy3"/>
    <dgm:cxn modelId="{EC2C328B-F8DA-42A0-87EE-F7C782D81DF3}" type="presOf" srcId="{6C1EC5B0-2F5D-4868-A5E7-201BD213BEC8}" destId="{E7E18EC7-8D46-41C1-8EF1-8EA2B9904965}" srcOrd="1" destOrd="0" presId="urn:microsoft.com/office/officeart/2005/8/layout/hierarchy3"/>
    <dgm:cxn modelId="{C84F918F-A1A0-4C4B-B445-91C45368A8A6}" srcId="{A3E18F9A-622A-4C07-9288-43E5E5CDA840}" destId="{8AEE48AF-3041-482D-80A5-A3E4295902EC}" srcOrd="9" destOrd="0" parTransId="{EDB4F86E-C94B-40E5-B9C6-1804CAA545AA}" sibTransId="{CD15766B-DCB3-4678-B22C-E96FA2E272CC}"/>
    <dgm:cxn modelId="{540AAC8F-2027-412C-B656-7160BF6EBB9C}" type="presOf" srcId="{8AEE48AF-3041-482D-80A5-A3E4295902EC}" destId="{0EFE15BA-47BD-4C4A-AF9B-C880DDCD60DE}" srcOrd="1" destOrd="0" presId="urn:microsoft.com/office/officeart/2005/8/layout/hierarchy3"/>
    <dgm:cxn modelId="{E0C91F9E-E261-48BE-9887-9CF5658A8029}" type="presOf" srcId="{3292D319-1DBE-4A46-B6EF-19D0D45FD01C}" destId="{80897760-5242-4767-AA4C-DF31017302B9}" srcOrd="0" destOrd="0" presId="urn:microsoft.com/office/officeart/2005/8/layout/hierarchy3"/>
    <dgm:cxn modelId="{4F273DAB-11FC-4668-8CEF-F6BA7B17D20D}" type="presOf" srcId="{BE4BA658-337C-4249-BF79-5ED43295C921}" destId="{A3909B90-949C-4063-ADFD-0293CD6CC93D}" srcOrd="0" destOrd="0" presId="urn:microsoft.com/office/officeart/2005/8/layout/hierarchy3"/>
    <dgm:cxn modelId="{E7AD2FBD-6506-42F0-9DEC-EB213B8F2B93}" type="presOf" srcId="{6C1EC5B0-2F5D-4868-A5E7-201BD213BEC8}" destId="{7CE3BDDF-C7DE-400C-A7D5-A536DBC79752}" srcOrd="0" destOrd="0" presId="urn:microsoft.com/office/officeart/2005/8/layout/hierarchy3"/>
    <dgm:cxn modelId="{0DE7EAC3-E374-49D0-A8FC-8CE6C79F84B7}" srcId="{A3E18F9A-622A-4C07-9288-43E5E5CDA840}" destId="{C234430B-977D-47AD-9A51-2682A81BFABF}" srcOrd="2" destOrd="0" parTransId="{E39ABC94-F94B-4284-B9E8-31975D467079}" sibTransId="{5F13D19D-C2B0-498C-9A0D-CF277C51DB04}"/>
    <dgm:cxn modelId="{BCD413D4-672F-4CA5-A7A1-AFF373E69BF5}" type="presOf" srcId="{C234430B-977D-47AD-9A51-2682A81BFABF}" destId="{45682EB7-80C1-4E1E-9036-BC58A67BB4FB}" srcOrd="0" destOrd="0" presId="urn:microsoft.com/office/officeart/2005/8/layout/hierarchy3"/>
    <dgm:cxn modelId="{4A3018DC-2481-42C0-9E1F-F4489DC0DD89}" type="presOf" srcId="{A3E18F9A-622A-4C07-9288-43E5E5CDA840}" destId="{37153EE5-659A-4CD0-B742-092F8C82F835}" srcOrd="0" destOrd="0" presId="urn:microsoft.com/office/officeart/2005/8/layout/hierarchy3"/>
    <dgm:cxn modelId="{CFA2B1DC-977C-4596-AF33-ABC78E41F986}" srcId="{A3E18F9A-622A-4C07-9288-43E5E5CDA840}" destId="{99FA86DA-53DD-4C91-84BB-12DDFD87361C}" srcOrd="3" destOrd="0" parTransId="{9AD5D574-32C6-4DA2-BA8F-C0D4F5D03CA5}" sibTransId="{18D33D16-9858-41C1-91BF-B7D4BD43A04F}"/>
    <dgm:cxn modelId="{CC9A74E1-32F9-40CF-A7E6-295C282A5B5F}" type="presOf" srcId="{E3ADBA6E-C40F-4666-82F9-3DB804E1D7C5}" destId="{5070283E-7127-4452-8A40-DCC7A0457BB2}" srcOrd="0" destOrd="0" presId="urn:microsoft.com/office/officeart/2005/8/layout/hierarchy3"/>
    <dgm:cxn modelId="{110CF6E5-DE97-4F89-ABAB-3A43C1D66599}" type="presOf" srcId="{E9CB6D37-C0D9-4223-8CF3-0698B8087559}" destId="{6D7E586C-FEF0-407C-BD47-86CC42F153EA}" srcOrd="1" destOrd="0" presId="urn:microsoft.com/office/officeart/2005/8/layout/hierarchy3"/>
    <dgm:cxn modelId="{598E21EC-011D-4FB1-8155-2AC25B284AD7}" srcId="{A3E18F9A-622A-4C07-9288-43E5E5CDA840}" destId="{3292D319-1DBE-4A46-B6EF-19D0D45FD01C}" srcOrd="0" destOrd="0" parTransId="{EE723B01-9BD7-4A4E-AC1C-0532C2E151D9}" sibTransId="{02096851-70DC-4EE2-B9FD-CA7BDBE55553}"/>
    <dgm:cxn modelId="{63F991FD-0C9F-4037-AEAE-88F5FA75DE57}" type="presOf" srcId="{B21EA137-5592-4311-94A9-02D9E3368E5C}" destId="{0D8660A1-1D74-428E-9EC1-518AEE72C06F}" srcOrd="1" destOrd="0" presId="urn:microsoft.com/office/officeart/2005/8/layout/hierarchy3"/>
    <dgm:cxn modelId="{4F4595FB-5625-4BF5-AA7E-734EA3B4F0DE}" type="presParOf" srcId="{37153EE5-659A-4CD0-B742-092F8C82F835}" destId="{B7901DF5-0F9C-4B14-AA88-FFBDA20B3F60}" srcOrd="0" destOrd="0" presId="urn:microsoft.com/office/officeart/2005/8/layout/hierarchy3"/>
    <dgm:cxn modelId="{43421DCA-4F9B-4388-976C-70D1D70A7186}" type="presParOf" srcId="{B7901DF5-0F9C-4B14-AA88-FFBDA20B3F60}" destId="{711AA2F9-1612-4526-948A-093C43BA8820}" srcOrd="0" destOrd="0" presId="urn:microsoft.com/office/officeart/2005/8/layout/hierarchy3"/>
    <dgm:cxn modelId="{1074179F-C976-4FEA-9D24-6F6A802CE8CE}" type="presParOf" srcId="{711AA2F9-1612-4526-948A-093C43BA8820}" destId="{80897760-5242-4767-AA4C-DF31017302B9}" srcOrd="0" destOrd="0" presId="urn:microsoft.com/office/officeart/2005/8/layout/hierarchy3"/>
    <dgm:cxn modelId="{3C698203-6943-4CAE-B7D1-08B8E99A26C9}" type="presParOf" srcId="{711AA2F9-1612-4526-948A-093C43BA8820}" destId="{DAE0F21E-C95C-4630-B091-D06A2AD8CC19}" srcOrd="1" destOrd="0" presId="urn:microsoft.com/office/officeart/2005/8/layout/hierarchy3"/>
    <dgm:cxn modelId="{39EB60C4-E411-4302-8452-00DEDA76BEB0}" type="presParOf" srcId="{B7901DF5-0F9C-4B14-AA88-FFBDA20B3F60}" destId="{390D84F3-5203-4777-A043-32BC046A5EA8}" srcOrd="1" destOrd="0" presId="urn:microsoft.com/office/officeart/2005/8/layout/hierarchy3"/>
    <dgm:cxn modelId="{CAA95FEE-2105-42DB-86D4-548A2713D806}" type="presParOf" srcId="{37153EE5-659A-4CD0-B742-092F8C82F835}" destId="{AD59DB0A-1679-4166-BDD8-96598A879049}" srcOrd="1" destOrd="0" presId="urn:microsoft.com/office/officeart/2005/8/layout/hierarchy3"/>
    <dgm:cxn modelId="{27C61646-934E-4D28-9B99-B5DA4282EC2F}" type="presParOf" srcId="{AD59DB0A-1679-4166-BDD8-96598A879049}" destId="{44EE9B55-80E0-45E5-980E-F0EFACF91FAD}" srcOrd="0" destOrd="0" presId="urn:microsoft.com/office/officeart/2005/8/layout/hierarchy3"/>
    <dgm:cxn modelId="{E4E47BE1-6E9C-47F0-BD4D-FB8C6E1C61C2}" type="presParOf" srcId="{44EE9B55-80E0-45E5-980E-F0EFACF91FAD}" destId="{A5C3F66D-B744-4978-AA5E-A55500562B0B}" srcOrd="0" destOrd="0" presId="urn:microsoft.com/office/officeart/2005/8/layout/hierarchy3"/>
    <dgm:cxn modelId="{9256460E-8CCF-491F-A8BE-03B351ECD7D7}" type="presParOf" srcId="{44EE9B55-80E0-45E5-980E-F0EFACF91FAD}" destId="{3F856451-D664-4A53-A9E0-D496703FDB9A}" srcOrd="1" destOrd="0" presId="urn:microsoft.com/office/officeart/2005/8/layout/hierarchy3"/>
    <dgm:cxn modelId="{5E2A3000-9E73-4AF7-8D1C-27F945849008}" type="presParOf" srcId="{AD59DB0A-1679-4166-BDD8-96598A879049}" destId="{204D2AFD-136D-4877-BDC6-AF343DF96FCA}" srcOrd="1" destOrd="0" presId="urn:microsoft.com/office/officeart/2005/8/layout/hierarchy3"/>
    <dgm:cxn modelId="{6D511BFA-DFD4-43FF-A16D-E9BA64034AE8}" type="presParOf" srcId="{37153EE5-659A-4CD0-B742-092F8C82F835}" destId="{6A8BA19F-0DD2-4778-BE29-CE8B36471724}" srcOrd="2" destOrd="0" presId="urn:microsoft.com/office/officeart/2005/8/layout/hierarchy3"/>
    <dgm:cxn modelId="{B61219D9-35EC-43EA-BF73-87DD72A74F15}" type="presParOf" srcId="{6A8BA19F-0DD2-4778-BE29-CE8B36471724}" destId="{5A8D8230-7C1A-4C92-A200-862A6262ABA5}" srcOrd="0" destOrd="0" presId="urn:microsoft.com/office/officeart/2005/8/layout/hierarchy3"/>
    <dgm:cxn modelId="{D7D5D25E-4100-498B-8DC9-BFC6BF0B24D8}" type="presParOf" srcId="{5A8D8230-7C1A-4C92-A200-862A6262ABA5}" destId="{45682EB7-80C1-4E1E-9036-BC58A67BB4FB}" srcOrd="0" destOrd="0" presId="urn:microsoft.com/office/officeart/2005/8/layout/hierarchy3"/>
    <dgm:cxn modelId="{2234313A-C5EA-4069-9032-AF3E7705F9D8}" type="presParOf" srcId="{5A8D8230-7C1A-4C92-A200-862A6262ABA5}" destId="{FBEAD544-8316-4E49-886D-229E5FB22F18}" srcOrd="1" destOrd="0" presId="urn:microsoft.com/office/officeart/2005/8/layout/hierarchy3"/>
    <dgm:cxn modelId="{7885B56A-61D9-4588-BE4F-6B85BAF100E9}" type="presParOf" srcId="{6A8BA19F-0DD2-4778-BE29-CE8B36471724}" destId="{5B218542-008A-4D2A-8382-6CC82E96D06E}" srcOrd="1" destOrd="0" presId="urn:microsoft.com/office/officeart/2005/8/layout/hierarchy3"/>
    <dgm:cxn modelId="{7076E045-D923-4776-8A64-25CDC627990C}" type="presParOf" srcId="{37153EE5-659A-4CD0-B742-092F8C82F835}" destId="{CD0AA505-A6F5-4541-A36C-D30E91BB3B7E}" srcOrd="3" destOrd="0" presId="urn:microsoft.com/office/officeart/2005/8/layout/hierarchy3"/>
    <dgm:cxn modelId="{CAF590FE-6D22-4DE3-B112-2051B91DE26C}" type="presParOf" srcId="{CD0AA505-A6F5-4541-A36C-D30E91BB3B7E}" destId="{FED01479-68AB-4FBE-8A5D-A0DB8ADE54F2}" srcOrd="0" destOrd="0" presId="urn:microsoft.com/office/officeart/2005/8/layout/hierarchy3"/>
    <dgm:cxn modelId="{06B0DE0E-42C4-4184-8CF5-C4DD8F21E826}" type="presParOf" srcId="{FED01479-68AB-4FBE-8A5D-A0DB8ADE54F2}" destId="{3E238E4B-FEA6-497A-BDA6-656BF519914A}" srcOrd="0" destOrd="0" presId="urn:microsoft.com/office/officeart/2005/8/layout/hierarchy3"/>
    <dgm:cxn modelId="{234D515E-EB80-4913-A32D-6027C0872275}" type="presParOf" srcId="{FED01479-68AB-4FBE-8A5D-A0DB8ADE54F2}" destId="{5FDF218F-E708-4133-A58B-339A568673CF}" srcOrd="1" destOrd="0" presId="urn:microsoft.com/office/officeart/2005/8/layout/hierarchy3"/>
    <dgm:cxn modelId="{390018B2-85E1-4D4F-A887-554D43C0960B}" type="presParOf" srcId="{CD0AA505-A6F5-4541-A36C-D30E91BB3B7E}" destId="{1C5A56CE-9938-486B-98EA-5EB1D3C9B238}" srcOrd="1" destOrd="0" presId="urn:microsoft.com/office/officeart/2005/8/layout/hierarchy3"/>
    <dgm:cxn modelId="{804AA6E6-1B1C-4685-8074-746C4B72B6E6}" type="presParOf" srcId="{37153EE5-659A-4CD0-B742-092F8C82F835}" destId="{F9B382E4-93CA-4FA8-970F-78D227B0F174}" srcOrd="4" destOrd="0" presId="urn:microsoft.com/office/officeart/2005/8/layout/hierarchy3"/>
    <dgm:cxn modelId="{F2B3E2CB-31F6-4A2D-9FCD-0B3C5AF713CE}" type="presParOf" srcId="{F9B382E4-93CA-4FA8-970F-78D227B0F174}" destId="{D5D191EE-F7E9-4418-A2B2-00AD2D3EB560}" srcOrd="0" destOrd="0" presId="urn:microsoft.com/office/officeart/2005/8/layout/hierarchy3"/>
    <dgm:cxn modelId="{29E4CFD3-689B-4B1E-9EE9-1DDB2E656524}" type="presParOf" srcId="{D5D191EE-F7E9-4418-A2B2-00AD2D3EB560}" destId="{246ECDAB-BB32-4CFB-BD40-C1FF6B12DF57}" srcOrd="0" destOrd="0" presId="urn:microsoft.com/office/officeart/2005/8/layout/hierarchy3"/>
    <dgm:cxn modelId="{5FBFDD33-A5EE-4707-A7E1-EA08156EBD5A}" type="presParOf" srcId="{D5D191EE-F7E9-4418-A2B2-00AD2D3EB560}" destId="{6D7E586C-FEF0-407C-BD47-86CC42F153EA}" srcOrd="1" destOrd="0" presId="urn:microsoft.com/office/officeart/2005/8/layout/hierarchy3"/>
    <dgm:cxn modelId="{3FBDEC9E-0087-45C7-B104-E9717947F7E5}" type="presParOf" srcId="{F9B382E4-93CA-4FA8-970F-78D227B0F174}" destId="{9DB4D128-B665-4AE9-B081-1FE3C1DBCC49}" srcOrd="1" destOrd="0" presId="urn:microsoft.com/office/officeart/2005/8/layout/hierarchy3"/>
    <dgm:cxn modelId="{1CF38300-B787-48FD-810A-4F294AB298D2}" type="presParOf" srcId="{37153EE5-659A-4CD0-B742-092F8C82F835}" destId="{F81599A2-EE24-4997-84D3-B54AE801B3BC}" srcOrd="5" destOrd="0" presId="urn:microsoft.com/office/officeart/2005/8/layout/hierarchy3"/>
    <dgm:cxn modelId="{E48A385C-8E7C-48B5-A886-1FEE48D783FF}" type="presParOf" srcId="{F81599A2-EE24-4997-84D3-B54AE801B3BC}" destId="{7BBBB703-5902-45CA-BD44-329C5DADDBBD}" srcOrd="0" destOrd="0" presId="urn:microsoft.com/office/officeart/2005/8/layout/hierarchy3"/>
    <dgm:cxn modelId="{58CD26F0-67BA-4C77-8595-77D3E53162C1}" type="presParOf" srcId="{7BBBB703-5902-45CA-BD44-329C5DADDBBD}" destId="{5070283E-7127-4452-8A40-DCC7A0457BB2}" srcOrd="0" destOrd="0" presId="urn:microsoft.com/office/officeart/2005/8/layout/hierarchy3"/>
    <dgm:cxn modelId="{E2AF6F1E-F783-4CA2-A7A4-B9F58EB61FBF}" type="presParOf" srcId="{7BBBB703-5902-45CA-BD44-329C5DADDBBD}" destId="{82B94110-4DDD-4494-8477-954A7CDBEB3A}" srcOrd="1" destOrd="0" presId="urn:microsoft.com/office/officeart/2005/8/layout/hierarchy3"/>
    <dgm:cxn modelId="{B44E0477-7708-4E5D-9E9B-D16F1F1EF4B9}" type="presParOf" srcId="{F81599A2-EE24-4997-84D3-B54AE801B3BC}" destId="{CDDFDE55-DAE5-4F54-80D3-0EBFE2386ED1}" srcOrd="1" destOrd="0" presId="urn:microsoft.com/office/officeart/2005/8/layout/hierarchy3"/>
    <dgm:cxn modelId="{E194B39B-6181-494C-A6B9-95EF7EB50EC6}" type="presParOf" srcId="{37153EE5-659A-4CD0-B742-092F8C82F835}" destId="{58711D23-7504-4CBE-A3BA-8F2378CF29F2}" srcOrd="6" destOrd="0" presId="urn:microsoft.com/office/officeart/2005/8/layout/hierarchy3"/>
    <dgm:cxn modelId="{0D0DF173-E79B-4848-8C9C-EE2790F34634}" type="presParOf" srcId="{58711D23-7504-4CBE-A3BA-8F2378CF29F2}" destId="{6860D8BE-08E8-40B6-897B-9DC3331E0FE7}" srcOrd="0" destOrd="0" presId="urn:microsoft.com/office/officeart/2005/8/layout/hierarchy3"/>
    <dgm:cxn modelId="{802C5A7C-39A8-4D8A-B6FE-605A4EDED4D8}" type="presParOf" srcId="{6860D8BE-08E8-40B6-897B-9DC3331E0FE7}" destId="{9190FA83-4069-4369-AF84-C1EF85525A84}" srcOrd="0" destOrd="0" presId="urn:microsoft.com/office/officeart/2005/8/layout/hierarchy3"/>
    <dgm:cxn modelId="{D313F13D-3796-4E91-8538-3A2420CC9102}" type="presParOf" srcId="{6860D8BE-08E8-40B6-897B-9DC3331E0FE7}" destId="{0D8660A1-1D74-428E-9EC1-518AEE72C06F}" srcOrd="1" destOrd="0" presId="urn:microsoft.com/office/officeart/2005/8/layout/hierarchy3"/>
    <dgm:cxn modelId="{6A40F788-090F-4404-B41E-2C6F361B94B9}" type="presParOf" srcId="{58711D23-7504-4CBE-A3BA-8F2378CF29F2}" destId="{301DD348-E64A-424C-951A-8E376AC7883F}" srcOrd="1" destOrd="0" presId="urn:microsoft.com/office/officeart/2005/8/layout/hierarchy3"/>
    <dgm:cxn modelId="{702BF551-C2A9-47BB-91A4-51D26A29455F}" type="presParOf" srcId="{37153EE5-659A-4CD0-B742-092F8C82F835}" destId="{C9DA64C5-679D-48AD-A256-4DBD8CF3CFCC}" srcOrd="7" destOrd="0" presId="urn:microsoft.com/office/officeart/2005/8/layout/hierarchy3"/>
    <dgm:cxn modelId="{B962EA07-EF90-4FE4-AFC9-5FC4D28377AE}" type="presParOf" srcId="{C9DA64C5-679D-48AD-A256-4DBD8CF3CFCC}" destId="{AE31B33A-D3D9-4584-81B8-0E68807D5C6C}" srcOrd="0" destOrd="0" presId="urn:microsoft.com/office/officeart/2005/8/layout/hierarchy3"/>
    <dgm:cxn modelId="{B472FBE3-9B6C-48EB-9650-144FE878E8EC}" type="presParOf" srcId="{AE31B33A-D3D9-4584-81B8-0E68807D5C6C}" destId="{A3909B90-949C-4063-ADFD-0293CD6CC93D}" srcOrd="0" destOrd="0" presId="urn:microsoft.com/office/officeart/2005/8/layout/hierarchy3"/>
    <dgm:cxn modelId="{3D211F69-C9CE-493E-BC5A-5CDF49991D12}" type="presParOf" srcId="{AE31B33A-D3D9-4584-81B8-0E68807D5C6C}" destId="{12F5445A-DCD1-4835-833A-8F36FBD7EEE0}" srcOrd="1" destOrd="0" presId="urn:microsoft.com/office/officeart/2005/8/layout/hierarchy3"/>
    <dgm:cxn modelId="{6FBD0650-7D54-4AE9-8E91-895E269C5EAC}" type="presParOf" srcId="{C9DA64C5-679D-48AD-A256-4DBD8CF3CFCC}" destId="{C057D337-1879-4634-AB75-AF941B78E63F}" srcOrd="1" destOrd="0" presId="urn:microsoft.com/office/officeart/2005/8/layout/hierarchy3"/>
    <dgm:cxn modelId="{19D3EFFC-91F4-4636-A3F0-F2F5589505E5}" type="presParOf" srcId="{37153EE5-659A-4CD0-B742-092F8C82F835}" destId="{0D817EAB-6090-4544-9833-2C878624D35C}" srcOrd="8" destOrd="0" presId="urn:microsoft.com/office/officeart/2005/8/layout/hierarchy3"/>
    <dgm:cxn modelId="{07CCFD86-CC3E-4367-9867-91959C6A6F24}" type="presParOf" srcId="{0D817EAB-6090-4544-9833-2C878624D35C}" destId="{42996F37-B3B5-4AB9-9F14-8894CF2263D5}" srcOrd="0" destOrd="0" presId="urn:microsoft.com/office/officeart/2005/8/layout/hierarchy3"/>
    <dgm:cxn modelId="{712FA820-A754-4D24-B14A-AFC24EE42631}" type="presParOf" srcId="{42996F37-B3B5-4AB9-9F14-8894CF2263D5}" destId="{7CE3BDDF-C7DE-400C-A7D5-A536DBC79752}" srcOrd="0" destOrd="0" presId="urn:microsoft.com/office/officeart/2005/8/layout/hierarchy3"/>
    <dgm:cxn modelId="{AC0F4D68-25A4-4914-BBC7-63652C0044B3}" type="presParOf" srcId="{42996F37-B3B5-4AB9-9F14-8894CF2263D5}" destId="{E7E18EC7-8D46-41C1-8EF1-8EA2B9904965}" srcOrd="1" destOrd="0" presId="urn:microsoft.com/office/officeart/2005/8/layout/hierarchy3"/>
    <dgm:cxn modelId="{217A00A5-1A13-4EAD-95AA-4B8645506F1F}" type="presParOf" srcId="{0D817EAB-6090-4544-9833-2C878624D35C}" destId="{8813FDAD-2F46-402D-95BE-90DD5AED7109}" srcOrd="1" destOrd="0" presId="urn:microsoft.com/office/officeart/2005/8/layout/hierarchy3"/>
    <dgm:cxn modelId="{EB7DE89B-9D4E-48EA-A54E-C02BCDD6C3D2}" type="presParOf" srcId="{37153EE5-659A-4CD0-B742-092F8C82F835}" destId="{272BA7B4-04FF-4B8A-9247-E157F8E2CCB7}" srcOrd="9" destOrd="0" presId="urn:microsoft.com/office/officeart/2005/8/layout/hierarchy3"/>
    <dgm:cxn modelId="{7F3F4A8B-7CC5-49F8-A286-709D6407B737}" type="presParOf" srcId="{272BA7B4-04FF-4B8A-9247-E157F8E2CCB7}" destId="{69989FAD-9842-47A4-8255-BFE90ABCC37E}" srcOrd="0" destOrd="0" presId="urn:microsoft.com/office/officeart/2005/8/layout/hierarchy3"/>
    <dgm:cxn modelId="{4F9F7CE9-AF78-4EC6-9263-9DC73F868686}" type="presParOf" srcId="{69989FAD-9842-47A4-8255-BFE90ABCC37E}" destId="{5757381F-BA0B-4C95-9241-89698CF39076}" srcOrd="0" destOrd="0" presId="urn:microsoft.com/office/officeart/2005/8/layout/hierarchy3"/>
    <dgm:cxn modelId="{687F3467-D442-4001-AB6E-8BE47D1C8E33}" type="presParOf" srcId="{69989FAD-9842-47A4-8255-BFE90ABCC37E}" destId="{0EFE15BA-47BD-4C4A-AF9B-C880DDCD60DE}" srcOrd="1" destOrd="0" presId="urn:microsoft.com/office/officeart/2005/8/layout/hierarchy3"/>
    <dgm:cxn modelId="{FC0D1D81-4CCB-49A6-BAF0-DF5330619BC7}" type="presParOf" srcId="{272BA7B4-04FF-4B8A-9247-E157F8E2CCB7}" destId="{14F9C462-A044-4C7E-93E5-6DF96BE4B0E4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F742ED0-5A52-4D19-BAA4-3511903347E9}" type="doc">
      <dgm:prSet loTypeId="urn:microsoft.com/office/officeart/2005/8/layout/hierarchy4" loCatId="relationship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8F53CC97-79E0-4EAC-9E80-E0BA0BA2ECEE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solidFill>
          <a:schemeClr val="bg2"/>
        </a:solidFill>
        <a:ln>
          <a:solidFill>
            <a:schemeClr val="bg2"/>
          </a:solidFill>
        </a:ln>
      </dgm:spPr>
      <dgm:t>
        <a:bodyPr/>
        <a:lstStyle/>
        <a:p>
          <a:r>
            <a:rPr lang="pl-PL" sz="1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Personel projektu</a:t>
          </a:r>
        </a:p>
      </dgm:t>
    </dgm:pt>
    <dgm:pt modelId="{9013FB3D-078F-4068-84B4-8CCF1711376B}" type="parTrans" cxnId="{7F804E62-9F9A-46DA-85EB-72DF8E0B88E9}">
      <dgm:prSet/>
      <dgm:spPr/>
      <dgm:t>
        <a:bodyPr/>
        <a:lstStyle/>
        <a:p>
          <a:endParaRPr lang="pl-PL"/>
        </a:p>
      </dgm:t>
    </dgm:pt>
    <dgm:pt modelId="{AA88C476-AC69-43CE-9D54-7E2C6CFFDC69}" type="sibTrans" cxnId="{7F804E62-9F9A-46DA-85EB-72DF8E0B88E9}">
      <dgm:prSet/>
      <dgm:spPr/>
      <dgm:t>
        <a:bodyPr/>
        <a:lstStyle/>
        <a:p>
          <a:endParaRPr lang="pl-PL"/>
        </a:p>
      </dgm:t>
    </dgm:pt>
    <dgm:pt modelId="{95CFA3DC-8E7A-4C6F-B530-B3C166269E9D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pl-PL" sz="1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Usługi zewnętrzne</a:t>
          </a:r>
        </a:p>
      </dgm:t>
    </dgm:pt>
    <dgm:pt modelId="{1193374D-6DC8-4CD2-8BC6-A5A2A8F95D73}" type="parTrans" cxnId="{C0CF7444-F9A8-4326-96D5-428407104E1B}">
      <dgm:prSet/>
      <dgm:spPr/>
      <dgm:t>
        <a:bodyPr/>
        <a:lstStyle/>
        <a:p>
          <a:endParaRPr lang="pl-PL"/>
        </a:p>
      </dgm:t>
    </dgm:pt>
    <dgm:pt modelId="{FD51B4A8-55B6-4ED9-999F-40DB783344F7}" type="sibTrans" cxnId="{C0CF7444-F9A8-4326-96D5-428407104E1B}">
      <dgm:prSet/>
      <dgm:spPr/>
      <dgm:t>
        <a:bodyPr/>
        <a:lstStyle/>
        <a:p>
          <a:endParaRPr lang="pl-PL"/>
        </a:p>
      </dgm:t>
    </dgm:pt>
    <dgm:pt modelId="{E11DDC9E-2F6F-4F6A-9C56-B1360569FE87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solidFill>
          <a:schemeClr val="bg2"/>
        </a:solidFill>
        <a:ln>
          <a:solidFill>
            <a:schemeClr val="bg2"/>
          </a:solidFill>
        </a:ln>
      </dgm:spPr>
      <dgm:t>
        <a:bodyPr/>
        <a:lstStyle/>
        <a:p>
          <a:r>
            <a:rPr lang="pl-PL" sz="1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Szkolenia, kursy, warsztaty, studia pracowników (w tym koszty diet, przejazdów oraz zakwaterowania uczestników)</a:t>
          </a:r>
        </a:p>
      </dgm:t>
    </dgm:pt>
    <dgm:pt modelId="{17E3CDB3-A172-4720-A029-94077525AF01}" type="parTrans" cxnId="{47D5E595-7614-4F0D-8E02-3C486E2D6F63}">
      <dgm:prSet/>
      <dgm:spPr/>
      <dgm:t>
        <a:bodyPr/>
        <a:lstStyle/>
        <a:p>
          <a:endParaRPr lang="pl-PL"/>
        </a:p>
      </dgm:t>
    </dgm:pt>
    <dgm:pt modelId="{0ABF37C6-80ED-4ED6-AED1-8627B2A23373}" type="sibTrans" cxnId="{47D5E595-7614-4F0D-8E02-3C486E2D6F63}">
      <dgm:prSet/>
      <dgm:spPr/>
      <dgm:t>
        <a:bodyPr/>
        <a:lstStyle/>
        <a:p>
          <a:endParaRPr lang="pl-PL"/>
        </a:p>
      </dgm:t>
    </dgm:pt>
    <dgm:pt modelId="{15C77D50-C82F-4B32-985A-FB7F141CD511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pl-PL" sz="1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Działania informacyjno-promocyjne</a:t>
          </a:r>
        </a:p>
      </dgm:t>
    </dgm:pt>
    <dgm:pt modelId="{74A68E25-5B48-4D1F-A6D3-CF4689F0509A}" type="parTrans" cxnId="{95AF5B6E-8102-4D12-B98A-D6B77D4F5D00}">
      <dgm:prSet/>
      <dgm:spPr/>
      <dgm:t>
        <a:bodyPr/>
        <a:lstStyle/>
        <a:p>
          <a:endParaRPr lang="pl-PL"/>
        </a:p>
      </dgm:t>
    </dgm:pt>
    <dgm:pt modelId="{5203F147-21D6-4C2D-A23D-9A4ADF13BEAB}" type="sibTrans" cxnId="{95AF5B6E-8102-4D12-B98A-D6B77D4F5D00}">
      <dgm:prSet/>
      <dgm:spPr/>
      <dgm:t>
        <a:bodyPr/>
        <a:lstStyle/>
        <a:p>
          <a:endParaRPr lang="pl-PL"/>
        </a:p>
      </dgm:t>
    </dgm:pt>
    <dgm:pt modelId="{C6DE8680-F637-425D-8131-DE05CC6B01D3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solidFill>
          <a:schemeClr val="bg2"/>
        </a:solidFill>
        <a:ln>
          <a:solidFill>
            <a:schemeClr val="bg2"/>
          </a:solidFill>
        </a:ln>
      </dgm:spPr>
      <dgm:t>
        <a:bodyPr/>
        <a:lstStyle/>
        <a:p>
          <a:r>
            <a:rPr lang="pl-PL" sz="1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Koszty pośrednie (10% wydatków poniesionych na personel projektu w danym okresie rozliczeniowym wynagrodzenia </a:t>
          </a:r>
          <a:r>
            <a:rPr lang="pl-PL" sz="18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bez delegacji</a:t>
          </a:r>
          <a:r>
            <a:rPr lang="pl-PL" sz="1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)</a:t>
          </a:r>
        </a:p>
      </dgm:t>
    </dgm:pt>
    <dgm:pt modelId="{F16AFEAB-1324-4F11-BB20-4E7D2EE958E5}" type="parTrans" cxnId="{2034C59E-1E38-440C-9076-553C817F9B67}">
      <dgm:prSet/>
      <dgm:spPr/>
      <dgm:t>
        <a:bodyPr/>
        <a:lstStyle/>
        <a:p>
          <a:endParaRPr lang="pl-PL"/>
        </a:p>
      </dgm:t>
    </dgm:pt>
    <dgm:pt modelId="{848EF530-5AA1-4BE8-A2DA-5EE2846B47A5}" type="sibTrans" cxnId="{2034C59E-1E38-440C-9076-553C817F9B67}">
      <dgm:prSet/>
      <dgm:spPr/>
      <dgm:t>
        <a:bodyPr/>
        <a:lstStyle/>
        <a:p>
          <a:endParaRPr lang="pl-PL"/>
        </a:p>
      </dgm:t>
    </dgm:pt>
    <dgm:pt modelId="{1812E83C-7467-46B6-BB74-35F4B919ECFD}" type="pres">
      <dgm:prSet presAssocID="{7F742ED0-5A52-4D19-BAA4-3511903347E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EB2FB85-A40A-4492-A5BC-F98D232562F8}" type="pres">
      <dgm:prSet presAssocID="{8F53CC97-79E0-4EAC-9E80-E0BA0BA2ECEE}" presName="vertOne" presStyleCnt="0"/>
      <dgm:spPr/>
    </dgm:pt>
    <dgm:pt modelId="{63C3DC07-2188-4216-BDF8-584080588329}" type="pres">
      <dgm:prSet presAssocID="{8F53CC97-79E0-4EAC-9E80-E0BA0BA2ECEE}" presName="txOne" presStyleLbl="node0" presStyleIdx="0" presStyleCnt="5">
        <dgm:presLayoutVars>
          <dgm:chPref val="3"/>
        </dgm:presLayoutVars>
      </dgm:prSet>
      <dgm:spPr/>
    </dgm:pt>
    <dgm:pt modelId="{0E8280C5-4F30-4ADF-9608-268DAB7D5559}" type="pres">
      <dgm:prSet presAssocID="{8F53CC97-79E0-4EAC-9E80-E0BA0BA2ECEE}" presName="horzOne" presStyleCnt="0"/>
      <dgm:spPr/>
    </dgm:pt>
    <dgm:pt modelId="{BC402C8F-C9EE-4D8D-B84B-579CCF6332FE}" type="pres">
      <dgm:prSet presAssocID="{AA88C476-AC69-43CE-9D54-7E2C6CFFDC69}" presName="sibSpaceOne" presStyleCnt="0"/>
      <dgm:spPr/>
    </dgm:pt>
    <dgm:pt modelId="{1671F75B-744D-4069-9643-57C2D2C27719}" type="pres">
      <dgm:prSet presAssocID="{95CFA3DC-8E7A-4C6F-B530-B3C166269E9D}" presName="vertOne" presStyleCnt="0"/>
      <dgm:spPr/>
    </dgm:pt>
    <dgm:pt modelId="{39CF40D5-A59A-4C55-9803-614B34FCBDED}" type="pres">
      <dgm:prSet presAssocID="{95CFA3DC-8E7A-4C6F-B530-B3C166269E9D}" presName="txOne" presStyleLbl="node0" presStyleIdx="1" presStyleCnt="5">
        <dgm:presLayoutVars>
          <dgm:chPref val="3"/>
        </dgm:presLayoutVars>
      </dgm:prSet>
      <dgm:spPr/>
    </dgm:pt>
    <dgm:pt modelId="{0AD19382-552F-4F81-BC6F-A2BDD3EAFC65}" type="pres">
      <dgm:prSet presAssocID="{95CFA3DC-8E7A-4C6F-B530-B3C166269E9D}" presName="horzOne" presStyleCnt="0"/>
      <dgm:spPr/>
    </dgm:pt>
    <dgm:pt modelId="{291748B8-6EC8-48ED-B67C-A59298C5A444}" type="pres">
      <dgm:prSet presAssocID="{FD51B4A8-55B6-4ED9-999F-40DB783344F7}" presName="sibSpaceOne" presStyleCnt="0"/>
      <dgm:spPr/>
    </dgm:pt>
    <dgm:pt modelId="{34ACBD12-F688-47EE-92BB-054D9CFDA678}" type="pres">
      <dgm:prSet presAssocID="{E11DDC9E-2F6F-4F6A-9C56-B1360569FE87}" presName="vertOne" presStyleCnt="0"/>
      <dgm:spPr/>
    </dgm:pt>
    <dgm:pt modelId="{BBA3F855-F3C0-47AC-865B-85606173DD4F}" type="pres">
      <dgm:prSet presAssocID="{E11DDC9E-2F6F-4F6A-9C56-B1360569FE87}" presName="txOne" presStyleLbl="node0" presStyleIdx="2" presStyleCnt="5" custScaleX="129043">
        <dgm:presLayoutVars>
          <dgm:chPref val="3"/>
        </dgm:presLayoutVars>
      </dgm:prSet>
      <dgm:spPr/>
    </dgm:pt>
    <dgm:pt modelId="{568F467F-00CB-4193-A1C9-6F45408C4C77}" type="pres">
      <dgm:prSet presAssocID="{E11DDC9E-2F6F-4F6A-9C56-B1360569FE87}" presName="horzOne" presStyleCnt="0"/>
      <dgm:spPr/>
    </dgm:pt>
    <dgm:pt modelId="{66EDCC65-8D65-434E-B28C-242808A0B3CF}" type="pres">
      <dgm:prSet presAssocID="{0ABF37C6-80ED-4ED6-AED1-8627B2A23373}" presName="sibSpaceOne" presStyleCnt="0"/>
      <dgm:spPr/>
    </dgm:pt>
    <dgm:pt modelId="{A25D9D3A-0B84-45F8-A139-AEDC55A47BDA}" type="pres">
      <dgm:prSet presAssocID="{15C77D50-C82F-4B32-985A-FB7F141CD511}" presName="vertOne" presStyleCnt="0"/>
      <dgm:spPr/>
    </dgm:pt>
    <dgm:pt modelId="{823C3182-38B0-40F2-84DA-2974452A69D2}" type="pres">
      <dgm:prSet presAssocID="{15C77D50-C82F-4B32-985A-FB7F141CD511}" presName="txOne" presStyleLbl="node0" presStyleIdx="3" presStyleCnt="5">
        <dgm:presLayoutVars>
          <dgm:chPref val="3"/>
        </dgm:presLayoutVars>
      </dgm:prSet>
      <dgm:spPr/>
    </dgm:pt>
    <dgm:pt modelId="{A40613A9-B419-483B-B1C1-39E5F5CA778D}" type="pres">
      <dgm:prSet presAssocID="{15C77D50-C82F-4B32-985A-FB7F141CD511}" presName="horzOne" presStyleCnt="0"/>
      <dgm:spPr/>
    </dgm:pt>
    <dgm:pt modelId="{D533EC06-BD10-40DB-8319-C290187283C0}" type="pres">
      <dgm:prSet presAssocID="{5203F147-21D6-4C2D-A23D-9A4ADF13BEAB}" presName="sibSpaceOne" presStyleCnt="0"/>
      <dgm:spPr/>
    </dgm:pt>
    <dgm:pt modelId="{06A2143F-E07B-468B-94DA-78CE39DE331D}" type="pres">
      <dgm:prSet presAssocID="{C6DE8680-F637-425D-8131-DE05CC6B01D3}" presName="vertOne" presStyleCnt="0"/>
      <dgm:spPr/>
    </dgm:pt>
    <dgm:pt modelId="{6A229FF9-BA14-4CA9-B6A3-D08C3666F0B0}" type="pres">
      <dgm:prSet presAssocID="{C6DE8680-F637-425D-8131-DE05CC6B01D3}" presName="txOne" presStyleLbl="node0" presStyleIdx="4" presStyleCnt="5" custScaleX="120278">
        <dgm:presLayoutVars>
          <dgm:chPref val="3"/>
        </dgm:presLayoutVars>
      </dgm:prSet>
      <dgm:spPr/>
    </dgm:pt>
    <dgm:pt modelId="{E245B48F-7820-4FD7-AFA1-5B2AF0D530BD}" type="pres">
      <dgm:prSet presAssocID="{C6DE8680-F637-425D-8131-DE05CC6B01D3}" presName="horzOne" presStyleCnt="0"/>
      <dgm:spPr/>
    </dgm:pt>
  </dgm:ptLst>
  <dgm:cxnLst>
    <dgm:cxn modelId="{B5905C2F-D64F-44F7-B072-C6B35A1DFB63}" type="presOf" srcId="{95CFA3DC-8E7A-4C6F-B530-B3C166269E9D}" destId="{39CF40D5-A59A-4C55-9803-614B34FCBDED}" srcOrd="0" destOrd="0" presId="urn:microsoft.com/office/officeart/2005/8/layout/hierarchy4"/>
    <dgm:cxn modelId="{267D0936-31BC-4DED-83F7-2AC7483F5E31}" type="presOf" srcId="{8F53CC97-79E0-4EAC-9E80-E0BA0BA2ECEE}" destId="{63C3DC07-2188-4216-BDF8-584080588329}" srcOrd="0" destOrd="0" presId="urn:microsoft.com/office/officeart/2005/8/layout/hierarchy4"/>
    <dgm:cxn modelId="{5B66805E-8E25-4BFE-B953-25B99B8674C2}" type="presOf" srcId="{7F742ED0-5A52-4D19-BAA4-3511903347E9}" destId="{1812E83C-7467-46B6-BB74-35F4B919ECFD}" srcOrd="0" destOrd="0" presId="urn:microsoft.com/office/officeart/2005/8/layout/hierarchy4"/>
    <dgm:cxn modelId="{7F804E62-9F9A-46DA-85EB-72DF8E0B88E9}" srcId="{7F742ED0-5A52-4D19-BAA4-3511903347E9}" destId="{8F53CC97-79E0-4EAC-9E80-E0BA0BA2ECEE}" srcOrd="0" destOrd="0" parTransId="{9013FB3D-078F-4068-84B4-8CCF1711376B}" sibTransId="{AA88C476-AC69-43CE-9D54-7E2C6CFFDC69}"/>
    <dgm:cxn modelId="{C0CF7444-F9A8-4326-96D5-428407104E1B}" srcId="{7F742ED0-5A52-4D19-BAA4-3511903347E9}" destId="{95CFA3DC-8E7A-4C6F-B530-B3C166269E9D}" srcOrd="1" destOrd="0" parTransId="{1193374D-6DC8-4CD2-8BC6-A5A2A8F95D73}" sibTransId="{FD51B4A8-55B6-4ED9-999F-40DB783344F7}"/>
    <dgm:cxn modelId="{95AF5B6E-8102-4D12-B98A-D6B77D4F5D00}" srcId="{7F742ED0-5A52-4D19-BAA4-3511903347E9}" destId="{15C77D50-C82F-4B32-985A-FB7F141CD511}" srcOrd="3" destOrd="0" parTransId="{74A68E25-5B48-4D1F-A6D3-CF4689F0509A}" sibTransId="{5203F147-21D6-4C2D-A23D-9A4ADF13BEAB}"/>
    <dgm:cxn modelId="{60A71C70-C0DF-4078-AD35-8DE171DC593E}" type="presOf" srcId="{15C77D50-C82F-4B32-985A-FB7F141CD511}" destId="{823C3182-38B0-40F2-84DA-2974452A69D2}" srcOrd="0" destOrd="0" presId="urn:microsoft.com/office/officeart/2005/8/layout/hierarchy4"/>
    <dgm:cxn modelId="{47D5E595-7614-4F0D-8E02-3C486E2D6F63}" srcId="{7F742ED0-5A52-4D19-BAA4-3511903347E9}" destId="{E11DDC9E-2F6F-4F6A-9C56-B1360569FE87}" srcOrd="2" destOrd="0" parTransId="{17E3CDB3-A172-4720-A029-94077525AF01}" sibTransId="{0ABF37C6-80ED-4ED6-AED1-8627B2A23373}"/>
    <dgm:cxn modelId="{2034C59E-1E38-440C-9076-553C817F9B67}" srcId="{7F742ED0-5A52-4D19-BAA4-3511903347E9}" destId="{C6DE8680-F637-425D-8131-DE05CC6B01D3}" srcOrd="4" destOrd="0" parTransId="{F16AFEAB-1324-4F11-BB20-4E7D2EE958E5}" sibTransId="{848EF530-5AA1-4BE8-A2DA-5EE2846B47A5}"/>
    <dgm:cxn modelId="{851082E3-AF62-40D8-A543-D831FE452A65}" type="presOf" srcId="{C6DE8680-F637-425D-8131-DE05CC6B01D3}" destId="{6A229FF9-BA14-4CA9-B6A3-D08C3666F0B0}" srcOrd="0" destOrd="0" presId="urn:microsoft.com/office/officeart/2005/8/layout/hierarchy4"/>
    <dgm:cxn modelId="{696D1AFB-A2F3-4854-9524-356303407C4A}" type="presOf" srcId="{E11DDC9E-2F6F-4F6A-9C56-B1360569FE87}" destId="{BBA3F855-F3C0-47AC-865B-85606173DD4F}" srcOrd="0" destOrd="0" presId="urn:microsoft.com/office/officeart/2005/8/layout/hierarchy4"/>
    <dgm:cxn modelId="{4CCDC364-E869-4B99-9152-8BFD592E0A7A}" type="presParOf" srcId="{1812E83C-7467-46B6-BB74-35F4B919ECFD}" destId="{9EB2FB85-A40A-4492-A5BC-F98D232562F8}" srcOrd="0" destOrd="0" presId="urn:microsoft.com/office/officeart/2005/8/layout/hierarchy4"/>
    <dgm:cxn modelId="{45C5CD5E-8019-4477-A469-CFFFDBCB877A}" type="presParOf" srcId="{9EB2FB85-A40A-4492-A5BC-F98D232562F8}" destId="{63C3DC07-2188-4216-BDF8-584080588329}" srcOrd="0" destOrd="0" presId="urn:microsoft.com/office/officeart/2005/8/layout/hierarchy4"/>
    <dgm:cxn modelId="{09517902-3A23-4876-AF73-7A6BFE2125E5}" type="presParOf" srcId="{9EB2FB85-A40A-4492-A5BC-F98D232562F8}" destId="{0E8280C5-4F30-4ADF-9608-268DAB7D5559}" srcOrd="1" destOrd="0" presId="urn:microsoft.com/office/officeart/2005/8/layout/hierarchy4"/>
    <dgm:cxn modelId="{70F93435-124B-41D6-BA92-029D6A3B1899}" type="presParOf" srcId="{1812E83C-7467-46B6-BB74-35F4B919ECFD}" destId="{BC402C8F-C9EE-4D8D-B84B-579CCF6332FE}" srcOrd="1" destOrd="0" presId="urn:microsoft.com/office/officeart/2005/8/layout/hierarchy4"/>
    <dgm:cxn modelId="{C0F927BE-7271-457F-91AC-00C5C9A93EEC}" type="presParOf" srcId="{1812E83C-7467-46B6-BB74-35F4B919ECFD}" destId="{1671F75B-744D-4069-9643-57C2D2C27719}" srcOrd="2" destOrd="0" presId="urn:microsoft.com/office/officeart/2005/8/layout/hierarchy4"/>
    <dgm:cxn modelId="{74C191AD-D603-4487-9FE8-0133FC063D25}" type="presParOf" srcId="{1671F75B-744D-4069-9643-57C2D2C27719}" destId="{39CF40D5-A59A-4C55-9803-614B34FCBDED}" srcOrd="0" destOrd="0" presId="urn:microsoft.com/office/officeart/2005/8/layout/hierarchy4"/>
    <dgm:cxn modelId="{B75A5403-4726-45EE-BF48-39B12EF4D2F7}" type="presParOf" srcId="{1671F75B-744D-4069-9643-57C2D2C27719}" destId="{0AD19382-552F-4F81-BC6F-A2BDD3EAFC65}" srcOrd="1" destOrd="0" presId="urn:microsoft.com/office/officeart/2005/8/layout/hierarchy4"/>
    <dgm:cxn modelId="{502ED74E-222A-443F-8622-6FF55BCAC59E}" type="presParOf" srcId="{1812E83C-7467-46B6-BB74-35F4B919ECFD}" destId="{291748B8-6EC8-48ED-B67C-A59298C5A444}" srcOrd="3" destOrd="0" presId="urn:microsoft.com/office/officeart/2005/8/layout/hierarchy4"/>
    <dgm:cxn modelId="{C850AA49-ECC5-4FE6-8A12-02109A01B0F7}" type="presParOf" srcId="{1812E83C-7467-46B6-BB74-35F4B919ECFD}" destId="{34ACBD12-F688-47EE-92BB-054D9CFDA678}" srcOrd="4" destOrd="0" presId="urn:microsoft.com/office/officeart/2005/8/layout/hierarchy4"/>
    <dgm:cxn modelId="{01A51AEC-576B-4EE5-A140-BE39F4F058A3}" type="presParOf" srcId="{34ACBD12-F688-47EE-92BB-054D9CFDA678}" destId="{BBA3F855-F3C0-47AC-865B-85606173DD4F}" srcOrd="0" destOrd="0" presId="urn:microsoft.com/office/officeart/2005/8/layout/hierarchy4"/>
    <dgm:cxn modelId="{BB962C97-17B9-41B5-A7B9-F3E6E183EA8A}" type="presParOf" srcId="{34ACBD12-F688-47EE-92BB-054D9CFDA678}" destId="{568F467F-00CB-4193-A1C9-6F45408C4C77}" srcOrd="1" destOrd="0" presId="urn:microsoft.com/office/officeart/2005/8/layout/hierarchy4"/>
    <dgm:cxn modelId="{CC56ECDE-7A65-43BB-B973-5471BC7DAF98}" type="presParOf" srcId="{1812E83C-7467-46B6-BB74-35F4B919ECFD}" destId="{66EDCC65-8D65-434E-B28C-242808A0B3CF}" srcOrd="5" destOrd="0" presId="urn:microsoft.com/office/officeart/2005/8/layout/hierarchy4"/>
    <dgm:cxn modelId="{48E35324-46D6-4111-AB17-2E971ACEDDF1}" type="presParOf" srcId="{1812E83C-7467-46B6-BB74-35F4B919ECFD}" destId="{A25D9D3A-0B84-45F8-A139-AEDC55A47BDA}" srcOrd="6" destOrd="0" presId="urn:microsoft.com/office/officeart/2005/8/layout/hierarchy4"/>
    <dgm:cxn modelId="{597CE1CD-5C7E-4C46-8E2F-6097780E3463}" type="presParOf" srcId="{A25D9D3A-0B84-45F8-A139-AEDC55A47BDA}" destId="{823C3182-38B0-40F2-84DA-2974452A69D2}" srcOrd="0" destOrd="0" presId="urn:microsoft.com/office/officeart/2005/8/layout/hierarchy4"/>
    <dgm:cxn modelId="{A6106F86-DB54-4957-8002-E402C8DE05BE}" type="presParOf" srcId="{A25D9D3A-0B84-45F8-A139-AEDC55A47BDA}" destId="{A40613A9-B419-483B-B1C1-39E5F5CA778D}" srcOrd="1" destOrd="0" presId="urn:microsoft.com/office/officeart/2005/8/layout/hierarchy4"/>
    <dgm:cxn modelId="{59CD46A8-13C2-4DAA-AF65-A53E0C2C355D}" type="presParOf" srcId="{1812E83C-7467-46B6-BB74-35F4B919ECFD}" destId="{D533EC06-BD10-40DB-8319-C290187283C0}" srcOrd="7" destOrd="0" presId="urn:microsoft.com/office/officeart/2005/8/layout/hierarchy4"/>
    <dgm:cxn modelId="{DCF032FA-80E1-4366-9DFD-12006C37B672}" type="presParOf" srcId="{1812E83C-7467-46B6-BB74-35F4B919ECFD}" destId="{06A2143F-E07B-468B-94DA-78CE39DE331D}" srcOrd="8" destOrd="0" presId="urn:microsoft.com/office/officeart/2005/8/layout/hierarchy4"/>
    <dgm:cxn modelId="{816672EA-4E0B-42BA-B575-B64D6C7527D2}" type="presParOf" srcId="{06A2143F-E07B-468B-94DA-78CE39DE331D}" destId="{6A229FF9-BA14-4CA9-B6A3-D08C3666F0B0}" srcOrd="0" destOrd="0" presId="urn:microsoft.com/office/officeart/2005/8/layout/hierarchy4"/>
    <dgm:cxn modelId="{1DD68050-93DD-47E0-9998-4F8D64FCC9C1}" type="presParOf" srcId="{06A2143F-E07B-468B-94DA-78CE39DE331D}" destId="{E245B48F-7820-4FD7-AFA1-5B2AF0D530BD}" srcOrd="1" destOrd="0" presId="urn:microsoft.com/office/officeart/2005/8/layout/hierarchy4"/>
  </dgm:cxnLst>
  <dgm:bg>
    <a:solidFill>
      <a:schemeClr val="bg1"/>
    </a:solidFill>
  </dgm:bg>
  <dgm:whole>
    <a:ln>
      <a:solidFill>
        <a:schemeClr val="bg2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000DCC0-98CA-4BFF-B0DB-4A33B5D97726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A8A1A69-2F6B-4A9C-8085-8BD8568EF345}">
      <dgm:prSet custT="1"/>
      <dgm:spPr>
        <a:solidFill>
          <a:srgbClr val="005A68"/>
        </a:solidFill>
      </dgm:spPr>
      <dgm:t>
        <a:bodyPr/>
        <a:lstStyle/>
        <a:p>
          <a:r>
            <a:rPr lang="pl-PL" sz="1300" b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Zatrudnienie lub oddelegowanie personelu przez beneficjenta do pełnienia zadań związanych z realizacją projektu jest odpowiednio udokumentowane postanowieniami umowy o pracę, porozumieniami lub zakresem czynności służbowych pracownika lub opisem stanowiska pracy poprzez wskazanie w szczególności zadań wykonywanych w ramach projektu. Dokumenty te powinny obejmować wszystkie zadania personelu projektu lub projektów. </a:t>
          </a:r>
        </a:p>
      </dgm:t>
    </dgm:pt>
    <dgm:pt modelId="{8D0EAB91-E2AD-48CD-B356-4C3FCF6FA769}" type="parTrans" cxnId="{810F11FB-30C7-4195-89E7-E9E603BE8CC6}">
      <dgm:prSet/>
      <dgm:spPr/>
      <dgm:t>
        <a:bodyPr/>
        <a:lstStyle/>
        <a:p>
          <a:endParaRPr lang="pl-PL"/>
        </a:p>
      </dgm:t>
    </dgm:pt>
    <dgm:pt modelId="{60AE0DCE-9942-4C39-8C75-7A8BF0D1C9E4}" type="sibTrans" cxnId="{810F11FB-30C7-4195-89E7-E9E603BE8CC6}">
      <dgm:prSet/>
      <dgm:spPr/>
      <dgm:t>
        <a:bodyPr/>
        <a:lstStyle/>
        <a:p>
          <a:endParaRPr lang="pl-PL"/>
        </a:p>
      </dgm:t>
    </dgm:pt>
    <dgm:pt modelId="{7D1D8FD1-BFFA-4160-A4BD-A2513291D937}">
      <dgm:prSet custT="1"/>
      <dgm:spPr>
        <a:solidFill>
          <a:srgbClr val="005A68"/>
        </a:solidFill>
      </dgm:spPr>
      <dgm:t>
        <a:bodyPr/>
        <a:lstStyle/>
        <a:p>
          <a:r>
            <a:rPr lang="pl-PL" sz="1300" b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Podstawą do rozliczenia wydatków personelu jest określony poziom kwalifikowalności wynagrodzenia wynikający z powyższych dokumentów w dniu wypłaty lub zgodnie z poziomem kwalifikowalności okresu jakiego wydatek dotyczy. Beneficjent może tez podjąć decyzję o rozliczaniu wydatków personelu na podstawie karty czasu pracy. </a:t>
          </a:r>
        </a:p>
      </dgm:t>
    </dgm:pt>
    <dgm:pt modelId="{FDCF356B-DFCE-42FC-9122-766042F832D4}" type="parTrans" cxnId="{AD37FE52-630D-44BC-9CF8-434FF014C22D}">
      <dgm:prSet/>
      <dgm:spPr/>
      <dgm:t>
        <a:bodyPr/>
        <a:lstStyle/>
        <a:p>
          <a:endParaRPr lang="pl-PL"/>
        </a:p>
      </dgm:t>
    </dgm:pt>
    <dgm:pt modelId="{8C9C785D-A399-436C-B893-F2C1B6FE5819}" type="sibTrans" cxnId="{AD37FE52-630D-44BC-9CF8-434FF014C22D}">
      <dgm:prSet/>
      <dgm:spPr/>
      <dgm:t>
        <a:bodyPr/>
        <a:lstStyle/>
        <a:p>
          <a:endParaRPr lang="pl-PL"/>
        </a:p>
      </dgm:t>
    </dgm:pt>
    <dgm:pt modelId="{191F92B2-5B01-422A-AF64-2520E4D4ED60}">
      <dgm:prSet custT="1"/>
      <dgm:spPr>
        <a:solidFill>
          <a:srgbClr val="005A68"/>
        </a:solidFill>
      </dgm:spPr>
      <dgm:t>
        <a:bodyPr/>
        <a:lstStyle/>
        <a:p>
          <a:r>
            <a:rPr lang="pl-PL" sz="1400" b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Koszt wynagrodzenia członków personelu projektu nie może przekroczyć kwoty wynagrodzenia pracowników beneficjenta na analogicznych stanowiskach lub na stanowiskach wymagających analogicznych kwalifikacji. </a:t>
          </a:r>
        </a:p>
      </dgm:t>
    </dgm:pt>
    <dgm:pt modelId="{F923DD74-EEBF-4F6B-9ECC-A9793B39D11A}" type="parTrans" cxnId="{3153C475-71B9-4BB5-B51C-E706466D87EC}">
      <dgm:prSet/>
      <dgm:spPr/>
      <dgm:t>
        <a:bodyPr/>
        <a:lstStyle/>
        <a:p>
          <a:endParaRPr lang="pl-PL"/>
        </a:p>
      </dgm:t>
    </dgm:pt>
    <dgm:pt modelId="{FB5B11DA-1F71-486B-8721-B9A5134D8737}" type="sibTrans" cxnId="{3153C475-71B9-4BB5-B51C-E706466D87EC}">
      <dgm:prSet/>
      <dgm:spPr/>
      <dgm:t>
        <a:bodyPr/>
        <a:lstStyle/>
        <a:p>
          <a:endParaRPr lang="pl-PL"/>
        </a:p>
      </dgm:t>
    </dgm:pt>
    <dgm:pt modelId="{80DE0CF5-3934-4690-AD37-DAB4ECB6A528}" type="pres">
      <dgm:prSet presAssocID="{B000DCC0-98CA-4BFF-B0DB-4A33B5D97726}" presName="Name0" presStyleCnt="0">
        <dgm:presLayoutVars>
          <dgm:chMax val="7"/>
          <dgm:chPref val="7"/>
          <dgm:dir/>
        </dgm:presLayoutVars>
      </dgm:prSet>
      <dgm:spPr/>
    </dgm:pt>
    <dgm:pt modelId="{FEDEED4A-C3AE-498E-8B72-E2A9AE37BE65}" type="pres">
      <dgm:prSet presAssocID="{B000DCC0-98CA-4BFF-B0DB-4A33B5D97726}" presName="Name1" presStyleCnt="0"/>
      <dgm:spPr/>
    </dgm:pt>
    <dgm:pt modelId="{2404B358-D912-4CB9-A6C8-555F785269E5}" type="pres">
      <dgm:prSet presAssocID="{B000DCC0-98CA-4BFF-B0DB-4A33B5D97726}" presName="cycle" presStyleCnt="0"/>
      <dgm:spPr/>
    </dgm:pt>
    <dgm:pt modelId="{67D273A9-1B73-44B8-88AD-4B7D2FF55963}" type="pres">
      <dgm:prSet presAssocID="{B000DCC0-98CA-4BFF-B0DB-4A33B5D97726}" presName="srcNode" presStyleLbl="node1" presStyleIdx="0" presStyleCnt="3"/>
      <dgm:spPr/>
    </dgm:pt>
    <dgm:pt modelId="{6F326862-1F7D-4933-8657-B1E1AEE39434}" type="pres">
      <dgm:prSet presAssocID="{B000DCC0-98CA-4BFF-B0DB-4A33B5D97726}" presName="conn" presStyleLbl="parChTrans1D2" presStyleIdx="0" presStyleCnt="1"/>
      <dgm:spPr/>
    </dgm:pt>
    <dgm:pt modelId="{6E70CB4A-AF91-4842-A0FF-E5A928467BF3}" type="pres">
      <dgm:prSet presAssocID="{B000DCC0-98CA-4BFF-B0DB-4A33B5D97726}" presName="extraNode" presStyleLbl="node1" presStyleIdx="0" presStyleCnt="3"/>
      <dgm:spPr/>
    </dgm:pt>
    <dgm:pt modelId="{D6DAAEE7-AA05-45A3-AB5B-2E60EF6353CF}" type="pres">
      <dgm:prSet presAssocID="{B000DCC0-98CA-4BFF-B0DB-4A33B5D97726}" presName="dstNode" presStyleLbl="node1" presStyleIdx="0" presStyleCnt="3"/>
      <dgm:spPr/>
    </dgm:pt>
    <dgm:pt modelId="{41333C70-381A-4695-A4FA-67355370BD19}" type="pres">
      <dgm:prSet presAssocID="{9A8A1A69-2F6B-4A9C-8085-8BD8568EF345}" presName="text_1" presStyleLbl="node1" presStyleIdx="0" presStyleCnt="3" custScaleY="154102">
        <dgm:presLayoutVars>
          <dgm:bulletEnabled val="1"/>
        </dgm:presLayoutVars>
      </dgm:prSet>
      <dgm:spPr/>
    </dgm:pt>
    <dgm:pt modelId="{F720683C-AE4E-414B-AEAC-3F989878E260}" type="pres">
      <dgm:prSet presAssocID="{9A8A1A69-2F6B-4A9C-8085-8BD8568EF345}" presName="accent_1" presStyleCnt="0"/>
      <dgm:spPr/>
    </dgm:pt>
    <dgm:pt modelId="{0056C161-3591-4EFC-90AF-2D0E044EE856}" type="pres">
      <dgm:prSet presAssocID="{9A8A1A69-2F6B-4A9C-8085-8BD8568EF345}" presName="accentRepeatNode" presStyleLbl="solidFgAcc1" presStyleIdx="0" presStyleCnt="3"/>
      <dgm:spPr/>
    </dgm:pt>
    <dgm:pt modelId="{1438A0AA-3FF6-435A-950C-02C7402C4900}" type="pres">
      <dgm:prSet presAssocID="{7D1D8FD1-BFFA-4160-A4BD-A2513291D937}" presName="text_2" presStyleLbl="node1" presStyleIdx="1" presStyleCnt="3" custScaleY="132333">
        <dgm:presLayoutVars>
          <dgm:bulletEnabled val="1"/>
        </dgm:presLayoutVars>
      </dgm:prSet>
      <dgm:spPr/>
    </dgm:pt>
    <dgm:pt modelId="{253BD704-3A7B-469D-865F-1D7C2717F08B}" type="pres">
      <dgm:prSet presAssocID="{7D1D8FD1-BFFA-4160-A4BD-A2513291D937}" presName="accent_2" presStyleCnt="0"/>
      <dgm:spPr/>
    </dgm:pt>
    <dgm:pt modelId="{8A175DCB-CF51-4830-802F-3BAF95A25AF9}" type="pres">
      <dgm:prSet presAssocID="{7D1D8FD1-BFFA-4160-A4BD-A2513291D937}" presName="accentRepeatNode" presStyleLbl="solidFgAcc1" presStyleIdx="1" presStyleCnt="3"/>
      <dgm:spPr/>
    </dgm:pt>
    <dgm:pt modelId="{C76E078E-3354-455E-B4CD-CE8588F0C94F}" type="pres">
      <dgm:prSet presAssocID="{191F92B2-5B01-422A-AF64-2520E4D4ED60}" presName="text_3" presStyleLbl="node1" presStyleIdx="2" presStyleCnt="3" custScaleY="147758">
        <dgm:presLayoutVars>
          <dgm:bulletEnabled val="1"/>
        </dgm:presLayoutVars>
      </dgm:prSet>
      <dgm:spPr/>
    </dgm:pt>
    <dgm:pt modelId="{67C6E488-E18D-481D-B00B-C7F513892359}" type="pres">
      <dgm:prSet presAssocID="{191F92B2-5B01-422A-AF64-2520E4D4ED60}" presName="accent_3" presStyleCnt="0"/>
      <dgm:spPr/>
    </dgm:pt>
    <dgm:pt modelId="{6C4268D1-5E2E-492A-B95D-183CBD8BCEFF}" type="pres">
      <dgm:prSet presAssocID="{191F92B2-5B01-422A-AF64-2520E4D4ED60}" presName="accentRepeatNode" presStyleLbl="solidFgAcc1" presStyleIdx="2" presStyleCnt="3"/>
      <dgm:spPr/>
    </dgm:pt>
  </dgm:ptLst>
  <dgm:cxnLst>
    <dgm:cxn modelId="{E70E7D2B-B118-4224-9CED-305945098DA1}" type="presOf" srcId="{60AE0DCE-9942-4C39-8C75-7A8BF0D1C9E4}" destId="{6F326862-1F7D-4933-8657-B1E1AEE39434}" srcOrd="0" destOrd="0" presId="urn:microsoft.com/office/officeart/2008/layout/VerticalCurvedList"/>
    <dgm:cxn modelId="{70069F40-0711-40BC-A5ED-B45F7D769F22}" type="presOf" srcId="{191F92B2-5B01-422A-AF64-2520E4D4ED60}" destId="{C76E078E-3354-455E-B4CD-CE8588F0C94F}" srcOrd="0" destOrd="0" presId="urn:microsoft.com/office/officeart/2008/layout/VerticalCurvedList"/>
    <dgm:cxn modelId="{AD37FE52-630D-44BC-9CF8-434FF014C22D}" srcId="{B000DCC0-98CA-4BFF-B0DB-4A33B5D97726}" destId="{7D1D8FD1-BFFA-4160-A4BD-A2513291D937}" srcOrd="1" destOrd="0" parTransId="{FDCF356B-DFCE-42FC-9122-766042F832D4}" sibTransId="{8C9C785D-A399-436C-B893-F2C1B6FE5819}"/>
    <dgm:cxn modelId="{3153C475-71B9-4BB5-B51C-E706466D87EC}" srcId="{B000DCC0-98CA-4BFF-B0DB-4A33B5D97726}" destId="{191F92B2-5B01-422A-AF64-2520E4D4ED60}" srcOrd="2" destOrd="0" parTransId="{F923DD74-EEBF-4F6B-9ECC-A9793B39D11A}" sibTransId="{FB5B11DA-1F71-486B-8721-B9A5134D8737}"/>
    <dgm:cxn modelId="{CEDDFC56-DE25-43F2-A7B1-4660EB18DF84}" type="presOf" srcId="{9A8A1A69-2F6B-4A9C-8085-8BD8568EF345}" destId="{41333C70-381A-4695-A4FA-67355370BD19}" srcOrd="0" destOrd="0" presId="urn:microsoft.com/office/officeart/2008/layout/VerticalCurvedList"/>
    <dgm:cxn modelId="{13F40D7C-7382-4002-8050-10C9FAAEEB61}" type="presOf" srcId="{B000DCC0-98CA-4BFF-B0DB-4A33B5D97726}" destId="{80DE0CF5-3934-4690-AD37-DAB4ECB6A528}" srcOrd="0" destOrd="0" presId="urn:microsoft.com/office/officeart/2008/layout/VerticalCurvedList"/>
    <dgm:cxn modelId="{28393592-7A72-4236-B7E4-B3520E94D4E0}" type="presOf" srcId="{7D1D8FD1-BFFA-4160-A4BD-A2513291D937}" destId="{1438A0AA-3FF6-435A-950C-02C7402C4900}" srcOrd="0" destOrd="0" presId="urn:microsoft.com/office/officeart/2008/layout/VerticalCurvedList"/>
    <dgm:cxn modelId="{810F11FB-30C7-4195-89E7-E9E603BE8CC6}" srcId="{B000DCC0-98CA-4BFF-B0DB-4A33B5D97726}" destId="{9A8A1A69-2F6B-4A9C-8085-8BD8568EF345}" srcOrd="0" destOrd="0" parTransId="{8D0EAB91-E2AD-48CD-B356-4C3FCF6FA769}" sibTransId="{60AE0DCE-9942-4C39-8C75-7A8BF0D1C9E4}"/>
    <dgm:cxn modelId="{1B81A0D5-E09D-4C35-A0EC-EF15799E816C}" type="presParOf" srcId="{80DE0CF5-3934-4690-AD37-DAB4ECB6A528}" destId="{FEDEED4A-C3AE-498E-8B72-E2A9AE37BE65}" srcOrd="0" destOrd="0" presId="urn:microsoft.com/office/officeart/2008/layout/VerticalCurvedList"/>
    <dgm:cxn modelId="{BDF00D8E-1071-468A-88BF-9EB5AE150469}" type="presParOf" srcId="{FEDEED4A-C3AE-498E-8B72-E2A9AE37BE65}" destId="{2404B358-D912-4CB9-A6C8-555F785269E5}" srcOrd="0" destOrd="0" presId="urn:microsoft.com/office/officeart/2008/layout/VerticalCurvedList"/>
    <dgm:cxn modelId="{86BCC2B6-4B1C-4D29-8A7C-FCC10A78ABF1}" type="presParOf" srcId="{2404B358-D912-4CB9-A6C8-555F785269E5}" destId="{67D273A9-1B73-44B8-88AD-4B7D2FF55963}" srcOrd="0" destOrd="0" presId="urn:microsoft.com/office/officeart/2008/layout/VerticalCurvedList"/>
    <dgm:cxn modelId="{BA790CDC-EC8B-47EB-B9AF-325EB0AEB6AE}" type="presParOf" srcId="{2404B358-D912-4CB9-A6C8-555F785269E5}" destId="{6F326862-1F7D-4933-8657-B1E1AEE39434}" srcOrd="1" destOrd="0" presId="urn:microsoft.com/office/officeart/2008/layout/VerticalCurvedList"/>
    <dgm:cxn modelId="{98EB7FD6-3607-4389-A5D0-DE86E29197D2}" type="presParOf" srcId="{2404B358-D912-4CB9-A6C8-555F785269E5}" destId="{6E70CB4A-AF91-4842-A0FF-E5A928467BF3}" srcOrd="2" destOrd="0" presId="urn:microsoft.com/office/officeart/2008/layout/VerticalCurvedList"/>
    <dgm:cxn modelId="{B515C37C-19E2-49F6-8FB4-98AC85C47E9D}" type="presParOf" srcId="{2404B358-D912-4CB9-A6C8-555F785269E5}" destId="{D6DAAEE7-AA05-45A3-AB5B-2E60EF6353CF}" srcOrd="3" destOrd="0" presId="urn:microsoft.com/office/officeart/2008/layout/VerticalCurvedList"/>
    <dgm:cxn modelId="{2BCB58A3-410B-43DA-9E4A-14D11332E7D3}" type="presParOf" srcId="{FEDEED4A-C3AE-498E-8B72-E2A9AE37BE65}" destId="{41333C70-381A-4695-A4FA-67355370BD19}" srcOrd="1" destOrd="0" presId="urn:microsoft.com/office/officeart/2008/layout/VerticalCurvedList"/>
    <dgm:cxn modelId="{CBFDB288-339F-4282-8147-59BE9EDAAAEA}" type="presParOf" srcId="{FEDEED4A-C3AE-498E-8B72-E2A9AE37BE65}" destId="{F720683C-AE4E-414B-AEAC-3F989878E260}" srcOrd="2" destOrd="0" presId="urn:microsoft.com/office/officeart/2008/layout/VerticalCurvedList"/>
    <dgm:cxn modelId="{A4247305-7F91-4A04-8A97-B6C76DF9B061}" type="presParOf" srcId="{F720683C-AE4E-414B-AEAC-3F989878E260}" destId="{0056C161-3591-4EFC-90AF-2D0E044EE856}" srcOrd="0" destOrd="0" presId="urn:microsoft.com/office/officeart/2008/layout/VerticalCurvedList"/>
    <dgm:cxn modelId="{BAD32601-CB5F-4B8F-AEB9-81D2ED5C01BC}" type="presParOf" srcId="{FEDEED4A-C3AE-498E-8B72-E2A9AE37BE65}" destId="{1438A0AA-3FF6-435A-950C-02C7402C4900}" srcOrd="3" destOrd="0" presId="urn:microsoft.com/office/officeart/2008/layout/VerticalCurvedList"/>
    <dgm:cxn modelId="{C38F9822-40B9-4707-87E7-B0985D5C8A2E}" type="presParOf" srcId="{FEDEED4A-C3AE-498E-8B72-E2A9AE37BE65}" destId="{253BD704-3A7B-469D-865F-1D7C2717F08B}" srcOrd="4" destOrd="0" presId="urn:microsoft.com/office/officeart/2008/layout/VerticalCurvedList"/>
    <dgm:cxn modelId="{EAEA8693-97AF-45A5-A7AD-0F8D8ABEAC54}" type="presParOf" srcId="{253BD704-3A7B-469D-865F-1D7C2717F08B}" destId="{8A175DCB-CF51-4830-802F-3BAF95A25AF9}" srcOrd="0" destOrd="0" presId="urn:microsoft.com/office/officeart/2008/layout/VerticalCurvedList"/>
    <dgm:cxn modelId="{23233E0B-713E-4916-8E61-0F02C7137C60}" type="presParOf" srcId="{FEDEED4A-C3AE-498E-8B72-E2A9AE37BE65}" destId="{C76E078E-3354-455E-B4CD-CE8588F0C94F}" srcOrd="5" destOrd="0" presId="urn:microsoft.com/office/officeart/2008/layout/VerticalCurvedList"/>
    <dgm:cxn modelId="{8EF83846-EE92-4E85-B8AF-AAFFDEF8D594}" type="presParOf" srcId="{FEDEED4A-C3AE-498E-8B72-E2A9AE37BE65}" destId="{67C6E488-E18D-481D-B00B-C7F513892359}" srcOrd="6" destOrd="0" presId="urn:microsoft.com/office/officeart/2008/layout/VerticalCurvedList"/>
    <dgm:cxn modelId="{8B1397A5-DA82-42C2-AE36-1FC7BBF682A7}" type="presParOf" srcId="{67C6E488-E18D-481D-B00B-C7F513892359}" destId="{6C4268D1-5E2E-492A-B95D-183CBD8BCEFF}" srcOrd="0" destOrd="0" presId="urn:microsoft.com/office/officeart/2008/layout/VerticalCurvedList"/>
  </dgm:cxnLst>
  <dgm:bg>
    <a:solidFill>
      <a:schemeClr val="bg2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C502909-DDA4-49FF-BC18-C317D688ECE7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pl-PL"/>
        </a:p>
      </dgm:t>
    </dgm:pt>
    <dgm:pt modelId="{274BE689-EF72-417D-9768-DEF476BA80F2}">
      <dgm:prSet custT="1"/>
      <dgm:spPr/>
      <dgm:t>
        <a:bodyPr/>
        <a:lstStyle/>
        <a:p>
          <a:r>
            <a:rPr lang="pl-PL" sz="2000" b="1" dirty="0">
              <a:solidFill>
                <a:srgbClr val="D7153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Niekwalifikowane są wydatki poniesione w związku z zawarciem umów cywilnoprawnych zawieranych przez daną instytucję z własnymi pracownikami (nie dotyczy umów używania samochodu prywatnego do celów służbowych).</a:t>
          </a:r>
          <a:endParaRPr lang="pl-PL" sz="2000" dirty="0">
            <a:solidFill>
              <a:srgbClr val="D7153A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081E9FA9-F283-41C2-AD7E-058749E3CF10}" type="parTrans" cxnId="{46402A9E-0FCA-4346-91FE-492491E5ACC1}">
      <dgm:prSet/>
      <dgm:spPr/>
      <dgm:t>
        <a:bodyPr/>
        <a:lstStyle/>
        <a:p>
          <a:endParaRPr lang="pl-PL" sz="2000">
            <a:solidFill>
              <a:srgbClr val="D7153A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15510F5-6526-467A-A142-D432C5ABB867}" type="sibTrans" cxnId="{46402A9E-0FCA-4346-91FE-492491E5ACC1}">
      <dgm:prSet/>
      <dgm:spPr/>
      <dgm:t>
        <a:bodyPr/>
        <a:lstStyle/>
        <a:p>
          <a:endParaRPr lang="pl-PL" sz="2000">
            <a:solidFill>
              <a:srgbClr val="D7153A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5505CC9-CC41-4263-B906-B9ADBBC06935}" type="pres">
      <dgm:prSet presAssocID="{1C502909-DDA4-49FF-BC18-C317D688ECE7}" presName="linear" presStyleCnt="0">
        <dgm:presLayoutVars>
          <dgm:animLvl val="lvl"/>
          <dgm:resizeHandles val="exact"/>
        </dgm:presLayoutVars>
      </dgm:prSet>
      <dgm:spPr/>
    </dgm:pt>
    <dgm:pt modelId="{31A89EEB-47F6-4201-A229-D96358A126DE}" type="pres">
      <dgm:prSet presAssocID="{274BE689-EF72-417D-9768-DEF476BA80F2}" presName="parentText" presStyleLbl="node1" presStyleIdx="0" presStyleCnt="1" custLinFactNeighborX="2985" custLinFactNeighborY="-905">
        <dgm:presLayoutVars>
          <dgm:chMax val="0"/>
          <dgm:bulletEnabled val="1"/>
        </dgm:presLayoutVars>
      </dgm:prSet>
      <dgm:spPr/>
    </dgm:pt>
  </dgm:ptLst>
  <dgm:cxnLst>
    <dgm:cxn modelId="{7492F37A-0AA4-4FFA-9201-479EDE5CC0DE}" type="presOf" srcId="{1C502909-DDA4-49FF-BC18-C317D688ECE7}" destId="{C5505CC9-CC41-4263-B906-B9ADBBC06935}" srcOrd="0" destOrd="0" presId="urn:microsoft.com/office/officeart/2005/8/layout/vList2"/>
    <dgm:cxn modelId="{46402A9E-0FCA-4346-91FE-492491E5ACC1}" srcId="{1C502909-DDA4-49FF-BC18-C317D688ECE7}" destId="{274BE689-EF72-417D-9768-DEF476BA80F2}" srcOrd="0" destOrd="0" parTransId="{081E9FA9-F283-41C2-AD7E-058749E3CF10}" sibTransId="{D15510F5-6526-467A-A142-D432C5ABB867}"/>
    <dgm:cxn modelId="{26208CD2-FC3C-40B6-AD2B-1DF8834BF0C5}" type="presOf" srcId="{274BE689-EF72-417D-9768-DEF476BA80F2}" destId="{31A89EEB-47F6-4201-A229-D96358A126DE}" srcOrd="0" destOrd="0" presId="urn:microsoft.com/office/officeart/2005/8/layout/vList2"/>
    <dgm:cxn modelId="{6332A919-433D-4F16-9EB1-03ED52C1E0D9}" type="presParOf" srcId="{C5505CC9-CC41-4263-B906-B9ADBBC06935}" destId="{31A89EEB-47F6-4201-A229-D96358A126D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1BC015-A5EC-4376-A4D0-06375B37D24D}">
      <dsp:nvSpPr>
        <dsp:cNvPr id="0" name=""/>
        <dsp:cNvSpPr/>
      </dsp:nvSpPr>
      <dsp:spPr>
        <a:xfrm>
          <a:off x="0" y="30063"/>
          <a:ext cx="4681083" cy="7675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0" kern="1200" dirty="0">
              <a:latin typeface="Open Sans"/>
              <a:ea typeface="Open Sans"/>
              <a:cs typeface="Open Sans"/>
            </a:rPr>
            <a:t>wzrost/spadek dochodów z tytułu udziału w PIT lub CIT,</a:t>
          </a:r>
        </a:p>
      </dsp:txBody>
      <dsp:txXfrm>
        <a:off x="37467" y="67530"/>
        <a:ext cx="4606149" cy="692586"/>
      </dsp:txXfrm>
    </dsp:sp>
    <dsp:sp modelId="{9825FB0B-5C2A-4C4F-BD16-685EFAAD3B98}">
      <dsp:nvSpPr>
        <dsp:cNvPr id="0" name=""/>
        <dsp:cNvSpPr/>
      </dsp:nvSpPr>
      <dsp:spPr>
        <a:xfrm>
          <a:off x="0" y="915664"/>
          <a:ext cx="4681083" cy="7675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0" kern="1200" dirty="0">
              <a:latin typeface="Open Sans"/>
              <a:ea typeface="Open Sans"/>
              <a:cs typeface="Open Sans"/>
            </a:rPr>
            <a:t>wzrost/spadek dochodów bieżących, w tym dochodów własnych,</a:t>
          </a:r>
        </a:p>
      </dsp:txBody>
      <dsp:txXfrm>
        <a:off x="37467" y="953131"/>
        <a:ext cx="4606149" cy="692586"/>
      </dsp:txXfrm>
    </dsp:sp>
    <dsp:sp modelId="{F23C8970-8CFE-4C82-95B7-68B7D8E2D8BC}">
      <dsp:nvSpPr>
        <dsp:cNvPr id="0" name=""/>
        <dsp:cNvSpPr/>
      </dsp:nvSpPr>
      <dsp:spPr>
        <a:xfrm>
          <a:off x="0" y="1801264"/>
          <a:ext cx="4681083" cy="7675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0" kern="1200" dirty="0">
              <a:latin typeface="Open Sans"/>
              <a:ea typeface="Open Sans"/>
              <a:cs typeface="Open Sans"/>
            </a:rPr>
            <a:t>wzrost/spadek dochodów związanych z gospodarką składnikami majątku JST,</a:t>
          </a:r>
        </a:p>
      </dsp:txBody>
      <dsp:txXfrm>
        <a:off x="37467" y="1838731"/>
        <a:ext cx="4606149" cy="692586"/>
      </dsp:txXfrm>
    </dsp:sp>
    <dsp:sp modelId="{6492E6A1-391A-4A60-8E1C-E807A1DEFA37}">
      <dsp:nvSpPr>
        <dsp:cNvPr id="0" name=""/>
        <dsp:cNvSpPr/>
      </dsp:nvSpPr>
      <dsp:spPr>
        <a:xfrm>
          <a:off x="0" y="2686864"/>
          <a:ext cx="4681083" cy="7675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0" kern="1200" dirty="0">
              <a:latin typeface="Open Sans"/>
              <a:ea typeface="Open Sans"/>
              <a:cs typeface="Open Sans"/>
            </a:rPr>
            <a:t>zmiana dochodów z innych źródeł.</a:t>
          </a:r>
        </a:p>
      </dsp:txBody>
      <dsp:txXfrm>
        <a:off x="37467" y="2724331"/>
        <a:ext cx="4606149" cy="6925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321385-744B-429A-AC4F-D932F84CBEB6}">
      <dsp:nvSpPr>
        <dsp:cNvPr id="0" name=""/>
        <dsp:cNvSpPr/>
      </dsp:nvSpPr>
      <dsp:spPr>
        <a:xfrm>
          <a:off x="0" y="962"/>
          <a:ext cx="5318218" cy="66695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0" kern="1200" baseline="0" dirty="0">
              <a:latin typeface="Open Sans"/>
              <a:ea typeface="Open Sans"/>
              <a:cs typeface="Open Sans"/>
            </a:rPr>
            <a:t>koszty związane z trwałością projektu,</a:t>
          </a:r>
        </a:p>
      </dsp:txBody>
      <dsp:txXfrm>
        <a:off x="32558" y="33520"/>
        <a:ext cx="5253102" cy="601839"/>
      </dsp:txXfrm>
    </dsp:sp>
    <dsp:sp modelId="{08980E47-FBFC-4916-AF92-349F8CC32585}">
      <dsp:nvSpPr>
        <dsp:cNvPr id="0" name=""/>
        <dsp:cNvSpPr/>
      </dsp:nvSpPr>
      <dsp:spPr>
        <a:xfrm>
          <a:off x="0" y="681685"/>
          <a:ext cx="5318218" cy="66695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0" kern="1200" baseline="0" dirty="0">
              <a:latin typeface="Open Sans"/>
              <a:ea typeface="Open Sans"/>
              <a:cs typeface="Open Sans"/>
            </a:rPr>
            <a:t>koszty wynikające z zawartych umów wieloletnich,</a:t>
          </a:r>
        </a:p>
      </dsp:txBody>
      <dsp:txXfrm>
        <a:off x="32558" y="714243"/>
        <a:ext cx="5253102" cy="601839"/>
      </dsp:txXfrm>
    </dsp:sp>
    <dsp:sp modelId="{F112AC94-84BE-47A5-9903-95779B54D9AB}">
      <dsp:nvSpPr>
        <dsp:cNvPr id="0" name=""/>
        <dsp:cNvSpPr/>
      </dsp:nvSpPr>
      <dsp:spPr>
        <a:xfrm>
          <a:off x="0" y="1362408"/>
          <a:ext cx="5318218" cy="66695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0" kern="1200" baseline="0" dirty="0">
              <a:latin typeface="Open Sans"/>
              <a:ea typeface="Open Sans"/>
              <a:cs typeface="Open Sans"/>
            </a:rPr>
            <a:t>koszty rzeczowe i osobowe w związku z utworzeniem nowej jednostki organizacyjnej,</a:t>
          </a:r>
        </a:p>
      </dsp:txBody>
      <dsp:txXfrm>
        <a:off x="32558" y="1394966"/>
        <a:ext cx="5253102" cy="601839"/>
      </dsp:txXfrm>
    </dsp:sp>
    <dsp:sp modelId="{44A1128F-2002-4CE9-B86E-2DEDFE22E823}">
      <dsp:nvSpPr>
        <dsp:cNvPr id="0" name=""/>
        <dsp:cNvSpPr/>
      </dsp:nvSpPr>
      <dsp:spPr>
        <a:xfrm>
          <a:off x="0" y="2043131"/>
          <a:ext cx="5318218" cy="66695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0" kern="1200" baseline="0" dirty="0">
              <a:latin typeface="Open Sans"/>
              <a:ea typeface="Open Sans"/>
              <a:cs typeface="Open Sans"/>
            </a:rPr>
            <a:t>koszty obsługi zadłużenia zaciągniętego w związku z realizacją projektu,</a:t>
          </a:r>
        </a:p>
      </dsp:txBody>
      <dsp:txXfrm>
        <a:off x="32558" y="2075689"/>
        <a:ext cx="5253102" cy="601839"/>
      </dsp:txXfrm>
    </dsp:sp>
    <dsp:sp modelId="{2D38F35C-8B75-4E6B-8E54-C2C26130C8DC}">
      <dsp:nvSpPr>
        <dsp:cNvPr id="0" name=""/>
        <dsp:cNvSpPr/>
      </dsp:nvSpPr>
      <dsp:spPr>
        <a:xfrm>
          <a:off x="0" y="2723853"/>
          <a:ext cx="5318218" cy="66695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0" kern="1200" baseline="0" dirty="0">
              <a:latin typeface="Open Sans"/>
              <a:ea typeface="Open Sans"/>
              <a:cs typeface="Open Sans"/>
            </a:rPr>
            <a:t>inne wydatki (np. odnowienie środków trwałych).</a:t>
          </a:r>
        </a:p>
      </dsp:txBody>
      <dsp:txXfrm>
        <a:off x="32558" y="2756411"/>
        <a:ext cx="5253102" cy="6018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897760-5242-4767-AA4C-DF31017302B9}">
      <dsp:nvSpPr>
        <dsp:cNvPr id="0" name=""/>
        <dsp:cNvSpPr/>
      </dsp:nvSpPr>
      <dsp:spPr>
        <a:xfrm>
          <a:off x="5445" y="14284"/>
          <a:ext cx="659451" cy="3872018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Nr działania/ poddziałania </a:t>
          </a:r>
        </a:p>
      </dsp:txBody>
      <dsp:txXfrm>
        <a:off x="24760" y="33599"/>
        <a:ext cx="620821" cy="3833388"/>
      </dsp:txXfrm>
    </dsp:sp>
    <dsp:sp modelId="{A5C3F66D-B744-4978-AA5E-A55500562B0B}">
      <dsp:nvSpPr>
        <dsp:cNvPr id="0" name=""/>
        <dsp:cNvSpPr/>
      </dsp:nvSpPr>
      <dsp:spPr>
        <a:xfrm>
          <a:off x="862565" y="14284"/>
          <a:ext cx="1086367" cy="3872018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Wydatek </a:t>
          </a:r>
        </a:p>
      </dsp:txBody>
      <dsp:txXfrm>
        <a:off x="894384" y="46103"/>
        <a:ext cx="1022729" cy="3808380"/>
      </dsp:txXfrm>
    </dsp:sp>
    <dsp:sp modelId="{45682EB7-80C1-4E1E-9036-BC58A67BB4FB}">
      <dsp:nvSpPr>
        <dsp:cNvPr id="0" name=""/>
        <dsp:cNvSpPr/>
      </dsp:nvSpPr>
      <dsp:spPr>
        <a:xfrm>
          <a:off x="2146600" y="14284"/>
          <a:ext cx="790671" cy="387201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Cena jednostkowa </a:t>
          </a:r>
        </a:p>
      </dsp:txBody>
      <dsp:txXfrm>
        <a:off x="2169758" y="37442"/>
        <a:ext cx="744355" cy="3825702"/>
      </dsp:txXfrm>
    </dsp:sp>
    <dsp:sp modelId="{3E238E4B-FEA6-497A-BDA6-656BF519914A}">
      <dsp:nvSpPr>
        <dsp:cNvPr id="0" name=""/>
        <dsp:cNvSpPr/>
      </dsp:nvSpPr>
      <dsp:spPr>
        <a:xfrm>
          <a:off x="3134940" y="14284"/>
          <a:ext cx="801108" cy="3872018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bg2">
              <a:lumMod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Liczba </a:t>
          </a:r>
        </a:p>
      </dsp:txBody>
      <dsp:txXfrm>
        <a:off x="3158404" y="37748"/>
        <a:ext cx="754180" cy="3825090"/>
      </dsp:txXfrm>
    </dsp:sp>
    <dsp:sp modelId="{246ECDAB-BB32-4CFB-BD40-C1FF6B12DF57}">
      <dsp:nvSpPr>
        <dsp:cNvPr id="0" name=""/>
        <dsp:cNvSpPr/>
      </dsp:nvSpPr>
      <dsp:spPr>
        <a:xfrm>
          <a:off x="4133716" y="14284"/>
          <a:ext cx="622163" cy="387201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Wydatki ogółem </a:t>
          </a:r>
        </a:p>
      </dsp:txBody>
      <dsp:txXfrm>
        <a:off x="4151939" y="32507"/>
        <a:ext cx="585717" cy="3835572"/>
      </dsp:txXfrm>
    </dsp:sp>
    <dsp:sp modelId="{5070283E-7127-4452-8A40-DCC7A0457BB2}">
      <dsp:nvSpPr>
        <dsp:cNvPr id="0" name=""/>
        <dsp:cNvSpPr/>
      </dsp:nvSpPr>
      <dsp:spPr>
        <a:xfrm>
          <a:off x="4953548" y="14284"/>
          <a:ext cx="735656" cy="3872018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Wydatki kwalifikowalne </a:t>
          </a:r>
        </a:p>
      </dsp:txBody>
      <dsp:txXfrm>
        <a:off x="4975095" y="35831"/>
        <a:ext cx="692562" cy="3828924"/>
      </dsp:txXfrm>
    </dsp:sp>
    <dsp:sp modelId="{9190FA83-4069-4369-AF84-C1EF85525A84}">
      <dsp:nvSpPr>
        <dsp:cNvPr id="0" name=""/>
        <dsp:cNvSpPr/>
      </dsp:nvSpPr>
      <dsp:spPr>
        <a:xfrm>
          <a:off x="5886872" y="14284"/>
          <a:ext cx="790671" cy="387201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Dofinansowanie % dofinansowania </a:t>
          </a:r>
        </a:p>
      </dsp:txBody>
      <dsp:txXfrm>
        <a:off x="5910030" y="37442"/>
        <a:ext cx="744355" cy="3825702"/>
      </dsp:txXfrm>
    </dsp:sp>
    <dsp:sp modelId="{A3909B90-949C-4063-ADFD-0293CD6CC93D}">
      <dsp:nvSpPr>
        <dsp:cNvPr id="0" name=""/>
        <dsp:cNvSpPr/>
      </dsp:nvSpPr>
      <dsp:spPr>
        <a:xfrm>
          <a:off x="6875212" y="14284"/>
          <a:ext cx="790671" cy="3872018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Wkład własny na wydatki kwalifikowalne</a:t>
          </a:r>
        </a:p>
      </dsp:txBody>
      <dsp:txXfrm>
        <a:off x="6898370" y="37442"/>
        <a:ext cx="744355" cy="3825702"/>
      </dsp:txXfrm>
    </dsp:sp>
    <dsp:sp modelId="{7CE3BDDF-C7DE-400C-A7D5-A536DBC79752}">
      <dsp:nvSpPr>
        <dsp:cNvPr id="0" name=""/>
        <dsp:cNvSpPr/>
      </dsp:nvSpPr>
      <dsp:spPr>
        <a:xfrm>
          <a:off x="7863552" y="14284"/>
          <a:ext cx="1103271" cy="387201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Podstawa wyliczenia mniejszego niż 100% dofinansowania z projektu (</a:t>
          </a:r>
          <a:r>
            <a:rPr lang="pl-PL" sz="1400" u="sng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np. pomoc publiczna</a:t>
          </a:r>
          <a:r>
            <a:rPr lang="pl-PL" sz="1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)</a:t>
          </a:r>
        </a:p>
      </dsp:txBody>
      <dsp:txXfrm>
        <a:off x="7895866" y="46598"/>
        <a:ext cx="1038643" cy="3807390"/>
      </dsp:txXfrm>
    </dsp:sp>
    <dsp:sp modelId="{5757381F-BA0B-4C95-9241-89698CF39076}">
      <dsp:nvSpPr>
        <dsp:cNvPr id="0" name=""/>
        <dsp:cNvSpPr/>
      </dsp:nvSpPr>
      <dsp:spPr>
        <a:xfrm>
          <a:off x="9164491" y="14284"/>
          <a:ext cx="1210162" cy="3872018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Podmiot realizujący (wnioskodawca/ partner/ inny podmiot – należy wpisać podmiot lub podstawę wyboru, jeśli będzie dokonany na późniejszym etapie)</a:t>
          </a:r>
        </a:p>
      </dsp:txBody>
      <dsp:txXfrm>
        <a:off x="9199935" y="49728"/>
        <a:ext cx="1139274" cy="38011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C3DC07-2188-4216-BDF8-584080588329}">
      <dsp:nvSpPr>
        <dsp:cNvPr id="0" name=""/>
        <dsp:cNvSpPr/>
      </dsp:nvSpPr>
      <dsp:spPr>
        <a:xfrm>
          <a:off x="2911" y="0"/>
          <a:ext cx="1680835" cy="3827961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Personel projektu</a:t>
          </a:r>
        </a:p>
      </dsp:txBody>
      <dsp:txXfrm>
        <a:off x="52141" y="49230"/>
        <a:ext cx="1582375" cy="3729501"/>
      </dsp:txXfrm>
    </dsp:sp>
    <dsp:sp modelId="{39CF40D5-A59A-4C55-9803-614B34FCBDED}">
      <dsp:nvSpPr>
        <dsp:cNvPr id="0" name=""/>
        <dsp:cNvSpPr/>
      </dsp:nvSpPr>
      <dsp:spPr>
        <a:xfrm>
          <a:off x="1966127" y="0"/>
          <a:ext cx="1680835" cy="3827961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Usługi zewnętrzne</a:t>
          </a:r>
        </a:p>
      </dsp:txBody>
      <dsp:txXfrm>
        <a:off x="2015357" y="49230"/>
        <a:ext cx="1582375" cy="3729501"/>
      </dsp:txXfrm>
    </dsp:sp>
    <dsp:sp modelId="{BBA3F855-F3C0-47AC-865B-85606173DD4F}">
      <dsp:nvSpPr>
        <dsp:cNvPr id="0" name=""/>
        <dsp:cNvSpPr/>
      </dsp:nvSpPr>
      <dsp:spPr>
        <a:xfrm>
          <a:off x="3929342" y="0"/>
          <a:ext cx="2169000" cy="3827961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Szkolenia, kursy, warsztaty, studia pracowników (w tym koszty diet, przejazdów oraz zakwaterowania uczestników)</a:t>
          </a:r>
        </a:p>
      </dsp:txBody>
      <dsp:txXfrm>
        <a:off x="3992870" y="63528"/>
        <a:ext cx="2041944" cy="3700905"/>
      </dsp:txXfrm>
    </dsp:sp>
    <dsp:sp modelId="{823C3182-38B0-40F2-84DA-2974452A69D2}">
      <dsp:nvSpPr>
        <dsp:cNvPr id="0" name=""/>
        <dsp:cNvSpPr/>
      </dsp:nvSpPr>
      <dsp:spPr>
        <a:xfrm>
          <a:off x="6380722" y="0"/>
          <a:ext cx="1680835" cy="3827961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Działania informacyjno-promocyjne</a:t>
          </a:r>
        </a:p>
      </dsp:txBody>
      <dsp:txXfrm>
        <a:off x="6429952" y="49230"/>
        <a:ext cx="1582375" cy="3729501"/>
      </dsp:txXfrm>
    </dsp:sp>
    <dsp:sp modelId="{6A229FF9-BA14-4CA9-B6A3-D08C3666F0B0}">
      <dsp:nvSpPr>
        <dsp:cNvPr id="0" name=""/>
        <dsp:cNvSpPr/>
      </dsp:nvSpPr>
      <dsp:spPr>
        <a:xfrm>
          <a:off x="8343938" y="0"/>
          <a:ext cx="2021674" cy="3827961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Koszty pośrednie (10% wydatków poniesionych na personel projektu w danym okresie rozliczeniowym wynagrodzenia </a:t>
          </a:r>
          <a:r>
            <a:rPr lang="pl-PL" sz="1800" b="1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bez delegacji</a:t>
          </a:r>
          <a:r>
            <a:rPr lang="pl-PL" sz="18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)</a:t>
          </a:r>
        </a:p>
      </dsp:txBody>
      <dsp:txXfrm>
        <a:off x="8403151" y="59213"/>
        <a:ext cx="1903248" cy="37095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326862-1F7D-4933-8657-B1E1AEE39434}">
      <dsp:nvSpPr>
        <dsp:cNvPr id="0" name=""/>
        <dsp:cNvSpPr/>
      </dsp:nvSpPr>
      <dsp:spPr>
        <a:xfrm>
          <a:off x="-4226072" y="-648422"/>
          <a:ext cx="5035345" cy="5035345"/>
        </a:xfrm>
        <a:prstGeom prst="blockArc">
          <a:avLst>
            <a:gd name="adj1" fmla="val 18900000"/>
            <a:gd name="adj2" fmla="val 2700000"/>
            <a:gd name="adj3" fmla="val 42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333C70-381A-4695-A4FA-67355370BD19}">
      <dsp:nvSpPr>
        <dsp:cNvPr id="0" name=""/>
        <dsp:cNvSpPr/>
      </dsp:nvSpPr>
      <dsp:spPr>
        <a:xfrm>
          <a:off x="520449" y="171589"/>
          <a:ext cx="9510128" cy="1152220"/>
        </a:xfrm>
        <a:prstGeom prst="rect">
          <a:avLst/>
        </a:prstGeom>
        <a:solidFill>
          <a:srgbClr val="005A68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93487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b="0" kern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Zatrudnienie lub oddelegowanie personelu przez beneficjenta do pełnienia zadań związanych z realizacją projektu jest odpowiednio udokumentowane postanowieniami umowy o pracę, porozumieniami lub zakresem czynności służbowych pracownika lub opisem stanowiska pracy poprzez wskazanie w szczególności zadań wykonywanych w ramach projektu. Dokumenty te powinny obejmować wszystkie zadania personelu projektu lub projektów. </a:t>
          </a:r>
        </a:p>
      </dsp:txBody>
      <dsp:txXfrm>
        <a:off x="520449" y="171589"/>
        <a:ext cx="9510128" cy="1152220"/>
      </dsp:txXfrm>
    </dsp:sp>
    <dsp:sp modelId="{0056C161-3591-4EFC-90AF-2D0E044EE856}">
      <dsp:nvSpPr>
        <dsp:cNvPr id="0" name=""/>
        <dsp:cNvSpPr/>
      </dsp:nvSpPr>
      <dsp:spPr>
        <a:xfrm>
          <a:off x="53136" y="280387"/>
          <a:ext cx="934625" cy="93462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1438A0AA-3FF6-435A-950C-02C7402C4900}">
      <dsp:nvSpPr>
        <dsp:cNvPr id="0" name=""/>
        <dsp:cNvSpPr/>
      </dsp:nvSpPr>
      <dsp:spPr>
        <a:xfrm>
          <a:off x="792238" y="1374523"/>
          <a:ext cx="9238339" cy="989454"/>
        </a:xfrm>
        <a:prstGeom prst="rect">
          <a:avLst/>
        </a:prstGeom>
        <a:solidFill>
          <a:srgbClr val="005A68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93487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b="0" kern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Podstawą do rozliczenia wydatków personelu jest określony poziom kwalifikowalności wynagrodzenia wynikający z powyższych dokumentów w dniu wypłaty lub zgodnie z poziomem kwalifikowalności okresu jakiego wydatek dotyczy. Beneficjent może tez podjąć decyzję o rozliczaniu wydatków personelu na podstawie karty czasu pracy. </a:t>
          </a:r>
        </a:p>
      </dsp:txBody>
      <dsp:txXfrm>
        <a:off x="792238" y="1374523"/>
        <a:ext cx="9238339" cy="989454"/>
      </dsp:txXfrm>
    </dsp:sp>
    <dsp:sp modelId="{8A175DCB-CF51-4830-802F-3BAF95A25AF9}">
      <dsp:nvSpPr>
        <dsp:cNvPr id="0" name=""/>
        <dsp:cNvSpPr/>
      </dsp:nvSpPr>
      <dsp:spPr>
        <a:xfrm>
          <a:off x="324925" y="1401937"/>
          <a:ext cx="934625" cy="93462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76E078E-3354-455E-B4CD-CE8588F0C94F}">
      <dsp:nvSpPr>
        <dsp:cNvPr id="0" name=""/>
        <dsp:cNvSpPr/>
      </dsp:nvSpPr>
      <dsp:spPr>
        <a:xfrm>
          <a:off x="520449" y="2438407"/>
          <a:ext cx="9510128" cy="1104786"/>
        </a:xfrm>
        <a:prstGeom prst="rect">
          <a:avLst/>
        </a:prstGeom>
        <a:solidFill>
          <a:srgbClr val="005A68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93487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0" kern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Koszt wynagrodzenia członków personelu projektu nie może przekroczyć kwoty wynagrodzenia pracowników beneficjenta na analogicznych stanowiskach lub na stanowiskach wymagających analogicznych kwalifikacji. </a:t>
          </a:r>
        </a:p>
      </dsp:txBody>
      <dsp:txXfrm>
        <a:off x="520449" y="2438407"/>
        <a:ext cx="9510128" cy="1104786"/>
      </dsp:txXfrm>
    </dsp:sp>
    <dsp:sp modelId="{6C4268D1-5E2E-492A-B95D-183CBD8BCEFF}">
      <dsp:nvSpPr>
        <dsp:cNvPr id="0" name=""/>
        <dsp:cNvSpPr/>
      </dsp:nvSpPr>
      <dsp:spPr>
        <a:xfrm>
          <a:off x="53136" y="2523488"/>
          <a:ext cx="934625" cy="93462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A89EEB-47F6-4201-A229-D96358A126DE}">
      <dsp:nvSpPr>
        <dsp:cNvPr id="0" name=""/>
        <dsp:cNvSpPr/>
      </dsp:nvSpPr>
      <dsp:spPr>
        <a:xfrm>
          <a:off x="0" y="261813"/>
          <a:ext cx="9674043" cy="155902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D7153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Niekwalifikowane są wydatki poniesione w związku z zawarciem umów cywilnoprawnych zawieranych przez daną instytucję z własnymi pracownikami (nie dotyczy umów używania samochodu prywatnego do celów służbowych).</a:t>
          </a:r>
          <a:endParaRPr lang="pl-PL" sz="2000" kern="1200" dirty="0">
            <a:solidFill>
              <a:srgbClr val="D7153A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76105" y="337918"/>
        <a:ext cx="9521833" cy="14068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BCB6F8-900A-4FEF-BF69-C592F8C0F7CF}" type="datetimeFigureOut">
              <a:rPr lang="pl-PL" smtClean="0"/>
              <a:t>1.10.2025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C587C-5D66-42F6-A9EE-839C8C43D9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8890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Planowaniu i realizacji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C587C-5D66-42F6-A9EE-839C8C43D94D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8949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F7543-2572-F1D1-6400-0CE1B39F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C177DF61-1DB8-55D2-20A5-AF1F5666B4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E4E9F1A-EA90-7EFA-2C71-901A289E74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70C7FA6-3AC3-CAAA-06CF-AADBC80BF8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C587C-5D66-42F6-A9EE-839C8C43D94D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9539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81E8F-C889-0711-5E90-8869FC838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B13F05BF-CCBF-BC1D-2771-9FB7E6DE9C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1BCACD0E-2F96-6D6B-4584-AE91889042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Prace projektowe dla 10 skwerów (po dwa na każde z 5 osiedli). Tu – np.  konsultacje projektów powiązane z piknikami rodzinnymi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21055B9-B31D-42A6-7406-A8697FE04C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C587C-5D66-42F6-A9EE-839C8C43D94D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6636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70640-78D9-382B-E8F9-E1100C897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B266F0DE-9BFC-BC36-6390-57D1343B77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C841121-64F3-6058-1B97-4D537D0994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Prace projektowe dla 10 skwerów (po dwa na każde z 5 osiedli). Tu – np.  konsultacje projektów powiązane z piknikami rodzinnymi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C7C1718-F95C-8693-DE3A-A775241AF7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C587C-5D66-42F6-A9EE-839C8C43D94D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6176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Prace projektowe dla 10 skwerów (po dwa na każde z 5 osiedli). Tu – np.  konsultacje projektów powiązane z piknikami rodzinnymi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C587C-5D66-42F6-A9EE-839C8C43D94D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92794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51714-63A8-1116-8BAB-4BB4C88E1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B6F78B7-6F1B-A4DF-48A4-1231BF6441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1548F7D4-EB51-2457-A7FE-EBE8FD663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EB1C37B-95A7-1FA0-20B3-B19A8885F5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C587C-5D66-42F6-A9EE-839C8C43D94D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0403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F3C26-73C1-8771-B8D8-8C8CDFD08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73149EE-E17D-8469-5972-FA5540B3AD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4329999-D594-572D-B92C-86853CB82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2E07CD0-E02E-2E7D-53A1-AE1545C774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C587C-5D66-42F6-A9EE-839C8C43D94D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08618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64D6B-74A2-AC07-D40A-9457C8E85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1B7C0AF3-D34E-FCEF-0644-EE0A1B1CFD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FE3E8E4-3A97-1415-6B51-F72186F225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FAFBF06-8DD8-A93D-E5EE-117D9BB09B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C587C-5D66-42F6-A9EE-839C8C43D94D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53248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FF7CF-573F-FA87-6F57-3F533C988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9888EE6-B6A4-1E3F-4272-8F36EB1189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05771A7-6E3D-664E-DCA3-8142686EED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81EC3F6-AACA-924B-03E6-C38A63EFDF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C587C-5D66-42F6-A9EE-839C8C43D94D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91600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E7AE2-F4C2-FBB6-5C12-793351C16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3B4C886-DF0C-D189-3626-2AF72BCE7C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6F72479-1DB8-DF99-3C4A-D2C111D3E1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2C568A4-E5AF-B9D5-D849-F0496AD632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C587C-5D66-42F6-A9EE-839C8C43D94D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94549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30CB5-1583-B12B-A61E-2346510C7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FE57F6E0-1F40-0004-B17C-5897296088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5C1F48B6-C92B-A9A7-F4E4-D43C6C67B2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Slajd 24 i 25 można ocalić i rozbudować o wszystkie kategorie kosztów zarządzania na podstawie zał. 8 do Regulaminu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3DCD0D1-AF5B-C4C8-6D0D-0160E5EE58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C587C-5D66-42F6-A9EE-839C8C43D94D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9206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Po dzisiejszym piśmie z </a:t>
            </a:r>
            <a:r>
              <a:rPr lang="pl-PL" dirty="0" err="1"/>
              <a:t>MRiPR</a:t>
            </a:r>
            <a:r>
              <a:rPr lang="pl-PL" dirty="0"/>
              <a:t> wiadomo, że co do zasady trwałość obowiązuje wszystkie działania (miękkie i twarde). Tylko po akceptacji  uzasadnienia Miasto będzie mogło nie utrzymać trwałości.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C587C-5D66-42F6-A9EE-839C8C43D94D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61466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CE4D9-AD26-0EB6-F14A-9E33A335B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6C22DE96-46B4-A0B3-386F-60C40EB5CB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23226A27-EF97-762F-913D-CA10E310A8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Slajd 24 i 25 można ocalić i rozbudować o wszystkie kategorie kosztów zarządzania na podstawie zał. 8 do Regulaminu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AC56DA5-C6DB-4860-6FE3-C1D01D5C88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C587C-5D66-42F6-A9EE-839C8C43D94D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4748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C70E2-D17E-6741-FEA3-C85D4AADD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9CA5A0C-2DCE-4794-DF59-1CF99229F9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BF10120-92C6-E194-A37A-075CA73231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C6E8620-88D4-9F7C-16C2-F8C165CB9C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C587C-5D66-42F6-A9EE-839C8C43D94D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83630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Brakuje omówienia części F formularza – rozbicia budżetu działań i poddziałań, w których występuje pomoc publiczna na lata; eksportowanie do </a:t>
            </a:r>
            <a:r>
              <a:rPr lang="pl-PL" dirty="0" err="1"/>
              <a:t>excela</a:t>
            </a:r>
            <a:r>
              <a:rPr lang="pl-PL" dirty="0"/>
              <a:t>, załączenie do umowy o dofinansowanie; aby w części F znalazły się poddziałania z pomocą publiczną, to w części B w pkt 3c trzeba je zaznaczyć;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C587C-5D66-42F6-A9EE-839C8C43D94D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32741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CC47A-27FF-14A0-9CD6-9E1B039DB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F205B3A-7C98-F6CC-6EBA-B9E77C97C3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D141A64-0F5F-2C1E-8EA0-0CA60422EA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Brakuje omówienia części F formularza – rozbicia budżetu działań i poddziałań, w których występuje pomoc publiczna na lata; eksportowanie do </a:t>
            </a:r>
            <a:r>
              <a:rPr lang="pl-PL" dirty="0" err="1"/>
              <a:t>excela</a:t>
            </a:r>
            <a:r>
              <a:rPr lang="pl-PL" dirty="0"/>
              <a:t>, załączenie do umowy o dofinansowanie; aby w części F znalazły się poddziałania z pomocą publiczną, to w części B w pkt 3c trzeba je zaznaczyć;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1C91709-9CA8-7556-DEFC-D9EE107492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C587C-5D66-42F6-A9EE-839C8C43D94D}" type="slidenum">
              <a:rPr lang="pl-PL" smtClean="0"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34321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1C18F-5815-9717-FB89-3141992E6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3CF07A7-73D3-F7A6-BCBC-DF286442BB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847420BC-A9E2-554C-5382-54102DB3E8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Brakuje omówienia części F formularza – rozbicia budżetu działań i poddziałań, w których występuje pomoc publiczna na lata; eksportowanie do </a:t>
            </a:r>
            <a:r>
              <a:rPr lang="pl-PL" dirty="0" err="1"/>
              <a:t>excela</a:t>
            </a:r>
            <a:r>
              <a:rPr lang="pl-PL" dirty="0"/>
              <a:t>, załączenie do umowy o dofinansowanie; aby w części F znalazły się poddziałania z pomocą publiczną, to w części B w pkt 3c trzeba je zaznaczyć;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D38DB56-C600-E195-3EC7-C9B65D98AC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C587C-5D66-42F6-A9EE-839C8C43D94D}" type="slidenum">
              <a:rPr lang="pl-PL" smtClean="0"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64254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40043-281B-885D-A67E-7CA1A8D92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B51C38B-ED8F-A254-BA8A-BD4AFBBB3E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27FFFF7-3AF8-956B-638A-5248FA2F11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Slajd 23- usunąć ostatni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tiret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przytoczyć zapisy dotyczące oceny w zakresie finansowym z karty Oceny formalno-merytorycznej KPP (zał. nr 1 do Zasad przygotowania i składania KPP)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D662688-8DE7-32BB-5292-5F91A32323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C587C-5D66-42F6-A9EE-839C8C43D94D}" type="slidenum">
              <a:rPr lang="pl-PL" smtClean="0"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67470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C897A-9F55-F74E-91E7-F1945F720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C227D21C-E739-BBB1-2C23-E224F26848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DFC3FCD-B8E2-BA5E-676C-2B5B5732CA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Slajd 23- usunąć ostatni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tiret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przytoczyć zapisy dotyczące oceny w zakresie finansowym z karty Oceny formalno-merytorycznej KPP (zał. nr 1 do Zasad przygotowania i składania KPP)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530A3C-5DF0-FDD0-E8A1-34F5CD7F65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C587C-5D66-42F6-A9EE-839C8C43D94D}" type="slidenum">
              <a:rPr lang="pl-PL" smtClean="0"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55814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30727-5A29-6260-53DE-CCEB2AAAF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1A82835-DABF-D61D-C48C-10F3004397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E01A4CF-28D8-98F3-129F-E08DAC0334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56B886E-2F4A-55AB-0140-27E974DCD7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C587C-5D66-42F6-A9EE-839C8C43D94D}" type="slidenum">
              <a:rPr lang="pl-PL" smtClean="0"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42186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C587C-5D66-42F6-A9EE-839C8C43D94D}" type="slidenum">
              <a:rPr lang="pl-PL" smtClean="0"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41535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90FA8-E3F9-E644-B2C6-52DDFC6C9AA2}" type="slidenum">
              <a:rPr lang="pl-PL" smtClean="0"/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4411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C587C-5D66-42F6-A9EE-839C8C43D94D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1307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C587C-5D66-42F6-A9EE-839C8C43D94D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1912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C587C-5D66-42F6-A9EE-839C8C43D94D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2792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794CA-565C-DB03-D0DA-8CBEB4E66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F22DC717-7732-1DDA-D68A-3EA591859D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54386D38-E63A-C1EE-BCCA-DA67B01DDE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6758A2B-42A7-4123-7813-4FFB43E0DE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C587C-5D66-42F6-A9EE-839C8C43D94D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8791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E351A-AC3D-57E2-F009-264D2A14F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1879E8A-E06F-1DB2-E645-E522B0AC82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23E546BF-11E9-AA75-3A79-90324714A1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Slajd 18 można dopowiedzieć, że na etapie KPP muszą złożyć jeszcze raz aktualne oświadczenia o VAT wnioskodawca/partner/podmiot realizujący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D8D1CE2-C47A-80E8-A0C8-8F649418C2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C587C-5D66-42F6-A9EE-839C8C43D94D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6237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C587C-5D66-42F6-A9EE-839C8C43D94D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4866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C587C-5D66-42F6-A9EE-839C8C43D94D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3006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019E2-EEBC-948F-B3DA-EB2E9356F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9C87332-55B1-BD1E-6886-3EC5E03ED7D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817696E-B709-1C77-5B5E-704C94E8F683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FEE14E-48C5-4140-F319-E77797C8245D}"/>
              </a:ext>
            </a:extLst>
          </p:cNvPr>
          <p:cNvSpPr/>
          <p:nvPr userDrawn="1"/>
        </p:nvSpPr>
        <p:spPr>
          <a:xfrm>
            <a:off x="0" y="-1"/>
            <a:ext cx="12192000" cy="8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36C7DBC-8EF2-D4DE-44DD-6982CD23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6140" y="191974"/>
            <a:ext cx="7200898" cy="289270"/>
          </a:xfrm>
        </p:spPr>
        <p:txBody>
          <a:bodyPr/>
          <a:lstStyle/>
          <a:p>
            <a:endParaRPr lang="en-PL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6AFEFE3-B7E8-5332-49E9-553B4EB05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</p:spPr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E1B408-EE89-FFB5-AF9D-F866854FD39B}"/>
              </a:ext>
            </a:extLst>
          </p:cNvPr>
          <p:cNvSpPr/>
          <p:nvPr userDrawn="1"/>
        </p:nvSpPr>
        <p:spPr>
          <a:xfrm>
            <a:off x="0" y="812822"/>
            <a:ext cx="12192000" cy="6045178"/>
          </a:xfrm>
          <a:prstGeom prst="rect">
            <a:avLst/>
          </a:prstGeom>
          <a:solidFill>
            <a:srgbClr val="D715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297E38DA-26E8-6783-1761-8EB6B0252F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16725" y="1102659"/>
            <a:ext cx="5040313" cy="5206065"/>
          </a:xfrm>
        </p:spPr>
        <p:txBody>
          <a:bodyPr/>
          <a:lstStyle/>
          <a:p>
            <a:endParaRPr lang="en-PL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3B80F77-1B78-5FC4-E055-D2EB2CBB8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917" y="2803870"/>
            <a:ext cx="7926964" cy="1465524"/>
          </a:xfrm>
        </p:spPr>
        <p:txBody>
          <a:bodyPr anchor="t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4959783-AC1C-3E06-AD9D-69BB34E1F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9917" y="4723077"/>
            <a:ext cx="5041900" cy="1585647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PL"/>
          </a:p>
        </p:txBody>
      </p:sp>
      <p:pic>
        <p:nvPicPr>
          <p:cNvPr id="2" name="Picture 19">
            <a:extLst>
              <a:ext uri="{FF2B5EF4-FFF2-40B4-BE49-F238E27FC236}">
                <a16:creationId xmlns:a16="http://schemas.microsoft.com/office/drawing/2014/main" id="{0B1FB151-8CB1-B2F8-CE8E-35E9801DA1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50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1998"/>
            <a:ext cx="12192000" cy="630872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7F479B2-B73A-C2F3-90C8-288EC0F8BAFA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17A52A8-0653-37F5-E09C-D96284BA0DC9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F4544E-4F69-42A3-3264-D27C8EC128D7}"/>
              </a:ext>
            </a:extLst>
          </p:cNvPr>
          <p:cNvSpPr/>
          <p:nvPr userDrawn="1"/>
        </p:nvSpPr>
        <p:spPr>
          <a:xfrm>
            <a:off x="0" y="0"/>
            <a:ext cx="3826276" cy="816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pic>
        <p:nvPicPr>
          <p:cNvPr id="3" name="Picture 19">
            <a:extLst>
              <a:ext uri="{FF2B5EF4-FFF2-40B4-BE49-F238E27FC236}">
                <a16:creationId xmlns:a16="http://schemas.microsoft.com/office/drawing/2014/main" id="{876B4F13-8760-FCDE-61DD-9B482E5C93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6835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5137-D396-458F-2B1A-512457401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72072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74B99-AEBC-FD68-B380-AD8AFD133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9" y="2708274"/>
            <a:ext cx="4681082" cy="36004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E0DE2-54C5-0C43-416D-1C359185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51AC2-A3B3-13EE-B04E-ECCA55E7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9C95E-A626-C2B1-DC04-985F91CA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D755A6D-4CF4-7E36-2901-029BACC78692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455231" y="2708274"/>
            <a:ext cx="5401807" cy="36004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7E70A6A8-CE9C-8567-CC6D-F49210799101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8C5314F-9B61-CD47-3EE4-3AA9A944EEF7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102088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5137-D396-458F-2B1A-512457401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72072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74B99-AEBC-FD68-B380-AD8AFD133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9" y="2708274"/>
            <a:ext cx="4681082" cy="36004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E0DE2-54C5-0C43-416D-1C359185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51AC2-A3B3-13EE-B04E-ECCA55E7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9C95E-A626-C2B1-DC04-985F91CA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5ED8F8F-37A0-68FE-4651-3E95B19F4D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54775" y="2708275"/>
            <a:ext cx="5402263" cy="3600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5F3CA0C-F594-9E02-812D-0851D7F48A3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B21F76FB-B0C8-3134-19FD-1D24E5FFF4A0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223781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5137-D396-458F-2B1A-512457401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72072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74B99-AEBC-FD68-B380-AD8AFD133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8" y="2708275"/>
            <a:ext cx="10801349" cy="7207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E0DE2-54C5-0C43-416D-1C359185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51AC2-A3B3-13EE-B04E-ECCA55E7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9C95E-A626-C2B1-DC04-985F91CA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5ED8F8F-37A0-68FE-4651-3E95B19F4D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55689" y="3408593"/>
            <a:ext cx="10801350" cy="290013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E60B5F5-36AF-CC65-01B8-F230304B0057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CCF8C9B-8E14-2EF5-23DA-9FA1A68B141C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49092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228F83-8000-FF50-CD27-2F48D3FBC8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609AB04-A6CB-BE9D-09C1-998B61D41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0C3624F-4E98-24C0-E8FF-232E39E63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7DBB-DAF5-4EA4-8420-8C9C1B4D0AA0}" type="datetimeFigureOut">
              <a:rPr lang="pl-PL" smtClean="0"/>
              <a:t>1.10.2025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8502B06-925E-C125-A09E-BDCA454BF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ABD5B02-62B6-6412-005B-CCBB84C1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7BE8B-F352-44FD-8056-43FD5DB494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660467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019E2-EEBC-948F-B3DA-EB2E9356F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9C87332-55B1-BD1E-6886-3EC5E03ED7D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817696E-B709-1C77-5B5E-704C94E8F683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36C7DBC-8EF2-D4DE-44DD-6982CD23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6140" y="191974"/>
            <a:ext cx="7200898" cy="289270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6AFEFE3-B7E8-5332-49E9-553B4EB05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</p:spPr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837FB4-C379-594A-8153-4AC548EEF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2044" y="1646913"/>
            <a:ext cx="5727911" cy="204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8299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BB19431-AAB2-575B-0B83-344173F26D4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DE539E-4CA3-4D17-A0B0-1065913F8257}" type="datetime1">
              <a:rPr lang="en-US"/>
              <a:pPr lvl="0"/>
              <a:t>10/1/2025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04AF627-67DE-2233-C81F-EA6910DD478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5B864F7F-5F18-BE3A-F9F6-AC5A4F25C0E3}"/>
              </a:ext>
            </a:extLst>
          </p:cNvPr>
          <p:cNvSpPr/>
          <p:nvPr/>
        </p:nvSpPr>
        <p:spPr>
          <a:xfrm>
            <a:off x="-1779641" y="5906265"/>
            <a:ext cx="7737991" cy="111811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7737987"/>
              <a:gd name="f7" fmla="val 1118110"/>
              <a:gd name="f8" fmla="val 327386"/>
              <a:gd name="f9" fmla="val 445729"/>
              <a:gd name="f10" fmla="val 151224"/>
              <a:gd name="f11" fmla="val 891458"/>
              <a:gd name="f12" fmla="+- 0 0 24937"/>
              <a:gd name="f13" fmla="val 1445342"/>
              <a:gd name="f14" fmla="val 2921"/>
              <a:gd name="f15" fmla="val 1999226"/>
              <a:gd name="f16" fmla="val 30779"/>
              <a:gd name="f17" fmla="val 3323304"/>
              <a:gd name="f18" fmla="val 494534"/>
              <a:gd name="f19" fmla="val 3977149"/>
              <a:gd name="f20" fmla="val 730508"/>
              <a:gd name="f21" fmla="val 4455653"/>
              <a:gd name="f22" fmla="val 843579"/>
              <a:gd name="f23" fmla="val 5191433"/>
              <a:gd name="f24" fmla="val 946818"/>
              <a:gd name="f25" fmla="val 5927213"/>
              <a:gd name="f26" fmla="val 1050057"/>
              <a:gd name="f27" fmla="val 7300452"/>
              <a:gd name="f28" fmla="val 1138547"/>
              <a:gd name="f29" fmla="val 1113966"/>
              <a:gd name="f30" fmla="+- 0 0 -90"/>
              <a:gd name="f31" fmla="*/ f3 1 7737987"/>
              <a:gd name="f32" fmla="*/ f4 1 1118110"/>
              <a:gd name="f33" fmla="+- f7 0 f5"/>
              <a:gd name="f34" fmla="+- f6 0 f5"/>
              <a:gd name="f35" fmla="*/ f30 f0 1"/>
              <a:gd name="f36" fmla="*/ f34 1 7737987"/>
              <a:gd name="f37" fmla="*/ f33 1 1118110"/>
              <a:gd name="f38" fmla="*/ 0 f34 1"/>
              <a:gd name="f39" fmla="*/ 327386 f33 1"/>
              <a:gd name="f40" fmla="*/ 1445342 f34 1"/>
              <a:gd name="f41" fmla="*/ 2921 f33 1"/>
              <a:gd name="f42" fmla="*/ 3323304 f34 1"/>
              <a:gd name="f43" fmla="*/ 494534 f33 1"/>
              <a:gd name="f44" fmla="*/ 5191433 f34 1"/>
              <a:gd name="f45" fmla="*/ 946818 f33 1"/>
              <a:gd name="f46" fmla="*/ 7737987 f34 1"/>
              <a:gd name="f47" fmla="*/ 1113966 f33 1"/>
              <a:gd name="f48" fmla="*/ f35 1 f2"/>
              <a:gd name="f49" fmla="*/ f38 1 7737987"/>
              <a:gd name="f50" fmla="*/ f39 1 1118110"/>
              <a:gd name="f51" fmla="*/ f40 1 7737987"/>
              <a:gd name="f52" fmla="*/ f41 1 1118110"/>
              <a:gd name="f53" fmla="*/ f42 1 7737987"/>
              <a:gd name="f54" fmla="*/ f43 1 1118110"/>
              <a:gd name="f55" fmla="*/ f44 1 7737987"/>
              <a:gd name="f56" fmla="*/ f45 1 1118110"/>
              <a:gd name="f57" fmla="*/ f46 1 7737987"/>
              <a:gd name="f58" fmla="*/ f47 1 1118110"/>
              <a:gd name="f59" fmla="*/ f5 1 f36"/>
              <a:gd name="f60" fmla="*/ f6 1 f36"/>
              <a:gd name="f61" fmla="*/ f5 1 f37"/>
              <a:gd name="f62" fmla="*/ f7 1 f37"/>
              <a:gd name="f63" fmla="+- f48 0 f1"/>
              <a:gd name="f64" fmla="*/ f49 1 f36"/>
              <a:gd name="f65" fmla="*/ f50 1 f37"/>
              <a:gd name="f66" fmla="*/ f51 1 f36"/>
              <a:gd name="f67" fmla="*/ f52 1 f37"/>
              <a:gd name="f68" fmla="*/ f53 1 f36"/>
              <a:gd name="f69" fmla="*/ f54 1 f37"/>
              <a:gd name="f70" fmla="*/ f55 1 f36"/>
              <a:gd name="f71" fmla="*/ f56 1 f37"/>
              <a:gd name="f72" fmla="*/ f57 1 f36"/>
              <a:gd name="f73" fmla="*/ f58 1 f37"/>
              <a:gd name="f74" fmla="*/ f59 f31 1"/>
              <a:gd name="f75" fmla="*/ f60 f31 1"/>
              <a:gd name="f76" fmla="*/ f62 f32 1"/>
              <a:gd name="f77" fmla="*/ f61 f32 1"/>
              <a:gd name="f78" fmla="*/ f64 f31 1"/>
              <a:gd name="f79" fmla="*/ f65 f32 1"/>
              <a:gd name="f80" fmla="*/ f66 f31 1"/>
              <a:gd name="f81" fmla="*/ f67 f32 1"/>
              <a:gd name="f82" fmla="*/ f68 f31 1"/>
              <a:gd name="f83" fmla="*/ f69 f32 1"/>
              <a:gd name="f84" fmla="*/ f70 f31 1"/>
              <a:gd name="f85" fmla="*/ f71 f32 1"/>
              <a:gd name="f86" fmla="*/ f72 f31 1"/>
              <a:gd name="f87" fmla="*/ f73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3">
                <a:pos x="f78" y="f79"/>
              </a:cxn>
              <a:cxn ang="f63">
                <a:pos x="f80" y="f81"/>
              </a:cxn>
              <a:cxn ang="f63">
                <a:pos x="f82" y="f83"/>
              </a:cxn>
              <a:cxn ang="f63">
                <a:pos x="f84" y="f85"/>
              </a:cxn>
              <a:cxn ang="f63">
                <a:pos x="f86" y="f87"/>
              </a:cxn>
            </a:cxnLst>
            <a:rect l="f74" t="f77" r="f75" b="f76"/>
            <a:pathLst>
              <a:path w="7737987" h="1118110">
                <a:moveTo>
                  <a:pt x="f5" y="f8"/>
                </a:moveTo>
                <a:cubicBezTo>
                  <a:pt x="f9" y="f10"/>
                  <a:pt x="f11" y="f12"/>
                  <a:pt x="f13" y="f14"/>
                </a:cubicBezTo>
                <a:cubicBezTo>
                  <a:pt x="f15" y="f16"/>
                  <a:pt x="f17" y="f18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6" y="f29"/>
                </a:cubicBezTo>
              </a:path>
            </a:pathLst>
          </a:custGeom>
          <a:noFill/>
          <a:ln w="12701" cap="flat">
            <a:solidFill>
              <a:srgbClr val="D7153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6DDB1B35-E173-F3CA-0611-431B7EBC3E07}"/>
              </a:ext>
            </a:extLst>
          </p:cNvPr>
          <p:cNvSpPr/>
          <p:nvPr/>
        </p:nvSpPr>
        <p:spPr>
          <a:xfrm>
            <a:off x="6469626" y="5986741"/>
            <a:ext cx="5987847" cy="107281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987845"/>
              <a:gd name="f7" fmla="val 1072821"/>
              <a:gd name="f8" fmla="val 335402"/>
              <a:gd name="f9" fmla="val 5396270"/>
              <a:gd name="f10" fmla="val 196931"/>
              <a:gd name="f11" fmla="val 4804696"/>
              <a:gd name="f12" fmla="val 58460"/>
              <a:gd name="f13" fmla="val 4286864"/>
              <a:gd name="f14" fmla="val 20770"/>
              <a:gd name="f15" fmla="val 3769032"/>
              <a:gd name="f16" fmla="+- 0 0 16920"/>
              <a:gd name="f17" fmla="val 3318386"/>
              <a:gd name="f18" fmla="+- 0 0 12004"/>
              <a:gd name="f19" fmla="val 2880851"/>
              <a:gd name="f20" fmla="val 109260"/>
              <a:gd name="f21" fmla="val 2443316"/>
              <a:gd name="f22" fmla="val 230524"/>
              <a:gd name="f23" fmla="val 2141793"/>
              <a:gd name="f24" fmla="val 587764"/>
              <a:gd name="f25" fmla="val 1661651"/>
              <a:gd name="f26" fmla="val 748357"/>
              <a:gd name="f27" fmla="val 1181509"/>
              <a:gd name="f28" fmla="val 908950"/>
              <a:gd name="f29" fmla="val 322826"/>
              <a:gd name="f30" fmla="val 1023660"/>
              <a:gd name="f31" fmla="+- 0 0 -90"/>
              <a:gd name="f32" fmla="*/ f3 1 5987845"/>
              <a:gd name="f33" fmla="*/ f4 1 1072821"/>
              <a:gd name="f34" fmla="+- f7 0 f5"/>
              <a:gd name="f35" fmla="+- f6 0 f5"/>
              <a:gd name="f36" fmla="*/ f31 f0 1"/>
              <a:gd name="f37" fmla="*/ f35 1 5987845"/>
              <a:gd name="f38" fmla="*/ f34 1 1072821"/>
              <a:gd name="f39" fmla="*/ 5987845 f35 1"/>
              <a:gd name="f40" fmla="*/ 335402 f34 1"/>
              <a:gd name="f41" fmla="*/ 4286864 f35 1"/>
              <a:gd name="f42" fmla="*/ 20770 f34 1"/>
              <a:gd name="f43" fmla="*/ 2880851 f35 1"/>
              <a:gd name="f44" fmla="*/ 109260 f34 1"/>
              <a:gd name="f45" fmla="*/ 1661651 f35 1"/>
              <a:gd name="f46" fmla="*/ 748357 f34 1"/>
              <a:gd name="f47" fmla="*/ 0 f35 1"/>
              <a:gd name="f48" fmla="*/ 1072821 f34 1"/>
              <a:gd name="f49" fmla="*/ f36 1 f2"/>
              <a:gd name="f50" fmla="*/ f39 1 5987845"/>
              <a:gd name="f51" fmla="*/ f40 1 1072821"/>
              <a:gd name="f52" fmla="*/ f41 1 5987845"/>
              <a:gd name="f53" fmla="*/ f42 1 1072821"/>
              <a:gd name="f54" fmla="*/ f43 1 5987845"/>
              <a:gd name="f55" fmla="*/ f44 1 1072821"/>
              <a:gd name="f56" fmla="*/ f45 1 5987845"/>
              <a:gd name="f57" fmla="*/ f46 1 1072821"/>
              <a:gd name="f58" fmla="*/ f47 1 5987845"/>
              <a:gd name="f59" fmla="*/ f48 1 1072821"/>
              <a:gd name="f60" fmla="*/ f5 1 f37"/>
              <a:gd name="f61" fmla="*/ f6 1 f37"/>
              <a:gd name="f62" fmla="*/ f5 1 f38"/>
              <a:gd name="f63" fmla="*/ f7 1 f38"/>
              <a:gd name="f64" fmla="+- f49 0 f1"/>
              <a:gd name="f65" fmla="*/ f50 1 f37"/>
              <a:gd name="f66" fmla="*/ f51 1 f38"/>
              <a:gd name="f67" fmla="*/ f52 1 f37"/>
              <a:gd name="f68" fmla="*/ f53 1 f38"/>
              <a:gd name="f69" fmla="*/ f54 1 f37"/>
              <a:gd name="f70" fmla="*/ f55 1 f38"/>
              <a:gd name="f71" fmla="*/ f56 1 f37"/>
              <a:gd name="f72" fmla="*/ f57 1 f38"/>
              <a:gd name="f73" fmla="*/ f58 1 f37"/>
              <a:gd name="f74" fmla="*/ f59 1 f38"/>
              <a:gd name="f75" fmla="*/ f60 f32 1"/>
              <a:gd name="f76" fmla="*/ f61 f32 1"/>
              <a:gd name="f77" fmla="*/ f63 f33 1"/>
              <a:gd name="f78" fmla="*/ f62 f33 1"/>
              <a:gd name="f79" fmla="*/ f65 f32 1"/>
              <a:gd name="f80" fmla="*/ f66 f33 1"/>
              <a:gd name="f81" fmla="*/ f67 f32 1"/>
              <a:gd name="f82" fmla="*/ f68 f33 1"/>
              <a:gd name="f83" fmla="*/ f69 f32 1"/>
              <a:gd name="f84" fmla="*/ f70 f33 1"/>
              <a:gd name="f85" fmla="*/ f71 f32 1"/>
              <a:gd name="f86" fmla="*/ f72 f33 1"/>
              <a:gd name="f87" fmla="*/ f73 f32 1"/>
              <a:gd name="f88" fmla="*/ f74 f3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4">
                <a:pos x="f79" y="f80"/>
              </a:cxn>
              <a:cxn ang="f64">
                <a:pos x="f81" y="f82"/>
              </a:cxn>
              <a:cxn ang="f64">
                <a:pos x="f83" y="f84"/>
              </a:cxn>
              <a:cxn ang="f64">
                <a:pos x="f85" y="f86"/>
              </a:cxn>
              <a:cxn ang="f64">
                <a:pos x="f87" y="f88"/>
              </a:cxn>
            </a:cxnLst>
            <a:rect l="f75" t="f78" r="f76" b="f77"/>
            <a:pathLst>
              <a:path w="5987845" h="1072821">
                <a:moveTo>
                  <a:pt x="f6" y="f8"/>
                </a:moveTo>
                <a:cubicBezTo>
                  <a:pt x="f9" y="f10"/>
                  <a:pt x="f11" y="f12"/>
                  <a:pt x="f13" y="f14"/>
                </a:cubicBez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5" y="f7"/>
                </a:cubicBezTo>
              </a:path>
            </a:pathLst>
          </a:custGeom>
          <a:noFill/>
          <a:ln w="12701" cap="flat">
            <a:solidFill>
              <a:srgbClr val="ECECE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7174560"/>
      </p:ext>
    </p:extLst>
  </p:cSld>
  <p:clrMapOvr>
    <a:masterClrMapping/>
  </p:clrMapOvr>
  <p:hf sldNum="0"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876DBB1-5042-A27A-EB8B-F958C0B23CA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85BFB2B-9C9A-42B4-9F91-AD42AE81BB1F}" type="datetime1">
              <a:rPr lang="en-US"/>
              <a:pPr lvl="0"/>
              <a:t>10/1/2025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0A2FD84-17FC-CA94-B06C-870E1CE4B37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4B1520F-91CC-43B6-70D9-7ADF963304A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4398F6D-B89D-4EE2-8200-676E1079829F}" type="slidenum">
              <a:t>‹#›</a:t>
            </a:fld>
            <a:endParaRPr lang="en-US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41E08CC9-B4AD-1D66-AB82-20B4C47E3DA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55683" y="2708279"/>
            <a:ext cx="2160590" cy="360045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213DA868-0440-F24A-E460-7DA1339CD002}"/>
              </a:ext>
            </a:extLst>
          </p:cNvPr>
          <p:cNvSpPr/>
          <p:nvPr/>
        </p:nvSpPr>
        <p:spPr>
          <a:xfrm>
            <a:off x="-1779641" y="5906265"/>
            <a:ext cx="7737991" cy="111811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7737987"/>
              <a:gd name="f7" fmla="val 1118110"/>
              <a:gd name="f8" fmla="val 327386"/>
              <a:gd name="f9" fmla="val 445729"/>
              <a:gd name="f10" fmla="val 151224"/>
              <a:gd name="f11" fmla="val 891458"/>
              <a:gd name="f12" fmla="+- 0 0 24937"/>
              <a:gd name="f13" fmla="val 1445342"/>
              <a:gd name="f14" fmla="val 2921"/>
              <a:gd name="f15" fmla="val 1999226"/>
              <a:gd name="f16" fmla="val 30779"/>
              <a:gd name="f17" fmla="val 3323304"/>
              <a:gd name="f18" fmla="val 494534"/>
              <a:gd name="f19" fmla="val 3977149"/>
              <a:gd name="f20" fmla="val 730508"/>
              <a:gd name="f21" fmla="val 4455653"/>
              <a:gd name="f22" fmla="val 843579"/>
              <a:gd name="f23" fmla="val 5191433"/>
              <a:gd name="f24" fmla="val 946818"/>
              <a:gd name="f25" fmla="val 5927213"/>
              <a:gd name="f26" fmla="val 1050057"/>
              <a:gd name="f27" fmla="val 7300452"/>
              <a:gd name="f28" fmla="val 1138547"/>
              <a:gd name="f29" fmla="val 1113966"/>
              <a:gd name="f30" fmla="+- 0 0 -90"/>
              <a:gd name="f31" fmla="*/ f3 1 7737987"/>
              <a:gd name="f32" fmla="*/ f4 1 1118110"/>
              <a:gd name="f33" fmla="+- f7 0 f5"/>
              <a:gd name="f34" fmla="+- f6 0 f5"/>
              <a:gd name="f35" fmla="*/ f30 f0 1"/>
              <a:gd name="f36" fmla="*/ f34 1 7737987"/>
              <a:gd name="f37" fmla="*/ f33 1 1118110"/>
              <a:gd name="f38" fmla="*/ 0 f34 1"/>
              <a:gd name="f39" fmla="*/ 327386 f33 1"/>
              <a:gd name="f40" fmla="*/ 1445342 f34 1"/>
              <a:gd name="f41" fmla="*/ 2921 f33 1"/>
              <a:gd name="f42" fmla="*/ 3323304 f34 1"/>
              <a:gd name="f43" fmla="*/ 494534 f33 1"/>
              <a:gd name="f44" fmla="*/ 5191433 f34 1"/>
              <a:gd name="f45" fmla="*/ 946818 f33 1"/>
              <a:gd name="f46" fmla="*/ 7737987 f34 1"/>
              <a:gd name="f47" fmla="*/ 1113966 f33 1"/>
              <a:gd name="f48" fmla="*/ f35 1 f2"/>
              <a:gd name="f49" fmla="*/ f38 1 7737987"/>
              <a:gd name="f50" fmla="*/ f39 1 1118110"/>
              <a:gd name="f51" fmla="*/ f40 1 7737987"/>
              <a:gd name="f52" fmla="*/ f41 1 1118110"/>
              <a:gd name="f53" fmla="*/ f42 1 7737987"/>
              <a:gd name="f54" fmla="*/ f43 1 1118110"/>
              <a:gd name="f55" fmla="*/ f44 1 7737987"/>
              <a:gd name="f56" fmla="*/ f45 1 1118110"/>
              <a:gd name="f57" fmla="*/ f46 1 7737987"/>
              <a:gd name="f58" fmla="*/ f47 1 1118110"/>
              <a:gd name="f59" fmla="*/ f5 1 f36"/>
              <a:gd name="f60" fmla="*/ f6 1 f36"/>
              <a:gd name="f61" fmla="*/ f5 1 f37"/>
              <a:gd name="f62" fmla="*/ f7 1 f37"/>
              <a:gd name="f63" fmla="+- f48 0 f1"/>
              <a:gd name="f64" fmla="*/ f49 1 f36"/>
              <a:gd name="f65" fmla="*/ f50 1 f37"/>
              <a:gd name="f66" fmla="*/ f51 1 f36"/>
              <a:gd name="f67" fmla="*/ f52 1 f37"/>
              <a:gd name="f68" fmla="*/ f53 1 f36"/>
              <a:gd name="f69" fmla="*/ f54 1 f37"/>
              <a:gd name="f70" fmla="*/ f55 1 f36"/>
              <a:gd name="f71" fmla="*/ f56 1 f37"/>
              <a:gd name="f72" fmla="*/ f57 1 f36"/>
              <a:gd name="f73" fmla="*/ f58 1 f37"/>
              <a:gd name="f74" fmla="*/ f59 f31 1"/>
              <a:gd name="f75" fmla="*/ f60 f31 1"/>
              <a:gd name="f76" fmla="*/ f62 f32 1"/>
              <a:gd name="f77" fmla="*/ f61 f32 1"/>
              <a:gd name="f78" fmla="*/ f64 f31 1"/>
              <a:gd name="f79" fmla="*/ f65 f32 1"/>
              <a:gd name="f80" fmla="*/ f66 f31 1"/>
              <a:gd name="f81" fmla="*/ f67 f32 1"/>
              <a:gd name="f82" fmla="*/ f68 f31 1"/>
              <a:gd name="f83" fmla="*/ f69 f32 1"/>
              <a:gd name="f84" fmla="*/ f70 f31 1"/>
              <a:gd name="f85" fmla="*/ f71 f32 1"/>
              <a:gd name="f86" fmla="*/ f72 f31 1"/>
              <a:gd name="f87" fmla="*/ f73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3">
                <a:pos x="f78" y="f79"/>
              </a:cxn>
              <a:cxn ang="f63">
                <a:pos x="f80" y="f81"/>
              </a:cxn>
              <a:cxn ang="f63">
                <a:pos x="f82" y="f83"/>
              </a:cxn>
              <a:cxn ang="f63">
                <a:pos x="f84" y="f85"/>
              </a:cxn>
              <a:cxn ang="f63">
                <a:pos x="f86" y="f87"/>
              </a:cxn>
            </a:cxnLst>
            <a:rect l="f74" t="f77" r="f75" b="f76"/>
            <a:pathLst>
              <a:path w="7737987" h="1118110">
                <a:moveTo>
                  <a:pt x="f5" y="f8"/>
                </a:moveTo>
                <a:cubicBezTo>
                  <a:pt x="f9" y="f10"/>
                  <a:pt x="f11" y="f12"/>
                  <a:pt x="f13" y="f14"/>
                </a:cubicBezTo>
                <a:cubicBezTo>
                  <a:pt x="f15" y="f16"/>
                  <a:pt x="f17" y="f18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6" y="f29"/>
                </a:cubicBezTo>
              </a:path>
            </a:pathLst>
          </a:custGeom>
          <a:noFill/>
          <a:ln w="12701" cap="flat">
            <a:solidFill>
              <a:srgbClr val="D7153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C756F365-3E63-0D0D-5A1E-E3D8E0E65694}"/>
              </a:ext>
            </a:extLst>
          </p:cNvPr>
          <p:cNvSpPr/>
          <p:nvPr/>
        </p:nvSpPr>
        <p:spPr>
          <a:xfrm>
            <a:off x="6469626" y="5986741"/>
            <a:ext cx="5987847" cy="107281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987845"/>
              <a:gd name="f7" fmla="val 1072821"/>
              <a:gd name="f8" fmla="val 335402"/>
              <a:gd name="f9" fmla="val 5396270"/>
              <a:gd name="f10" fmla="val 196931"/>
              <a:gd name="f11" fmla="val 4804696"/>
              <a:gd name="f12" fmla="val 58460"/>
              <a:gd name="f13" fmla="val 4286864"/>
              <a:gd name="f14" fmla="val 20770"/>
              <a:gd name="f15" fmla="val 3769032"/>
              <a:gd name="f16" fmla="+- 0 0 16920"/>
              <a:gd name="f17" fmla="val 3318386"/>
              <a:gd name="f18" fmla="+- 0 0 12004"/>
              <a:gd name="f19" fmla="val 2880851"/>
              <a:gd name="f20" fmla="val 109260"/>
              <a:gd name="f21" fmla="val 2443316"/>
              <a:gd name="f22" fmla="val 230524"/>
              <a:gd name="f23" fmla="val 2141793"/>
              <a:gd name="f24" fmla="val 587764"/>
              <a:gd name="f25" fmla="val 1661651"/>
              <a:gd name="f26" fmla="val 748357"/>
              <a:gd name="f27" fmla="val 1181509"/>
              <a:gd name="f28" fmla="val 908950"/>
              <a:gd name="f29" fmla="val 322826"/>
              <a:gd name="f30" fmla="val 1023660"/>
              <a:gd name="f31" fmla="+- 0 0 -90"/>
              <a:gd name="f32" fmla="*/ f3 1 5987845"/>
              <a:gd name="f33" fmla="*/ f4 1 1072821"/>
              <a:gd name="f34" fmla="+- f7 0 f5"/>
              <a:gd name="f35" fmla="+- f6 0 f5"/>
              <a:gd name="f36" fmla="*/ f31 f0 1"/>
              <a:gd name="f37" fmla="*/ f35 1 5987845"/>
              <a:gd name="f38" fmla="*/ f34 1 1072821"/>
              <a:gd name="f39" fmla="*/ 5987845 f35 1"/>
              <a:gd name="f40" fmla="*/ 335402 f34 1"/>
              <a:gd name="f41" fmla="*/ 4286864 f35 1"/>
              <a:gd name="f42" fmla="*/ 20770 f34 1"/>
              <a:gd name="f43" fmla="*/ 2880851 f35 1"/>
              <a:gd name="f44" fmla="*/ 109260 f34 1"/>
              <a:gd name="f45" fmla="*/ 1661651 f35 1"/>
              <a:gd name="f46" fmla="*/ 748357 f34 1"/>
              <a:gd name="f47" fmla="*/ 0 f35 1"/>
              <a:gd name="f48" fmla="*/ 1072821 f34 1"/>
              <a:gd name="f49" fmla="*/ f36 1 f2"/>
              <a:gd name="f50" fmla="*/ f39 1 5987845"/>
              <a:gd name="f51" fmla="*/ f40 1 1072821"/>
              <a:gd name="f52" fmla="*/ f41 1 5987845"/>
              <a:gd name="f53" fmla="*/ f42 1 1072821"/>
              <a:gd name="f54" fmla="*/ f43 1 5987845"/>
              <a:gd name="f55" fmla="*/ f44 1 1072821"/>
              <a:gd name="f56" fmla="*/ f45 1 5987845"/>
              <a:gd name="f57" fmla="*/ f46 1 1072821"/>
              <a:gd name="f58" fmla="*/ f47 1 5987845"/>
              <a:gd name="f59" fmla="*/ f48 1 1072821"/>
              <a:gd name="f60" fmla="*/ f5 1 f37"/>
              <a:gd name="f61" fmla="*/ f6 1 f37"/>
              <a:gd name="f62" fmla="*/ f5 1 f38"/>
              <a:gd name="f63" fmla="*/ f7 1 f38"/>
              <a:gd name="f64" fmla="+- f49 0 f1"/>
              <a:gd name="f65" fmla="*/ f50 1 f37"/>
              <a:gd name="f66" fmla="*/ f51 1 f38"/>
              <a:gd name="f67" fmla="*/ f52 1 f37"/>
              <a:gd name="f68" fmla="*/ f53 1 f38"/>
              <a:gd name="f69" fmla="*/ f54 1 f37"/>
              <a:gd name="f70" fmla="*/ f55 1 f38"/>
              <a:gd name="f71" fmla="*/ f56 1 f37"/>
              <a:gd name="f72" fmla="*/ f57 1 f38"/>
              <a:gd name="f73" fmla="*/ f58 1 f37"/>
              <a:gd name="f74" fmla="*/ f59 1 f38"/>
              <a:gd name="f75" fmla="*/ f60 f32 1"/>
              <a:gd name="f76" fmla="*/ f61 f32 1"/>
              <a:gd name="f77" fmla="*/ f63 f33 1"/>
              <a:gd name="f78" fmla="*/ f62 f33 1"/>
              <a:gd name="f79" fmla="*/ f65 f32 1"/>
              <a:gd name="f80" fmla="*/ f66 f33 1"/>
              <a:gd name="f81" fmla="*/ f67 f32 1"/>
              <a:gd name="f82" fmla="*/ f68 f33 1"/>
              <a:gd name="f83" fmla="*/ f69 f32 1"/>
              <a:gd name="f84" fmla="*/ f70 f33 1"/>
              <a:gd name="f85" fmla="*/ f71 f32 1"/>
              <a:gd name="f86" fmla="*/ f72 f33 1"/>
              <a:gd name="f87" fmla="*/ f73 f32 1"/>
              <a:gd name="f88" fmla="*/ f74 f3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4">
                <a:pos x="f79" y="f80"/>
              </a:cxn>
              <a:cxn ang="f64">
                <a:pos x="f81" y="f82"/>
              </a:cxn>
              <a:cxn ang="f64">
                <a:pos x="f83" y="f84"/>
              </a:cxn>
              <a:cxn ang="f64">
                <a:pos x="f85" y="f86"/>
              </a:cxn>
              <a:cxn ang="f64">
                <a:pos x="f87" y="f88"/>
              </a:cxn>
            </a:cxnLst>
            <a:rect l="f75" t="f78" r="f76" b="f77"/>
            <a:pathLst>
              <a:path w="5987845" h="1072821">
                <a:moveTo>
                  <a:pt x="f6" y="f8"/>
                </a:moveTo>
                <a:cubicBezTo>
                  <a:pt x="f9" y="f10"/>
                  <a:pt x="f11" y="f12"/>
                  <a:pt x="f13" y="f14"/>
                </a:cubicBez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5" y="f7"/>
                </a:cubicBezTo>
              </a:path>
            </a:pathLst>
          </a:custGeom>
          <a:noFill/>
          <a:ln w="12701" cap="flat">
            <a:solidFill>
              <a:srgbClr val="ECECE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5021908"/>
      </p:ext>
    </p:extLst>
  </p:cSld>
  <p:clrMapOvr>
    <a:masterClrMapping/>
  </p:clrMapOvr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158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A98E0-6CC2-3D2B-7651-CD2381374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3428999"/>
            <a:ext cx="10080624" cy="28797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B3726A1-675A-3D77-2DB5-2B6AB2D52433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B54D76A-80C0-B090-8BEB-1B1518BE15FD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9253662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158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A98E0-6CC2-3D2B-7651-CD2381374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3428999"/>
            <a:ext cx="4659312" cy="28797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EFECE2-6D0D-8AE4-3C36-0CCF9406890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78588" y="3428999"/>
            <a:ext cx="4659312" cy="28797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EDFD820-CA43-6342-9020-B2F1E4F10534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48A8EC9-54E6-ECE3-E9E4-765A77957146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465450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552620"/>
            <a:ext cx="5761038" cy="575610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CB655272-C248-6F15-320C-F44319C32DBB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DF32F83-BBB5-9DD4-126C-5726B7085CAF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18326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1998"/>
            <a:ext cx="12192000" cy="630872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268413"/>
            <a:ext cx="10080625" cy="2148585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3811979"/>
            <a:ext cx="10080624" cy="249674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4C80492-EA6E-535F-38A7-859403A2F720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058AD4D-62C5-0FD5-D499-FD5933C30379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A8564F5F-ED11-9ECB-BB10-9A4815F62939}"/>
              </a:ext>
            </a:extLst>
          </p:cNvPr>
          <p:cNvSpPr/>
          <p:nvPr userDrawn="1"/>
        </p:nvSpPr>
        <p:spPr>
          <a:xfrm>
            <a:off x="0" y="0"/>
            <a:ext cx="3826276" cy="816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pic>
        <p:nvPicPr>
          <p:cNvPr id="8" name="Picture 19">
            <a:extLst>
              <a:ext uri="{FF2B5EF4-FFF2-40B4-BE49-F238E27FC236}">
                <a16:creationId xmlns:a16="http://schemas.microsoft.com/office/drawing/2014/main" id="{8CC007C7-2E38-27DA-FA25-7116BACCEB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4106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7">
            <a:extLst>
              <a:ext uri="{FF2B5EF4-FFF2-40B4-BE49-F238E27FC236}">
                <a16:creationId xmlns:a16="http://schemas.microsoft.com/office/drawing/2014/main" id="{FC6DC5E8-B277-B584-EB8C-29D539CA54B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 rot="2891678">
            <a:off x="5700014" y="507024"/>
            <a:ext cx="7029548" cy="6150858"/>
          </a:xfrm>
          <a:prstGeom prst="hexagon">
            <a:avLst>
              <a:gd name="adj" fmla="val 30818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69D42E70-4293-E995-5DC3-9FF3CF888217}"/>
              </a:ext>
            </a:extLst>
          </p:cNvPr>
          <p:cNvSpPr/>
          <p:nvPr userDrawn="1"/>
        </p:nvSpPr>
        <p:spPr>
          <a:xfrm rot="2870698">
            <a:off x="5827206" y="457961"/>
            <a:ext cx="7050547" cy="6494168"/>
          </a:xfrm>
          <a:prstGeom prst="hexagon">
            <a:avLst>
              <a:gd name="adj" fmla="val 31096"/>
              <a:gd name="vf" fmla="val 115470"/>
            </a:avLst>
          </a:prstGeom>
          <a:noFill/>
          <a:ln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CB655272-C248-6F15-320C-F44319C32DBB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DF32F83-BBB5-9DD4-126C-5726B7085CAF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510620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935412" y="549276"/>
            <a:ext cx="7921626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2160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F5C4B88-0A9F-FD7F-530C-D7A30378DF10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4335290-6FB5-FCB4-F5AE-69649EA241FA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3293150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6480175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6480175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56588" y="549276"/>
            <a:ext cx="3600450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310192A3-2C08-5C5A-DB08-96C766FC0953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3BFA365-45EF-CE9C-BF2B-A012BB2EB796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822851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32072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BAF5CB6-5726-67BA-1945-35B0833163B5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5832257-F5AD-8D86-5572-63CAF866E49A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CEE301D1-6FAF-0EBA-3F07-64204B5ECBBB}"/>
              </a:ext>
            </a:extLst>
          </p:cNvPr>
          <p:cNvSpPr/>
          <p:nvPr userDrawn="1"/>
        </p:nvSpPr>
        <p:spPr>
          <a:xfrm>
            <a:off x="0" y="0"/>
            <a:ext cx="3826276" cy="816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" name="Picture 19">
            <a:extLst>
              <a:ext uri="{FF2B5EF4-FFF2-40B4-BE49-F238E27FC236}">
                <a16:creationId xmlns:a16="http://schemas.microsoft.com/office/drawing/2014/main" id="{44ED28E0-C089-ADCE-4D06-1C3B3B7BAD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1798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32072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2148585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3811979"/>
            <a:ext cx="10080624" cy="249674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872BBAE-4B67-C0A3-B4FF-CD238BF6AEB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D03143E5-6DAF-630D-E373-C7DD10D0D65A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5442CDAB-327B-D56A-D559-52C199373718}"/>
              </a:ext>
            </a:extLst>
          </p:cNvPr>
          <p:cNvSpPr/>
          <p:nvPr userDrawn="1"/>
        </p:nvSpPr>
        <p:spPr>
          <a:xfrm>
            <a:off x="0" y="0"/>
            <a:ext cx="3826276" cy="816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9" name="Picture 19">
            <a:extLst>
              <a:ext uri="{FF2B5EF4-FFF2-40B4-BE49-F238E27FC236}">
                <a16:creationId xmlns:a16="http://schemas.microsoft.com/office/drawing/2014/main" id="{0E16E4C9-17F6-6598-FBF1-F380407A82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6136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3428999"/>
            <a:ext cx="4319587" cy="28797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57164" y="549276"/>
            <a:ext cx="2879724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E8E7DD5-D569-5084-EBDE-7EF3E4867A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75724" y="549276"/>
            <a:ext cx="2881314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5A25580-D655-D734-76E7-37F718528254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8552177-7A1F-A5C0-BEC5-59C096C18F6B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9549950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57164" y="5263909"/>
            <a:ext cx="2879724" cy="77830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57164" y="549275"/>
            <a:ext cx="2879724" cy="431772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E8E7DD5-D569-5084-EBDE-7EF3E4867A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75724" y="549275"/>
            <a:ext cx="2881314" cy="431958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A2D9E6F-98ED-3E8F-9020-8FE1720B4E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76157" y="3443825"/>
            <a:ext cx="4299117" cy="28649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855A12E-80EA-5D92-61A2-749A1A595BC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987252" y="5263909"/>
            <a:ext cx="2869786" cy="77830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1081A8F-F0EB-7DCB-9621-A0265A96F2AD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D7D03EB-DF41-43BF-57E4-B63D351C2D6C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5747749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4941C-0D99-DD82-FDA2-1F82C4CFB6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6996" y="-607471"/>
            <a:ext cx="7187657" cy="7187747"/>
          </a:xfrm>
          <a:custGeom>
            <a:avLst/>
            <a:gdLst>
              <a:gd name="connsiteX0" fmla="*/ 0 w 2576594"/>
              <a:gd name="connsiteY0" fmla="*/ 1246982 h 2493963"/>
              <a:gd name="connsiteX1" fmla="*/ 1288297 w 2576594"/>
              <a:gd name="connsiteY1" fmla="*/ 0 h 2493963"/>
              <a:gd name="connsiteX2" fmla="*/ 2576594 w 2576594"/>
              <a:gd name="connsiteY2" fmla="*/ 1246982 h 2493963"/>
              <a:gd name="connsiteX3" fmla="*/ 1288297 w 2576594"/>
              <a:gd name="connsiteY3" fmla="*/ 2493964 h 2493963"/>
              <a:gd name="connsiteX4" fmla="*/ 0 w 2576594"/>
              <a:gd name="connsiteY4" fmla="*/ 1246982 h 2493963"/>
              <a:gd name="connsiteX0" fmla="*/ 0 w 3455368"/>
              <a:gd name="connsiteY0" fmla="*/ 3526848 h 3727854"/>
              <a:gd name="connsiteX1" fmla="*/ 2167071 w 3455368"/>
              <a:gd name="connsiteY1" fmla="*/ 82931 h 3727854"/>
              <a:gd name="connsiteX2" fmla="*/ 3455368 w 3455368"/>
              <a:gd name="connsiteY2" fmla="*/ 1329913 h 3727854"/>
              <a:gd name="connsiteX3" fmla="*/ 2167071 w 3455368"/>
              <a:gd name="connsiteY3" fmla="*/ 2576895 h 3727854"/>
              <a:gd name="connsiteX4" fmla="*/ 0 w 3455368"/>
              <a:gd name="connsiteY4" fmla="*/ 3526848 h 3727854"/>
              <a:gd name="connsiteX0" fmla="*/ 69316 w 3524684"/>
              <a:gd name="connsiteY0" fmla="*/ 4930853 h 5119588"/>
              <a:gd name="connsiteX1" fmla="*/ 811348 w 3524684"/>
              <a:gd name="connsiteY1" fmla="*/ 38146 h 5119588"/>
              <a:gd name="connsiteX2" fmla="*/ 3524684 w 3524684"/>
              <a:gd name="connsiteY2" fmla="*/ 2733918 h 5119588"/>
              <a:gd name="connsiteX3" fmla="*/ 2236387 w 3524684"/>
              <a:gd name="connsiteY3" fmla="*/ 3980900 h 5119588"/>
              <a:gd name="connsiteX4" fmla="*/ 69316 w 3524684"/>
              <a:gd name="connsiteY4" fmla="*/ 4930853 h 5119588"/>
              <a:gd name="connsiteX0" fmla="*/ 374922 w 3830290"/>
              <a:gd name="connsiteY0" fmla="*/ 4901976 h 5090711"/>
              <a:gd name="connsiteX1" fmla="*/ 1116954 w 3830290"/>
              <a:gd name="connsiteY1" fmla="*/ 9269 h 5090711"/>
              <a:gd name="connsiteX2" fmla="*/ 3830290 w 3830290"/>
              <a:gd name="connsiteY2" fmla="*/ 2705041 h 5090711"/>
              <a:gd name="connsiteX3" fmla="*/ 2541993 w 3830290"/>
              <a:gd name="connsiteY3" fmla="*/ 3952023 h 5090711"/>
              <a:gd name="connsiteX4" fmla="*/ 374922 w 3830290"/>
              <a:gd name="connsiteY4" fmla="*/ 4901976 h 5090711"/>
              <a:gd name="connsiteX0" fmla="*/ 104255 w 5162792"/>
              <a:gd name="connsiteY0" fmla="*/ 5035789 h 5247620"/>
              <a:gd name="connsiteX1" fmla="*/ 846287 w 5162792"/>
              <a:gd name="connsiteY1" fmla="*/ 143082 h 5247620"/>
              <a:gd name="connsiteX2" fmla="*/ 5162792 w 5162792"/>
              <a:gd name="connsiteY2" fmla="*/ 1568194 h 5247620"/>
              <a:gd name="connsiteX3" fmla="*/ 2271326 w 5162792"/>
              <a:gd name="connsiteY3" fmla="*/ 4085836 h 5247620"/>
              <a:gd name="connsiteX4" fmla="*/ 104255 w 5162792"/>
              <a:gd name="connsiteY4" fmla="*/ 5035789 h 5247620"/>
              <a:gd name="connsiteX0" fmla="*/ 316117 w 5745097"/>
              <a:gd name="connsiteY0" fmla="*/ 5035789 h 5625173"/>
              <a:gd name="connsiteX1" fmla="*/ 1058149 w 5745097"/>
              <a:gd name="connsiteY1" fmla="*/ 143082 h 5625173"/>
              <a:gd name="connsiteX2" fmla="*/ 5374654 w 5745097"/>
              <a:gd name="connsiteY2" fmla="*/ 1568194 h 5625173"/>
              <a:gd name="connsiteX3" fmla="*/ 5368892 w 5745097"/>
              <a:gd name="connsiteY3" fmla="*/ 5154616 h 5625173"/>
              <a:gd name="connsiteX4" fmla="*/ 316117 w 5745097"/>
              <a:gd name="connsiteY4" fmla="*/ 5035789 h 5625173"/>
              <a:gd name="connsiteX0" fmla="*/ 316117 w 5439005"/>
              <a:gd name="connsiteY0" fmla="*/ 5035789 h 5872726"/>
              <a:gd name="connsiteX1" fmla="*/ 1058149 w 5439005"/>
              <a:gd name="connsiteY1" fmla="*/ 143082 h 5872726"/>
              <a:gd name="connsiteX2" fmla="*/ 5374654 w 5439005"/>
              <a:gd name="connsiteY2" fmla="*/ 1568194 h 5872726"/>
              <a:gd name="connsiteX3" fmla="*/ 5368892 w 5439005"/>
              <a:gd name="connsiteY3" fmla="*/ 5154616 h 5872726"/>
              <a:gd name="connsiteX4" fmla="*/ 316117 w 5439005"/>
              <a:gd name="connsiteY4" fmla="*/ 5035789 h 5872726"/>
              <a:gd name="connsiteX0" fmla="*/ 316117 w 5745098"/>
              <a:gd name="connsiteY0" fmla="*/ 5200377 h 5840238"/>
              <a:gd name="connsiteX1" fmla="*/ 1058149 w 5745098"/>
              <a:gd name="connsiteY1" fmla="*/ 307670 h 5840238"/>
              <a:gd name="connsiteX2" fmla="*/ 5374654 w 5745098"/>
              <a:gd name="connsiteY2" fmla="*/ 937136 h 5840238"/>
              <a:gd name="connsiteX3" fmla="*/ 5368892 w 5745098"/>
              <a:gd name="connsiteY3" fmla="*/ 5319204 h 5840238"/>
              <a:gd name="connsiteX4" fmla="*/ 316117 w 5745098"/>
              <a:gd name="connsiteY4" fmla="*/ 5200377 h 5840238"/>
              <a:gd name="connsiteX0" fmla="*/ 316117 w 5745098"/>
              <a:gd name="connsiteY0" fmla="*/ 5193520 h 5833381"/>
              <a:gd name="connsiteX1" fmla="*/ 1058149 w 5745098"/>
              <a:gd name="connsiteY1" fmla="*/ 300813 h 5833381"/>
              <a:gd name="connsiteX2" fmla="*/ 5374654 w 5745098"/>
              <a:gd name="connsiteY2" fmla="*/ 930279 h 5833381"/>
              <a:gd name="connsiteX3" fmla="*/ 5368892 w 5745098"/>
              <a:gd name="connsiteY3" fmla="*/ 5312347 h 5833381"/>
              <a:gd name="connsiteX4" fmla="*/ 316117 w 5745098"/>
              <a:gd name="connsiteY4" fmla="*/ 5193520 h 5833381"/>
              <a:gd name="connsiteX0" fmla="*/ 316117 w 5648721"/>
              <a:gd name="connsiteY0" fmla="*/ 5193520 h 5833381"/>
              <a:gd name="connsiteX1" fmla="*/ 1058149 w 5648721"/>
              <a:gd name="connsiteY1" fmla="*/ 300813 h 5833381"/>
              <a:gd name="connsiteX2" fmla="*/ 5374654 w 5648721"/>
              <a:gd name="connsiteY2" fmla="*/ 930279 h 5833381"/>
              <a:gd name="connsiteX3" fmla="*/ 5368892 w 5648721"/>
              <a:gd name="connsiteY3" fmla="*/ 5312347 h 5833381"/>
              <a:gd name="connsiteX4" fmla="*/ 316117 w 5648721"/>
              <a:gd name="connsiteY4" fmla="*/ 5193520 h 5833381"/>
              <a:gd name="connsiteX0" fmla="*/ 316117 w 5634786"/>
              <a:gd name="connsiteY0" fmla="*/ 5193520 h 5833381"/>
              <a:gd name="connsiteX1" fmla="*/ 1058149 w 5634786"/>
              <a:gd name="connsiteY1" fmla="*/ 300813 h 5833381"/>
              <a:gd name="connsiteX2" fmla="*/ 5374654 w 5634786"/>
              <a:gd name="connsiteY2" fmla="*/ 930279 h 5833381"/>
              <a:gd name="connsiteX3" fmla="*/ 5368892 w 5634786"/>
              <a:gd name="connsiteY3" fmla="*/ 5312347 h 5833381"/>
              <a:gd name="connsiteX4" fmla="*/ 316117 w 5634786"/>
              <a:gd name="connsiteY4" fmla="*/ 5193520 h 5833381"/>
              <a:gd name="connsiteX0" fmla="*/ 316117 w 5634786"/>
              <a:gd name="connsiteY0" fmla="*/ 5207452 h 5847313"/>
              <a:gd name="connsiteX1" fmla="*/ 1058149 w 5634786"/>
              <a:gd name="connsiteY1" fmla="*/ 314745 h 5847313"/>
              <a:gd name="connsiteX2" fmla="*/ 5374654 w 5634786"/>
              <a:gd name="connsiteY2" fmla="*/ 944211 h 5847313"/>
              <a:gd name="connsiteX3" fmla="*/ 5368892 w 5634786"/>
              <a:gd name="connsiteY3" fmla="*/ 5326279 h 5847313"/>
              <a:gd name="connsiteX4" fmla="*/ 316117 w 5634786"/>
              <a:gd name="connsiteY4" fmla="*/ 5207452 h 5847313"/>
              <a:gd name="connsiteX0" fmla="*/ 312570 w 5631239"/>
              <a:gd name="connsiteY0" fmla="*/ 4784006 h 5384789"/>
              <a:gd name="connsiteX1" fmla="*/ 1066478 w 5631239"/>
              <a:gd name="connsiteY1" fmla="*/ 556317 h 5384789"/>
              <a:gd name="connsiteX2" fmla="*/ 5371107 w 5631239"/>
              <a:gd name="connsiteY2" fmla="*/ 520765 h 5384789"/>
              <a:gd name="connsiteX3" fmla="*/ 5365345 w 5631239"/>
              <a:gd name="connsiteY3" fmla="*/ 4902833 h 5384789"/>
              <a:gd name="connsiteX4" fmla="*/ 312570 w 5631239"/>
              <a:gd name="connsiteY4" fmla="*/ 4784006 h 5384789"/>
              <a:gd name="connsiteX0" fmla="*/ 252936 w 5571605"/>
              <a:gd name="connsiteY0" fmla="*/ 4940044 h 5540827"/>
              <a:gd name="connsiteX1" fmla="*/ 1006844 w 5571605"/>
              <a:gd name="connsiteY1" fmla="*/ 712355 h 5540827"/>
              <a:gd name="connsiteX2" fmla="*/ 5311473 w 5571605"/>
              <a:gd name="connsiteY2" fmla="*/ 676803 h 5540827"/>
              <a:gd name="connsiteX3" fmla="*/ 5305711 w 5571605"/>
              <a:gd name="connsiteY3" fmla="*/ 5058871 h 5540827"/>
              <a:gd name="connsiteX4" fmla="*/ 252936 w 5571605"/>
              <a:gd name="connsiteY4" fmla="*/ 4940044 h 5540827"/>
              <a:gd name="connsiteX0" fmla="*/ 312955 w 5634077"/>
              <a:gd name="connsiteY0" fmla="*/ 4750174 h 5346986"/>
              <a:gd name="connsiteX1" fmla="*/ 1066863 w 5634077"/>
              <a:gd name="connsiteY1" fmla="*/ 522485 h 5346986"/>
              <a:gd name="connsiteX2" fmla="*/ 5383368 w 5634077"/>
              <a:gd name="connsiteY2" fmla="*/ 546310 h 5346986"/>
              <a:gd name="connsiteX3" fmla="*/ 5365730 w 5634077"/>
              <a:gd name="connsiteY3" fmla="*/ 4869001 h 5346986"/>
              <a:gd name="connsiteX4" fmla="*/ 312955 w 5634077"/>
              <a:gd name="connsiteY4" fmla="*/ 4750174 h 5346986"/>
              <a:gd name="connsiteX0" fmla="*/ 312955 w 5998729"/>
              <a:gd name="connsiteY0" fmla="*/ 4750174 h 5346986"/>
              <a:gd name="connsiteX1" fmla="*/ 1066863 w 5998729"/>
              <a:gd name="connsiteY1" fmla="*/ 522485 h 5346986"/>
              <a:gd name="connsiteX2" fmla="*/ 5383368 w 5998729"/>
              <a:gd name="connsiteY2" fmla="*/ 546310 h 5346986"/>
              <a:gd name="connsiteX3" fmla="*/ 5365730 w 5998729"/>
              <a:gd name="connsiteY3" fmla="*/ 4869001 h 5346986"/>
              <a:gd name="connsiteX4" fmla="*/ 312955 w 5998729"/>
              <a:gd name="connsiteY4" fmla="*/ 4750174 h 5346986"/>
              <a:gd name="connsiteX0" fmla="*/ 312955 w 5998729"/>
              <a:gd name="connsiteY0" fmla="*/ 5229731 h 5826543"/>
              <a:gd name="connsiteX1" fmla="*/ 1066863 w 5998729"/>
              <a:gd name="connsiteY1" fmla="*/ 1002042 h 5826543"/>
              <a:gd name="connsiteX2" fmla="*/ 5383368 w 5998729"/>
              <a:gd name="connsiteY2" fmla="*/ 1025867 h 5826543"/>
              <a:gd name="connsiteX3" fmla="*/ 5365730 w 5998729"/>
              <a:gd name="connsiteY3" fmla="*/ 5348558 h 5826543"/>
              <a:gd name="connsiteX4" fmla="*/ 312955 w 5998729"/>
              <a:gd name="connsiteY4" fmla="*/ 5229731 h 5826543"/>
              <a:gd name="connsiteX0" fmla="*/ 312955 w 5686866"/>
              <a:gd name="connsiteY0" fmla="*/ 5229731 h 5826543"/>
              <a:gd name="connsiteX1" fmla="*/ 1066863 w 5686866"/>
              <a:gd name="connsiteY1" fmla="*/ 1002042 h 5826543"/>
              <a:gd name="connsiteX2" fmla="*/ 5383368 w 5686866"/>
              <a:gd name="connsiteY2" fmla="*/ 1025867 h 5826543"/>
              <a:gd name="connsiteX3" fmla="*/ 5365730 w 5686866"/>
              <a:gd name="connsiteY3" fmla="*/ 5348558 h 5826543"/>
              <a:gd name="connsiteX4" fmla="*/ 312955 w 5686866"/>
              <a:gd name="connsiteY4" fmla="*/ 5229731 h 5826543"/>
              <a:gd name="connsiteX0" fmla="*/ 310697 w 5697348"/>
              <a:gd name="connsiteY0" fmla="*/ 5316895 h 5874584"/>
              <a:gd name="connsiteX1" fmla="*/ 1076480 w 5697348"/>
              <a:gd name="connsiteY1" fmla="*/ 1006078 h 5874584"/>
              <a:gd name="connsiteX2" fmla="*/ 5392985 w 5697348"/>
              <a:gd name="connsiteY2" fmla="*/ 1029903 h 5874584"/>
              <a:gd name="connsiteX3" fmla="*/ 5375347 w 5697348"/>
              <a:gd name="connsiteY3" fmla="*/ 5352594 h 5874584"/>
              <a:gd name="connsiteX4" fmla="*/ 310697 w 5697348"/>
              <a:gd name="connsiteY4" fmla="*/ 5316895 h 5874584"/>
              <a:gd name="connsiteX0" fmla="*/ 247809 w 5634460"/>
              <a:gd name="connsiteY0" fmla="*/ 5316895 h 5887740"/>
              <a:gd name="connsiteX1" fmla="*/ 1013592 w 5634460"/>
              <a:gd name="connsiteY1" fmla="*/ 1006078 h 5887740"/>
              <a:gd name="connsiteX2" fmla="*/ 5330097 w 5634460"/>
              <a:gd name="connsiteY2" fmla="*/ 1029903 h 5887740"/>
              <a:gd name="connsiteX3" fmla="*/ 5312459 w 5634460"/>
              <a:gd name="connsiteY3" fmla="*/ 5352594 h 5887740"/>
              <a:gd name="connsiteX4" fmla="*/ 247809 w 5634460"/>
              <a:gd name="connsiteY4" fmla="*/ 5316895 h 5887740"/>
              <a:gd name="connsiteX0" fmla="*/ 314217 w 5700868"/>
              <a:gd name="connsiteY0" fmla="*/ 5304278 h 5859792"/>
              <a:gd name="connsiteX1" fmla="*/ 1068124 w 5700868"/>
              <a:gd name="connsiteY1" fmla="*/ 1029087 h 5859792"/>
              <a:gd name="connsiteX2" fmla="*/ 5396505 w 5700868"/>
              <a:gd name="connsiteY2" fmla="*/ 1017286 h 5859792"/>
              <a:gd name="connsiteX3" fmla="*/ 5378867 w 5700868"/>
              <a:gd name="connsiteY3" fmla="*/ 5339977 h 5859792"/>
              <a:gd name="connsiteX4" fmla="*/ 314217 w 5700868"/>
              <a:gd name="connsiteY4" fmla="*/ 5304278 h 5859792"/>
              <a:gd name="connsiteX0" fmla="*/ 323691 w 5710342"/>
              <a:gd name="connsiteY0" fmla="*/ 5251442 h 5806956"/>
              <a:gd name="connsiteX1" fmla="*/ 1077598 w 5710342"/>
              <a:gd name="connsiteY1" fmla="*/ 976251 h 5806956"/>
              <a:gd name="connsiteX2" fmla="*/ 5405979 w 5710342"/>
              <a:gd name="connsiteY2" fmla="*/ 964450 h 5806956"/>
              <a:gd name="connsiteX3" fmla="*/ 5388341 w 5710342"/>
              <a:gd name="connsiteY3" fmla="*/ 5287141 h 5806956"/>
              <a:gd name="connsiteX4" fmla="*/ 323691 w 5710342"/>
              <a:gd name="connsiteY4" fmla="*/ 5251442 h 5806956"/>
              <a:gd name="connsiteX0" fmla="*/ 309620 w 5696271"/>
              <a:gd name="connsiteY0" fmla="*/ 5307691 h 5863205"/>
              <a:gd name="connsiteX1" fmla="*/ 1063527 w 5696271"/>
              <a:gd name="connsiteY1" fmla="*/ 1032500 h 5863205"/>
              <a:gd name="connsiteX2" fmla="*/ 5391908 w 5696271"/>
              <a:gd name="connsiteY2" fmla="*/ 1020699 h 5863205"/>
              <a:gd name="connsiteX3" fmla="*/ 5374270 w 5696271"/>
              <a:gd name="connsiteY3" fmla="*/ 5343390 h 5863205"/>
              <a:gd name="connsiteX4" fmla="*/ 309620 w 5696271"/>
              <a:gd name="connsiteY4" fmla="*/ 5307691 h 5863205"/>
              <a:gd name="connsiteX0" fmla="*/ 272236 w 5658887"/>
              <a:gd name="connsiteY0" fmla="*/ 5290752 h 5846266"/>
              <a:gd name="connsiteX1" fmla="*/ 1026143 w 5658887"/>
              <a:gd name="connsiteY1" fmla="*/ 1015561 h 5846266"/>
              <a:gd name="connsiteX2" fmla="*/ 5354524 w 5658887"/>
              <a:gd name="connsiteY2" fmla="*/ 1003760 h 5846266"/>
              <a:gd name="connsiteX3" fmla="*/ 5336886 w 5658887"/>
              <a:gd name="connsiteY3" fmla="*/ 5326451 h 5846266"/>
              <a:gd name="connsiteX4" fmla="*/ 272236 w 5658887"/>
              <a:gd name="connsiteY4" fmla="*/ 5290752 h 5846266"/>
              <a:gd name="connsiteX0" fmla="*/ 323691 w 5710342"/>
              <a:gd name="connsiteY0" fmla="*/ 5367708 h 5923222"/>
              <a:gd name="connsiteX1" fmla="*/ 1077598 w 5710342"/>
              <a:gd name="connsiteY1" fmla="*/ 1092517 h 5923222"/>
              <a:gd name="connsiteX2" fmla="*/ 5405979 w 5710342"/>
              <a:gd name="connsiteY2" fmla="*/ 1080716 h 5923222"/>
              <a:gd name="connsiteX3" fmla="*/ 5388341 w 5710342"/>
              <a:gd name="connsiteY3" fmla="*/ 5403407 h 5923222"/>
              <a:gd name="connsiteX4" fmla="*/ 323691 w 5710342"/>
              <a:gd name="connsiteY4" fmla="*/ 5367708 h 5923222"/>
              <a:gd name="connsiteX0" fmla="*/ 320182 w 5668940"/>
              <a:gd name="connsiteY0" fmla="*/ 5367708 h 5621071"/>
              <a:gd name="connsiteX1" fmla="*/ 1074089 w 5668940"/>
              <a:gd name="connsiteY1" fmla="*/ 1092517 h 5621071"/>
              <a:gd name="connsiteX2" fmla="*/ 5402470 w 5668940"/>
              <a:gd name="connsiteY2" fmla="*/ 1080716 h 5621071"/>
              <a:gd name="connsiteX3" fmla="*/ 5337331 w 5668940"/>
              <a:gd name="connsiteY3" fmla="*/ 4690887 h 5621071"/>
              <a:gd name="connsiteX4" fmla="*/ 320182 w 5668940"/>
              <a:gd name="connsiteY4" fmla="*/ 5367708 h 5621071"/>
              <a:gd name="connsiteX0" fmla="*/ 320182 w 5632436"/>
              <a:gd name="connsiteY0" fmla="*/ 5367708 h 5644430"/>
              <a:gd name="connsiteX1" fmla="*/ 1074089 w 5632436"/>
              <a:gd name="connsiteY1" fmla="*/ 1092517 h 5644430"/>
              <a:gd name="connsiteX2" fmla="*/ 5402470 w 5632436"/>
              <a:gd name="connsiteY2" fmla="*/ 1080716 h 5644430"/>
              <a:gd name="connsiteX3" fmla="*/ 5337331 w 5632436"/>
              <a:gd name="connsiteY3" fmla="*/ 4690887 h 5644430"/>
              <a:gd name="connsiteX4" fmla="*/ 320182 w 5632436"/>
              <a:gd name="connsiteY4" fmla="*/ 5367708 h 5644430"/>
              <a:gd name="connsiteX0" fmla="*/ 325446 w 5695150"/>
              <a:gd name="connsiteY0" fmla="*/ 5367708 h 5640715"/>
              <a:gd name="connsiteX1" fmla="*/ 1079353 w 5695150"/>
              <a:gd name="connsiteY1" fmla="*/ 1092517 h 5640715"/>
              <a:gd name="connsiteX2" fmla="*/ 5407734 w 5695150"/>
              <a:gd name="connsiteY2" fmla="*/ 1080716 h 5640715"/>
              <a:gd name="connsiteX3" fmla="*/ 5413847 w 5695150"/>
              <a:gd name="connsiteY3" fmla="*/ 4679012 h 5640715"/>
              <a:gd name="connsiteX4" fmla="*/ 325446 w 5695150"/>
              <a:gd name="connsiteY4" fmla="*/ 5367708 h 5640715"/>
              <a:gd name="connsiteX0" fmla="*/ 325446 w 5746772"/>
              <a:gd name="connsiteY0" fmla="*/ 5367708 h 5827579"/>
              <a:gd name="connsiteX1" fmla="*/ 1079353 w 5746772"/>
              <a:gd name="connsiteY1" fmla="*/ 1092517 h 5827579"/>
              <a:gd name="connsiteX2" fmla="*/ 5407734 w 5746772"/>
              <a:gd name="connsiteY2" fmla="*/ 1080716 h 5827579"/>
              <a:gd name="connsiteX3" fmla="*/ 5413847 w 5746772"/>
              <a:gd name="connsiteY3" fmla="*/ 4679012 h 5827579"/>
              <a:gd name="connsiteX4" fmla="*/ 325446 w 5746772"/>
              <a:gd name="connsiteY4" fmla="*/ 5367708 h 5827579"/>
              <a:gd name="connsiteX0" fmla="*/ 325446 w 5649004"/>
              <a:gd name="connsiteY0" fmla="*/ 5367708 h 5859444"/>
              <a:gd name="connsiteX1" fmla="*/ 1079353 w 5649004"/>
              <a:gd name="connsiteY1" fmla="*/ 1092517 h 5859444"/>
              <a:gd name="connsiteX2" fmla="*/ 5407734 w 5649004"/>
              <a:gd name="connsiteY2" fmla="*/ 1080716 h 5859444"/>
              <a:gd name="connsiteX3" fmla="*/ 5413847 w 5649004"/>
              <a:gd name="connsiteY3" fmla="*/ 4679012 h 5859444"/>
              <a:gd name="connsiteX4" fmla="*/ 325446 w 5649004"/>
              <a:gd name="connsiteY4" fmla="*/ 5367708 h 5859444"/>
              <a:gd name="connsiteX0" fmla="*/ 315969 w 5721778"/>
              <a:gd name="connsiteY0" fmla="*/ 4993736 h 5229879"/>
              <a:gd name="connsiteX1" fmla="*/ 1069876 w 5721778"/>
              <a:gd name="connsiteY1" fmla="*/ 718545 h 5229879"/>
              <a:gd name="connsiteX2" fmla="*/ 5398257 w 5721778"/>
              <a:gd name="connsiteY2" fmla="*/ 1181757 h 5229879"/>
              <a:gd name="connsiteX3" fmla="*/ 5404370 w 5721778"/>
              <a:gd name="connsiteY3" fmla="*/ 4305040 h 5229879"/>
              <a:gd name="connsiteX4" fmla="*/ 315969 w 5721778"/>
              <a:gd name="connsiteY4" fmla="*/ 4993736 h 5229879"/>
              <a:gd name="connsiteX0" fmla="*/ 315969 w 5721778"/>
              <a:gd name="connsiteY0" fmla="*/ 5036433 h 5272576"/>
              <a:gd name="connsiteX1" fmla="*/ 1069876 w 5721778"/>
              <a:gd name="connsiteY1" fmla="*/ 761242 h 5272576"/>
              <a:gd name="connsiteX2" fmla="*/ 5398257 w 5721778"/>
              <a:gd name="connsiteY2" fmla="*/ 1224454 h 5272576"/>
              <a:gd name="connsiteX3" fmla="*/ 5404370 w 5721778"/>
              <a:gd name="connsiteY3" fmla="*/ 4347737 h 5272576"/>
              <a:gd name="connsiteX4" fmla="*/ 315969 w 5721778"/>
              <a:gd name="connsiteY4" fmla="*/ 5036433 h 5272576"/>
              <a:gd name="connsiteX0" fmla="*/ 295424 w 5701233"/>
              <a:gd name="connsiteY0" fmla="*/ 4961804 h 5185044"/>
              <a:gd name="connsiteX1" fmla="*/ 1120583 w 5701233"/>
              <a:gd name="connsiteY1" fmla="*/ 864743 h 5185044"/>
              <a:gd name="connsiteX2" fmla="*/ 5377712 w 5701233"/>
              <a:gd name="connsiteY2" fmla="*/ 1149825 h 5185044"/>
              <a:gd name="connsiteX3" fmla="*/ 5383825 w 5701233"/>
              <a:gd name="connsiteY3" fmla="*/ 4273108 h 5185044"/>
              <a:gd name="connsiteX4" fmla="*/ 295424 w 5701233"/>
              <a:gd name="connsiteY4" fmla="*/ 4961804 h 5185044"/>
              <a:gd name="connsiteX0" fmla="*/ 227944 w 6156019"/>
              <a:gd name="connsiteY0" fmla="*/ 4249685 h 4653160"/>
              <a:gd name="connsiteX1" fmla="*/ 1539991 w 6156019"/>
              <a:gd name="connsiteY1" fmla="*/ 829518 h 4653160"/>
              <a:gd name="connsiteX2" fmla="*/ 5797120 w 6156019"/>
              <a:gd name="connsiteY2" fmla="*/ 1114600 h 4653160"/>
              <a:gd name="connsiteX3" fmla="*/ 5803233 w 6156019"/>
              <a:gd name="connsiteY3" fmla="*/ 4237883 h 4653160"/>
              <a:gd name="connsiteX4" fmla="*/ 227944 w 6156019"/>
              <a:gd name="connsiteY4" fmla="*/ 4249685 h 4653160"/>
              <a:gd name="connsiteX0" fmla="*/ 2254 w 5930329"/>
              <a:gd name="connsiteY0" fmla="*/ 4249685 h 4728827"/>
              <a:gd name="connsiteX1" fmla="*/ 1314301 w 5930329"/>
              <a:gd name="connsiteY1" fmla="*/ 829518 h 4728827"/>
              <a:gd name="connsiteX2" fmla="*/ 5571430 w 5930329"/>
              <a:gd name="connsiteY2" fmla="*/ 1114600 h 4728827"/>
              <a:gd name="connsiteX3" fmla="*/ 5577543 w 5930329"/>
              <a:gd name="connsiteY3" fmla="*/ 4237883 h 4728827"/>
              <a:gd name="connsiteX4" fmla="*/ 2254 w 5930329"/>
              <a:gd name="connsiteY4" fmla="*/ 4249685 h 4728827"/>
              <a:gd name="connsiteX0" fmla="*/ 2203 w 6070417"/>
              <a:gd name="connsiteY0" fmla="*/ 3625988 h 4413820"/>
              <a:gd name="connsiteX1" fmla="*/ 1444879 w 6070417"/>
              <a:gd name="connsiteY1" fmla="*/ 799587 h 4413820"/>
              <a:gd name="connsiteX2" fmla="*/ 5702008 w 6070417"/>
              <a:gd name="connsiteY2" fmla="*/ 1084669 h 4413820"/>
              <a:gd name="connsiteX3" fmla="*/ 5708121 w 6070417"/>
              <a:gd name="connsiteY3" fmla="*/ 4207952 h 4413820"/>
              <a:gd name="connsiteX4" fmla="*/ 2203 w 6070417"/>
              <a:gd name="connsiteY4" fmla="*/ 3625988 h 4413820"/>
              <a:gd name="connsiteX0" fmla="*/ 53060 w 6121274"/>
              <a:gd name="connsiteY0" fmla="*/ 3625988 h 4456797"/>
              <a:gd name="connsiteX1" fmla="*/ 1495736 w 6121274"/>
              <a:gd name="connsiteY1" fmla="*/ 799587 h 4456797"/>
              <a:gd name="connsiteX2" fmla="*/ 5752865 w 6121274"/>
              <a:gd name="connsiteY2" fmla="*/ 1084669 h 4456797"/>
              <a:gd name="connsiteX3" fmla="*/ 5758978 w 6121274"/>
              <a:gd name="connsiteY3" fmla="*/ 4207952 h 4456797"/>
              <a:gd name="connsiteX4" fmla="*/ 53060 w 6121274"/>
              <a:gd name="connsiteY4" fmla="*/ 3625988 h 4456797"/>
              <a:gd name="connsiteX0" fmla="*/ 193599 w 6018185"/>
              <a:gd name="connsiteY0" fmla="*/ 3625988 h 4743687"/>
              <a:gd name="connsiteX1" fmla="*/ 1636275 w 6018185"/>
              <a:gd name="connsiteY1" fmla="*/ 799587 h 4743687"/>
              <a:gd name="connsiteX2" fmla="*/ 5893404 w 6018185"/>
              <a:gd name="connsiteY2" fmla="*/ 1084669 h 4743687"/>
              <a:gd name="connsiteX3" fmla="*/ 5578883 w 6018185"/>
              <a:gd name="connsiteY3" fmla="*/ 4623588 h 4743687"/>
              <a:gd name="connsiteX4" fmla="*/ 193599 w 6018185"/>
              <a:gd name="connsiteY4" fmla="*/ 3625988 h 4743687"/>
              <a:gd name="connsiteX0" fmla="*/ 193599 w 6018185"/>
              <a:gd name="connsiteY0" fmla="*/ 3625988 h 4915691"/>
              <a:gd name="connsiteX1" fmla="*/ 1636275 w 6018185"/>
              <a:gd name="connsiteY1" fmla="*/ 799587 h 4915691"/>
              <a:gd name="connsiteX2" fmla="*/ 5893404 w 6018185"/>
              <a:gd name="connsiteY2" fmla="*/ 1084669 h 4915691"/>
              <a:gd name="connsiteX3" fmla="*/ 5578883 w 6018185"/>
              <a:gd name="connsiteY3" fmla="*/ 4623588 h 4915691"/>
              <a:gd name="connsiteX4" fmla="*/ 3091886 w 6018185"/>
              <a:gd name="connsiteY4" fmla="*/ 4595458 h 4915691"/>
              <a:gd name="connsiteX5" fmla="*/ 193599 w 6018185"/>
              <a:gd name="connsiteY5" fmla="*/ 3625988 h 4915691"/>
              <a:gd name="connsiteX0" fmla="*/ 29539 w 5759925"/>
              <a:gd name="connsiteY0" fmla="*/ 3625988 h 5631302"/>
              <a:gd name="connsiteX1" fmla="*/ 1472215 w 5759925"/>
              <a:gd name="connsiteY1" fmla="*/ 799587 h 5631302"/>
              <a:gd name="connsiteX2" fmla="*/ 5729344 w 5759925"/>
              <a:gd name="connsiteY2" fmla="*/ 1084669 h 5631302"/>
              <a:gd name="connsiteX3" fmla="*/ 5414823 w 5759925"/>
              <a:gd name="connsiteY3" fmla="*/ 4623588 h 5631302"/>
              <a:gd name="connsiteX4" fmla="*/ 2559691 w 5759925"/>
              <a:gd name="connsiteY4" fmla="*/ 5592986 h 5631302"/>
              <a:gd name="connsiteX5" fmla="*/ 29539 w 5759925"/>
              <a:gd name="connsiteY5" fmla="*/ 3625988 h 5631302"/>
              <a:gd name="connsiteX0" fmla="*/ 27945 w 5817782"/>
              <a:gd name="connsiteY0" fmla="*/ 3937721 h 5646152"/>
              <a:gd name="connsiteX1" fmla="*/ 1529998 w 5817782"/>
              <a:gd name="connsiteY1" fmla="*/ 814437 h 5646152"/>
              <a:gd name="connsiteX2" fmla="*/ 5787127 w 5817782"/>
              <a:gd name="connsiteY2" fmla="*/ 1099519 h 5646152"/>
              <a:gd name="connsiteX3" fmla="*/ 5472606 w 5817782"/>
              <a:gd name="connsiteY3" fmla="*/ 4638438 h 5646152"/>
              <a:gd name="connsiteX4" fmla="*/ 2617474 w 5817782"/>
              <a:gd name="connsiteY4" fmla="*/ 5607836 h 5646152"/>
              <a:gd name="connsiteX5" fmla="*/ 27945 w 5817782"/>
              <a:gd name="connsiteY5" fmla="*/ 3937721 h 5646152"/>
              <a:gd name="connsiteX0" fmla="*/ 27066 w 5852574"/>
              <a:gd name="connsiteY0" fmla="*/ 4000095 h 5649150"/>
              <a:gd name="connsiteX1" fmla="*/ 1564745 w 5852574"/>
              <a:gd name="connsiteY1" fmla="*/ 817435 h 5649150"/>
              <a:gd name="connsiteX2" fmla="*/ 5821874 w 5852574"/>
              <a:gd name="connsiteY2" fmla="*/ 1102517 h 5649150"/>
              <a:gd name="connsiteX3" fmla="*/ 5507353 w 5852574"/>
              <a:gd name="connsiteY3" fmla="*/ 4641436 h 5649150"/>
              <a:gd name="connsiteX4" fmla="*/ 2652221 w 5852574"/>
              <a:gd name="connsiteY4" fmla="*/ 5610834 h 5649150"/>
              <a:gd name="connsiteX5" fmla="*/ 27066 w 5852574"/>
              <a:gd name="connsiteY5" fmla="*/ 4000095 h 5649150"/>
              <a:gd name="connsiteX0" fmla="*/ 39943 w 5865451"/>
              <a:gd name="connsiteY0" fmla="*/ 4000095 h 5785122"/>
              <a:gd name="connsiteX1" fmla="*/ 1577622 w 5865451"/>
              <a:gd name="connsiteY1" fmla="*/ 817435 h 5785122"/>
              <a:gd name="connsiteX2" fmla="*/ 5834751 w 5865451"/>
              <a:gd name="connsiteY2" fmla="*/ 1102517 h 5785122"/>
              <a:gd name="connsiteX3" fmla="*/ 5520230 w 5865451"/>
              <a:gd name="connsiteY3" fmla="*/ 4641436 h 5785122"/>
              <a:gd name="connsiteX4" fmla="*/ 2961981 w 5865451"/>
              <a:gd name="connsiteY4" fmla="*/ 5753338 h 5785122"/>
              <a:gd name="connsiteX5" fmla="*/ 39943 w 5865451"/>
              <a:gd name="connsiteY5" fmla="*/ 4000095 h 5785122"/>
              <a:gd name="connsiteX0" fmla="*/ 39943 w 7000658"/>
              <a:gd name="connsiteY0" fmla="*/ 4000095 h 5820006"/>
              <a:gd name="connsiteX1" fmla="*/ 1577622 w 7000658"/>
              <a:gd name="connsiteY1" fmla="*/ 817435 h 5820006"/>
              <a:gd name="connsiteX2" fmla="*/ 5834751 w 7000658"/>
              <a:gd name="connsiteY2" fmla="*/ 1102517 h 5820006"/>
              <a:gd name="connsiteX3" fmla="*/ 6921518 w 7000658"/>
              <a:gd name="connsiteY3" fmla="*/ 5033321 h 5820006"/>
              <a:gd name="connsiteX4" fmla="*/ 2961981 w 7000658"/>
              <a:gd name="connsiteY4" fmla="*/ 5753338 h 5820006"/>
              <a:gd name="connsiteX5" fmla="*/ 39943 w 7000658"/>
              <a:gd name="connsiteY5" fmla="*/ 4000095 h 5820006"/>
              <a:gd name="connsiteX0" fmla="*/ 39943 w 7324239"/>
              <a:gd name="connsiteY0" fmla="*/ 4000095 h 5770571"/>
              <a:gd name="connsiteX1" fmla="*/ 1577622 w 7324239"/>
              <a:gd name="connsiteY1" fmla="*/ 817435 h 5770571"/>
              <a:gd name="connsiteX2" fmla="*/ 5834751 w 7324239"/>
              <a:gd name="connsiteY2" fmla="*/ 1102517 h 5770571"/>
              <a:gd name="connsiteX3" fmla="*/ 6921518 w 7324239"/>
              <a:gd name="connsiteY3" fmla="*/ 5033321 h 5770571"/>
              <a:gd name="connsiteX4" fmla="*/ 2961981 w 7324239"/>
              <a:gd name="connsiteY4" fmla="*/ 5753338 h 5770571"/>
              <a:gd name="connsiteX5" fmla="*/ 39943 w 7324239"/>
              <a:gd name="connsiteY5" fmla="*/ 4000095 h 5770571"/>
              <a:gd name="connsiteX0" fmla="*/ 39943 w 6939952"/>
              <a:gd name="connsiteY0" fmla="*/ 4000095 h 5770571"/>
              <a:gd name="connsiteX1" fmla="*/ 1577622 w 6939952"/>
              <a:gd name="connsiteY1" fmla="*/ 817435 h 5770571"/>
              <a:gd name="connsiteX2" fmla="*/ 5834751 w 6939952"/>
              <a:gd name="connsiteY2" fmla="*/ 1102517 h 5770571"/>
              <a:gd name="connsiteX3" fmla="*/ 6921518 w 6939952"/>
              <a:gd name="connsiteY3" fmla="*/ 5033321 h 5770571"/>
              <a:gd name="connsiteX4" fmla="*/ 2961981 w 6939952"/>
              <a:gd name="connsiteY4" fmla="*/ 5753338 h 5770571"/>
              <a:gd name="connsiteX5" fmla="*/ 39943 w 6939952"/>
              <a:gd name="connsiteY5" fmla="*/ 4000095 h 5770571"/>
              <a:gd name="connsiteX0" fmla="*/ 39943 w 6939952"/>
              <a:gd name="connsiteY0" fmla="*/ 4000095 h 5774179"/>
              <a:gd name="connsiteX1" fmla="*/ 1577622 w 6939952"/>
              <a:gd name="connsiteY1" fmla="*/ 817435 h 5774179"/>
              <a:gd name="connsiteX2" fmla="*/ 5834751 w 6939952"/>
              <a:gd name="connsiteY2" fmla="*/ 1102517 h 5774179"/>
              <a:gd name="connsiteX3" fmla="*/ 6921518 w 6939952"/>
              <a:gd name="connsiteY3" fmla="*/ 5033321 h 5774179"/>
              <a:gd name="connsiteX4" fmla="*/ 2961981 w 6939952"/>
              <a:gd name="connsiteY4" fmla="*/ 5753338 h 5774179"/>
              <a:gd name="connsiteX5" fmla="*/ 39943 w 6939952"/>
              <a:gd name="connsiteY5" fmla="*/ 4000095 h 5774179"/>
              <a:gd name="connsiteX0" fmla="*/ 62517 w 6962526"/>
              <a:gd name="connsiteY0" fmla="*/ 4000095 h 5914074"/>
              <a:gd name="connsiteX1" fmla="*/ 1600196 w 6962526"/>
              <a:gd name="connsiteY1" fmla="*/ 817435 h 5914074"/>
              <a:gd name="connsiteX2" fmla="*/ 5857325 w 6962526"/>
              <a:gd name="connsiteY2" fmla="*/ 1102517 h 5914074"/>
              <a:gd name="connsiteX3" fmla="*/ 6944092 w 6962526"/>
              <a:gd name="connsiteY3" fmla="*/ 5033321 h 5914074"/>
              <a:gd name="connsiteX4" fmla="*/ 3447693 w 6962526"/>
              <a:gd name="connsiteY4" fmla="*/ 5895842 h 5914074"/>
              <a:gd name="connsiteX5" fmla="*/ 62517 w 6962526"/>
              <a:gd name="connsiteY5" fmla="*/ 4000095 h 5914074"/>
              <a:gd name="connsiteX0" fmla="*/ 62517 w 6962526"/>
              <a:gd name="connsiteY0" fmla="*/ 4000095 h 5909063"/>
              <a:gd name="connsiteX1" fmla="*/ 1600196 w 6962526"/>
              <a:gd name="connsiteY1" fmla="*/ 817435 h 5909063"/>
              <a:gd name="connsiteX2" fmla="*/ 5857325 w 6962526"/>
              <a:gd name="connsiteY2" fmla="*/ 1102517 h 5909063"/>
              <a:gd name="connsiteX3" fmla="*/ 6944092 w 6962526"/>
              <a:gd name="connsiteY3" fmla="*/ 5033321 h 5909063"/>
              <a:gd name="connsiteX4" fmla="*/ 3447693 w 6962526"/>
              <a:gd name="connsiteY4" fmla="*/ 5895842 h 5909063"/>
              <a:gd name="connsiteX5" fmla="*/ 62517 w 6962526"/>
              <a:gd name="connsiteY5" fmla="*/ 4000095 h 5909063"/>
              <a:gd name="connsiteX0" fmla="*/ 72715 w 7004788"/>
              <a:gd name="connsiteY0" fmla="*/ 4473865 h 6382833"/>
              <a:gd name="connsiteX1" fmla="*/ 1610394 w 7004788"/>
              <a:gd name="connsiteY1" fmla="*/ 1291205 h 6382833"/>
              <a:gd name="connsiteX2" fmla="*/ 6948178 w 7004788"/>
              <a:gd name="connsiteY2" fmla="*/ 923144 h 6382833"/>
              <a:gd name="connsiteX3" fmla="*/ 6954290 w 7004788"/>
              <a:gd name="connsiteY3" fmla="*/ 5507091 h 6382833"/>
              <a:gd name="connsiteX4" fmla="*/ 3457891 w 7004788"/>
              <a:gd name="connsiteY4" fmla="*/ 6369612 h 6382833"/>
              <a:gd name="connsiteX5" fmla="*/ 72715 w 7004788"/>
              <a:gd name="connsiteY5" fmla="*/ 4473865 h 6382833"/>
              <a:gd name="connsiteX0" fmla="*/ 106881 w 7038954"/>
              <a:gd name="connsiteY0" fmla="*/ 4547924 h 6456892"/>
              <a:gd name="connsiteX1" fmla="*/ 1415960 w 7038954"/>
              <a:gd name="connsiteY1" fmla="*/ 1109770 h 6456892"/>
              <a:gd name="connsiteX2" fmla="*/ 6982344 w 7038954"/>
              <a:gd name="connsiteY2" fmla="*/ 997203 h 6456892"/>
              <a:gd name="connsiteX3" fmla="*/ 6988456 w 7038954"/>
              <a:gd name="connsiteY3" fmla="*/ 5581150 h 6456892"/>
              <a:gd name="connsiteX4" fmla="*/ 3492057 w 7038954"/>
              <a:gd name="connsiteY4" fmla="*/ 6443671 h 6456892"/>
              <a:gd name="connsiteX5" fmla="*/ 106881 w 7038954"/>
              <a:gd name="connsiteY5" fmla="*/ 4547924 h 6456892"/>
              <a:gd name="connsiteX0" fmla="*/ 107112 w 7040332"/>
              <a:gd name="connsiteY0" fmla="*/ 4975368 h 6884336"/>
              <a:gd name="connsiteX1" fmla="*/ 1416191 w 7040332"/>
              <a:gd name="connsiteY1" fmla="*/ 1537214 h 6884336"/>
              <a:gd name="connsiteX2" fmla="*/ 6996022 w 7040332"/>
              <a:gd name="connsiteY2" fmla="*/ 866594 h 6884336"/>
              <a:gd name="connsiteX3" fmla="*/ 6988687 w 7040332"/>
              <a:gd name="connsiteY3" fmla="*/ 6008594 h 6884336"/>
              <a:gd name="connsiteX4" fmla="*/ 3492288 w 7040332"/>
              <a:gd name="connsiteY4" fmla="*/ 6871115 h 6884336"/>
              <a:gd name="connsiteX5" fmla="*/ 107112 w 7040332"/>
              <a:gd name="connsiteY5" fmla="*/ 4975368 h 6884336"/>
              <a:gd name="connsiteX0" fmla="*/ 125032 w 7058252"/>
              <a:gd name="connsiteY0" fmla="*/ 5026174 h 6935142"/>
              <a:gd name="connsiteX1" fmla="*/ 1339981 w 7058252"/>
              <a:gd name="connsiteY1" fmla="*/ 1386314 h 6935142"/>
              <a:gd name="connsiteX2" fmla="*/ 7013942 w 7058252"/>
              <a:gd name="connsiteY2" fmla="*/ 917400 h 6935142"/>
              <a:gd name="connsiteX3" fmla="*/ 7006607 w 7058252"/>
              <a:gd name="connsiteY3" fmla="*/ 6059400 h 6935142"/>
              <a:gd name="connsiteX4" fmla="*/ 3510208 w 7058252"/>
              <a:gd name="connsiteY4" fmla="*/ 6921921 h 6935142"/>
              <a:gd name="connsiteX5" fmla="*/ 125032 w 7058252"/>
              <a:gd name="connsiteY5" fmla="*/ 5026174 h 6935142"/>
              <a:gd name="connsiteX0" fmla="*/ 96994 w 7030214"/>
              <a:gd name="connsiteY0" fmla="*/ 5112058 h 7021026"/>
              <a:gd name="connsiteX1" fmla="*/ 1311943 w 7030214"/>
              <a:gd name="connsiteY1" fmla="*/ 1472198 h 7021026"/>
              <a:gd name="connsiteX2" fmla="*/ 6985904 w 7030214"/>
              <a:gd name="connsiteY2" fmla="*/ 1003284 h 7021026"/>
              <a:gd name="connsiteX3" fmla="*/ 6978569 w 7030214"/>
              <a:gd name="connsiteY3" fmla="*/ 6145284 h 7021026"/>
              <a:gd name="connsiteX4" fmla="*/ 3482170 w 7030214"/>
              <a:gd name="connsiteY4" fmla="*/ 7007805 h 7021026"/>
              <a:gd name="connsiteX5" fmla="*/ 96994 w 7030214"/>
              <a:gd name="connsiteY5" fmla="*/ 5112058 h 7021026"/>
              <a:gd name="connsiteX0" fmla="*/ 165399 w 7098619"/>
              <a:gd name="connsiteY0" fmla="*/ 5137158 h 7046126"/>
              <a:gd name="connsiteX1" fmla="*/ 1030724 w 7098619"/>
              <a:gd name="connsiteY1" fmla="*/ 1416616 h 7046126"/>
              <a:gd name="connsiteX2" fmla="*/ 7054309 w 7098619"/>
              <a:gd name="connsiteY2" fmla="*/ 1028384 h 7046126"/>
              <a:gd name="connsiteX3" fmla="*/ 7046974 w 7098619"/>
              <a:gd name="connsiteY3" fmla="*/ 6170384 h 7046126"/>
              <a:gd name="connsiteX4" fmla="*/ 3550575 w 7098619"/>
              <a:gd name="connsiteY4" fmla="*/ 7032905 h 7046126"/>
              <a:gd name="connsiteX5" fmla="*/ 165399 w 7098619"/>
              <a:gd name="connsiteY5" fmla="*/ 5137158 h 7046126"/>
              <a:gd name="connsiteX0" fmla="*/ 175351 w 7108571"/>
              <a:gd name="connsiteY0" fmla="*/ 5226784 h 7135752"/>
              <a:gd name="connsiteX1" fmla="*/ 1040676 w 7108571"/>
              <a:gd name="connsiteY1" fmla="*/ 1506242 h 7135752"/>
              <a:gd name="connsiteX2" fmla="*/ 7064261 w 7108571"/>
              <a:gd name="connsiteY2" fmla="*/ 1118010 h 7135752"/>
              <a:gd name="connsiteX3" fmla="*/ 7056926 w 7108571"/>
              <a:gd name="connsiteY3" fmla="*/ 6260010 h 7135752"/>
              <a:gd name="connsiteX4" fmla="*/ 3560527 w 7108571"/>
              <a:gd name="connsiteY4" fmla="*/ 7122531 h 7135752"/>
              <a:gd name="connsiteX5" fmla="*/ 175351 w 7108571"/>
              <a:gd name="connsiteY5" fmla="*/ 5226784 h 7135752"/>
              <a:gd name="connsiteX0" fmla="*/ 175351 w 7108571"/>
              <a:gd name="connsiteY0" fmla="*/ 5226784 h 7127573"/>
              <a:gd name="connsiteX1" fmla="*/ 1040676 w 7108571"/>
              <a:gd name="connsiteY1" fmla="*/ 1506242 h 7127573"/>
              <a:gd name="connsiteX2" fmla="*/ 7064261 w 7108571"/>
              <a:gd name="connsiteY2" fmla="*/ 1118010 h 7127573"/>
              <a:gd name="connsiteX3" fmla="*/ 7056926 w 7108571"/>
              <a:gd name="connsiteY3" fmla="*/ 6260010 h 7127573"/>
              <a:gd name="connsiteX4" fmla="*/ 3560527 w 7108571"/>
              <a:gd name="connsiteY4" fmla="*/ 7122531 h 7127573"/>
              <a:gd name="connsiteX5" fmla="*/ 175351 w 7108571"/>
              <a:gd name="connsiteY5" fmla="*/ 5226784 h 7127573"/>
              <a:gd name="connsiteX0" fmla="*/ 175351 w 7170557"/>
              <a:gd name="connsiteY0" fmla="*/ 5226784 h 7154795"/>
              <a:gd name="connsiteX1" fmla="*/ 1040676 w 7170557"/>
              <a:gd name="connsiteY1" fmla="*/ 1506242 h 7154795"/>
              <a:gd name="connsiteX2" fmla="*/ 7064261 w 7170557"/>
              <a:gd name="connsiteY2" fmla="*/ 1118010 h 7154795"/>
              <a:gd name="connsiteX3" fmla="*/ 7124161 w 7170557"/>
              <a:gd name="connsiteY3" fmla="*/ 6643252 h 7154795"/>
              <a:gd name="connsiteX4" fmla="*/ 3560527 w 7170557"/>
              <a:gd name="connsiteY4" fmla="*/ 7122531 h 7154795"/>
              <a:gd name="connsiteX5" fmla="*/ 175351 w 7170557"/>
              <a:gd name="connsiteY5" fmla="*/ 5226784 h 7154795"/>
              <a:gd name="connsiteX0" fmla="*/ 175351 w 7170557"/>
              <a:gd name="connsiteY0" fmla="*/ 5226784 h 7135754"/>
              <a:gd name="connsiteX1" fmla="*/ 1040676 w 7170557"/>
              <a:gd name="connsiteY1" fmla="*/ 1506242 h 7135754"/>
              <a:gd name="connsiteX2" fmla="*/ 7064261 w 7170557"/>
              <a:gd name="connsiteY2" fmla="*/ 1118010 h 7135754"/>
              <a:gd name="connsiteX3" fmla="*/ 7124161 w 7170557"/>
              <a:gd name="connsiteY3" fmla="*/ 6643252 h 7135754"/>
              <a:gd name="connsiteX4" fmla="*/ 3560527 w 7170557"/>
              <a:gd name="connsiteY4" fmla="*/ 7122531 h 7135754"/>
              <a:gd name="connsiteX5" fmla="*/ 175351 w 7170557"/>
              <a:gd name="connsiteY5" fmla="*/ 5226784 h 7135754"/>
              <a:gd name="connsiteX0" fmla="*/ 192451 w 7187657"/>
              <a:gd name="connsiteY0" fmla="*/ 5278777 h 7187747"/>
              <a:gd name="connsiteX1" fmla="*/ 1057776 w 7187657"/>
              <a:gd name="connsiteY1" fmla="*/ 1558235 h 7187747"/>
              <a:gd name="connsiteX2" fmla="*/ 7081361 w 7187657"/>
              <a:gd name="connsiteY2" fmla="*/ 1170003 h 7187747"/>
              <a:gd name="connsiteX3" fmla="*/ 7141261 w 7187657"/>
              <a:gd name="connsiteY3" fmla="*/ 6695245 h 7187747"/>
              <a:gd name="connsiteX4" fmla="*/ 3577627 w 7187657"/>
              <a:gd name="connsiteY4" fmla="*/ 7174524 h 7187747"/>
              <a:gd name="connsiteX5" fmla="*/ 192451 w 7187657"/>
              <a:gd name="connsiteY5" fmla="*/ 5278777 h 718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657" h="7187747">
                <a:moveTo>
                  <a:pt x="192451" y="5278777"/>
                </a:moveTo>
                <a:cubicBezTo>
                  <a:pt x="-227524" y="4342729"/>
                  <a:pt x="30647" y="3096919"/>
                  <a:pt x="1057776" y="1558235"/>
                </a:cubicBezTo>
                <a:cubicBezTo>
                  <a:pt x="2084905" y="19551"/>
                  <a:pt x="7485122" y="-824972"/>
                  <a:pt x="7081361" y="1170003"/>
                </a:cubicBezTo>
                <a:cubicBezTo>
                  <a:pt x="6784478" y="3343107"/>
                  <a:pt x="7346924" y="6703879"/>
                  <a:pt x="7141261" y="6695245"/>
                </a:cubicBezTo>
                <a:cubicBezTo>
                  <a:pt x="5534310" y="6259098"/>
                  <a:pt x="4823168" y="7316473"/>
                  <a:pt x="3577627" y="7174524"/>
                </a:cubicBezTo>
                <a:cubicBezTo>
                  <a:pt x="2332086" y="7032575"/>
                  <a:pt x="612426" y="6214825"/>
                  <a:pt x="192451" y="527877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1E99A95-D090-6491-7751-205E09F97B77}"/>
              </a:ext>
            </a:extLst>
          </p:cNvPr>
          <p:cNvSpPr/>
          <p:nvPr userDrawn="1"/>
        </p:nvSpPr>
        <p:spPr>
          <a:xfrm>
            <a:off x="5663376" y="-127747"/>
            <a:ext cx="6949964" cy="6703159"/>
          </a:xfrm>
          <a:custGeom>
            <a:avLst/>
            <a:gdLst>
              <a:gd name="connsiteX0" fmla="*/ 2287518 w 6940200"/>
              <a:gd name="connsiteY0" fmla="*/ 0 h 6651654"/>
              <a:gd name="connsiteX1" fmla="*/ 1023494 w 6940200"/>
              <a:gd name="connsiteY1" fmla="*/ 766482 h 6651654"/>
              <a:gd name="connsiteX2" fmla="*/ 21688 w 6940200"/>
              <a:gd name="connsiteY2" fmla="*/ 2413747 h 6651654"/>
              <a:gd name="connsiteX3" fmla="*/ 344418 w 6940200"/>
              <a:gd name="connsiteY3" fmla="*/ 4417359 h 6651654"/>
              <a:gd name="connsiteX4" fmla="*/ 458718 w 6940200"/>
              <a:gd name="connsiteY4" fmla="*/ 5681382 h 6651654"/>
              <a:gd name="connsiteX5" fmla="*/ 2482500 w 6940200"/>
              <a:gd name="connsiteY5" fmla="*/ 6642847 h 6651654"/>
              <a:gd name="connsiteX6" fmla="*/ 5467747 w 6940200"/>
              <a:gd name="connsiteY6" fmla="*/ 6165476 h 6651654"/>
              <a:gd name="connsiteX7" fmla="*/ 6940200 w 6940200"/>
              <a:gd name="connsiteY7" fmla="*/ 6286500 h 6651654"/>
              <a:gd name="connsiteX0" fmla="*/ 2287518 w 6940200"/>
              <a:gd name="connsiteY0" fmla="*/ 0 h 6651654"/>
              <a:gd name="connsiteX1" fmla="*/ 1023494 w 6940200"/>
              <a:gd name="connsiteY1" fmla="*/ 766482 h 6651654"/>
              <a:gd name="connsiteX2" fmla="*/ 21688 w 6940200"/>
              <a:gd name="connsiteY2" fmla="*/ 2413747 h 6651654"/>
              <a:gd name="connsiteX3" fmla="*/ 344418 w 6940200"/>
              <a:gd name="connsiteY3" fmla="*/ 4417359 h 6651654"/>
              <a:gd name="connsiteX4" fmla="*/ 458718 w 6940200"/>
              <a:gd name="connsiteY4" fmla="*/ 5681382 h 6651654"/>
              <a:gd name="connsiteX5" fmla="*/ 2482500 w 6940200"/>
              <a:gd name="connsiteY5" fmla="*/ 6642847 h 6651654"/>
              <a:gd name="connsiteX6" fmla="*/ 5467747 w 6940200"/>
              <a:gd name="connsiteY6" fmla="*/ 6165476 h 6651654"/>
              <a:gd name="connsiteX7" fmla="*/ 6940200 w 6940200"/>
              <a:gd name="connsiteY7" fmla="*/ 6286500 h 6651654"/>
              <a:gd name="connsiteX0" fmla="*/ 2288319 w 6941001"/>
              <a:gd name="connsiteY0" fmla="*/ 0 h 6652975"/>
              <a:gd name="connsiteX1" fmla="*/ 1024295 w 6941001"/>
              <a:gd name="connsiteY1" fmla="*/ 766482 h 6652975"/>
              <a:gd name="connsiteX2" fmla="*/ 22489 w 6941001"/>
              <a:gd name="connsiteY2" fmla="*/ 2413747 h 6652975"/>
              <a:gd name="connsiteX3" fmla="*/ 345219 w 6941001"/>
              <a:gd name="connsiteY3" fmla="*/ 4417359 h 6652975"/>
              <a:gd name="connsiteX4" fmla="*/ 560372 w 6941001"/>
              <a:gd name="connsiteY4" fmla="*/ 5641041 h 6652975"/>
              <a:gd name="connsiteX5" fmla="*/ 2483301 w 6941001"/>
              <a:gd name="connsiteY5" fmla="*/ 6642847 h 6652975"/>
              <a:gd name="connsiteX6" fmla="*/ 5468548 w 6941001"/>
              <a:gd name="connsiteY6" fmla="*/ 6165476 h 6652975"/>
              <a:gd name="connsiteX7" fmla="*/ 6941001 w 6941001"/>
              <a:gd name="connsiteY7" fmla="*/ 6286500 h 6652975"/>
              <a:gd name="connsiteX0" fmla="*/ 2290490 w 6943172"/>
              <a:gd name="connsiteY0" fmla="*/ 0 h 6652975"/>
              <a:gd name="connsiteX1" fmla="*/ 1026466 w 6943172"/>
              <a:gd name="connsiteY1" fmla="*/ 766482 h 6652975"/>
              <a:gd name="connsiteX2" fmla="*/ 24660 w 6943172"/>
              <a:gd name="connsiteY2" fmla="*/ 2413747 h 6652975"/>
              <a:gd name="connsiteX3" fmla="*/ 327220 w 6943172"/>
              <a:gd name="connsiteY3" fmla="*/ 4350124 h 6652975"/>
              <a:gd name="connsiteX4" fmla="*/ 562543 w 6943172"/>
              <a:gd name="connsiteY4" fmla="*/ 5641041 h 6652975"/>
              <a:gd name="connsiteX5" fmla="*/ 2485472 w 6943172"/>
              <a:gd name="connsiteY5" fmla="*/ 6642847 h 6652975"/>
              <a:gd name="connsiteX6" fmla="*/ 5470719 w 6943172"/>
              <a:gd name="connsiteY6" fmla="*/ 6165476 h 6652975"/>
              <a:gd name="connsiteX7" fmla="*/ 6943172 w 6943172"/>
              <a:gd name="connsiteY7" fmla="*/ 6286500 h 6652975"/>
              <a:gd name="connsiteX0" fmla="*/ 2290490 w 6943172"/>
              <a:gd name="connsiteY0" fmla="*/ 0 h 6606825"/>
              <a:gd name="connsiteX1" fmla="*/ 1026466 w 6943172"/>
              <a:gd name="connsiteY1" fmla="*/ 766482 h 6606825"/>
              <a:gd name="connsiteX2" fmla="*/ 24660 w 6943172"/>
              <a:gd name="connsiteY2" fmla="*/ 2413747 h 6606825"/>
              <a:gd name="connsiteX3" fmla="*/ 327220 w 6943172"/>
              <a:gd name="connsiteY3" fmla="*/ 4350124 h 6606825"/>
              <a:gd name="connsiteX4" fmla="*/ 562543 w 6943172"/>
              <a:gd name="connsiteY4" fmla="*/ 5641041 h 6606825"/>
              <a:gd name="connsiteX5" fmla="*/ 2572877 w 6943172"/>
              <a:gd name="connsiteY5" fmla="*/ 6595782 h 6606825"/>
              <a:gd name="connsiteX6" fmla="*/ 5470719 w 6943172"/>
              <a:gd name="connsiteY6" fmla="*/ 6165476 h 6606825"/>
              <a:gd name="connsiteX7" fmla="*/ 6943172 w 6943172"/>
              <a:gd name="connsiteY7" fmla="*/ 6286500 h 6606825"/>
              <a:gd name="connsiteX0" fmla="*/ 2290490 w 6943172"/>
              <a:gd name="connsiteY0" fmla="*/ 0 h 6705887"/>
              <a:gd name="connsiteX1" fmla="*/ 1026466 w 6943172"/>
              <a:gd name="connsiteY1" fmla="*/ 766482 h 6705887"/>
              <a:gd name="connsiteX2" fmla="*/ 24660 w 6943172"/>
              <a:gd name="connsiteY2" fmla="*/ 2413747 h 6705887"/>
              <a:gd name="connsiteX3" fmla="*/ 327220 w 6943172"/>
              <a:gd name="connsiteY3" fmla="*/ 4350124 h 6705887"/>
              <a:gd name="connsiteX4" fmla="*/ 562543 w 6943172"/>
              <a:gd name="connsiteY4" fmla="*/ 5641041 h 6705887"/>
              <a:gd name="connsiteX5" fmla="*/ 2868712 w 6943172"/>
              <a:gd name="connsiteY5" fmla="*/ 6696635 h 6705887"/>
              <a:gd name="connsiteX6" fmla="*/ 5470719 w 6943172"/>
              <a:gd name="connsiteY6" fmla="*/ 6165476 h 6705887"/>
              <a:gd name="connsiteX7" fmla="*/ 6943172 w 6943172"/>
              <a:gd name="connsiteY7" fmla="*/ 6286500 h 6705887"/>
              <a:gd name="connsiteX0" fmla="*/ 2297282 w 6949964"/>
              <a:gd name="connsiteY0" fmla="*/ 0 h 6705887"/>
              <a:gd name="connsiteX1" fmla="*/ 1033258 w 6949964"/>
              <a:gd name="connsiteY1" fmla="*/ 766482 h 6705887"/>
              <a:gd name="connsiteX2" fmla="*/ 31452 w 6949964"/>
              <a:gd name="connsiteY2" fmla="*/ 2413747 h 6705887"/>
              <a:gd name="connsiteX3" fmla="*/ 280224 w 6949964"/>
              <a:gd name="connsiteY3" fmla="*/ 4262719 h 6705887"/>
              <a:gd name="connsiteX4" fmla="*/ 569335 w 6949964"/>
              <a:gd name="connsiteY4" fmla="*/ 5641041 h 6705887"/>
              <a:gd name="connsiteX5" fmla="*/ 2875504 w 6949964"/>
              <a:gd name="connsiteY5" fmla="*/ 6696635 h 6705887"/>
              <a:gd name="connsiteX6" fmla="*/ 5477511 w 6949964"/>
              <a:gd name="connsiteY6" fmla="*/ 6165476 h 6705887"/>
              <a:gd name="connsiteX7" fmla="*/ 6949964 w 6949964"/>
              <a:gd name="connsiteY7" fmla="*/ 6286500 h 6705887"/>
              <a:gd name="connsiteX0" fmla="*/ 2297282 w 6949964"/>
              <a:gd name="connsiteY0" fmla="*/ 0 h 6705887"/>
              <a:gd name="connsiteX1" fmla="*/ 1033258 w 6949964"/>
              <a:gd name="connsiteY1" fmla="*/ 726141 h 6705887"/>
              <a:gd name="connsiteX2" fmla="*/ 31452 w 6949964"/>
              <a:gd name="connsiteY2" fmla="*/ 2413747 h 6705887"/>
              <a:gd name="connsiteX3" fmla="*/ 280224 w 6949964"/>
              <a:gd name="connsiteY3" fmla="*/ 4262719 h 6705887"/>
              <a:gd name="connsiteX4" fmla="*/ 569335 w 6949964"/>
              <a:gd name="connsiteY4" fmla="*/ 5641041 h 6705887"/>
              <a:gd name="connsiteX5" fmla="*/ 2875504 w 6949964"/>
              <a:gd name="connsiteY5" fmla="*/ 6696635 h 6705887"/>
              <a:gd name="connsiteX6" fmla="*/ 5477511 w 6949964"/>
              <a:gd name="connsiteY6" fmla="*/ 6165476 h 6705887"/>
              <a:gd name="connsiteX7" fmla="*/ 6949964 w 6949964"/>
              <a:gd name="connsiteY7" fmla="*/ 6286500 h 6705887"/>
              <a:gd name="connsiteX0" fmla="*/ 2297282 w 6949964"/>
              <a:gd name="connsiteY0" fmla="*/ 0 h 6703159"/>
              <a:gd name="connsiteX1" fmla="*/ 1033258 w 6949964"/>
              <a:gd name="connsiteY1" fmla="*/ 726141 h 6703159"/>
              <a:gd name="connsiteX2" fmla="*/ 31452 w 6949964"/>
              <a:gd name="connsiteY2" fmla="*/ 2413747 h 6703159"/>
              <a:gd name="connsiteX3" fmla="*/ 280224 w 6949964"/>
              <a:gd name="connsiteY3" fmla="*/ 4262719 h 6703159"/>
              <a:gd name="connsiteX4" fmla="*/ 569335 w 6949964"/>
              <a:gd name="connsiteY4" fmla="*/ 5641041 h 6703159"/>
              <a:gd name="connsiteX5" fmla="*/ 2875504 w 6949964"/>
              <a:gd name="connsiteY5" fmla="*/ 6696635 h 6703159"/>
              <a:gd name="connsiteX6" fmla="*/ 5524575 w 6949964"/>
              <a:gd name="connsiteY6" fmla="*/ 6098241 h 6703159"/>
              <a:gd name="connsiteX7" fmla="*/ 6949964 w 6949964"/>
              <a:gd name="connsiteY7" fmla="*/ 6286500 h 670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49964" h="6703159">
                <a:moveTo>
                  <a:pt x="2297282" y="0"/>
                </a:moveTo>
                <a:cubicBezTo>
                  <a:pt x="1854089" y="182095"/>
                  <a:pt x="1410896" y="323850"/>
                  <a:pt x="1033258" y="726141"/>
                </a:cubicBezTo>
                <a:cubicBezTo>
                  <a:pt x="655620" y="1128432"/>
                  <a:pt x="156958" y="1824317"/>
                  <a:pt x="31452" y="2413747"/>
                </a:cubicBezTo>
                <a:cubicBezTo>
                  <a:pt x="-94054" y="3003177"/>
                  <a:pt x="190577" y="3724837"/>
                  <a:pt x="280224" y="4262719"/>
                </a:cubicBezTo>
                <a:cubicBezTo>
                  <a:pt x="369871" y="4800601"/>
                  <a:pt x="136788" y="5235388"/>
                  <a:pt x="569335" y="5641041"/>
                </a:cubicBezTo>
                <a:cubicBezTo>
                  <a:pt x="1001882" y="6046694"/>
                  <a:pt x="2049631" y="6620435"/>
                  <a:pt x="2875504" y="6696635"/>
                </a:cubicBezTo>
                <a:cubicBezTo>
                  <a:pt x="3701377" y="6772835"/>
                  <a:pt x="4781625" y="6157632"/>
                  <a:pt x="5524575" y="6098241"/>
                </a:cubicBezTo>
                <a:cubicBezTo>
                  <a:pt x="6277611" y="6044452"/>
                  <a:pt x="6459146" y="6246159"/>
                  <a:pt x="6949964" y="6286500"/>
                </a:cubicBezTo>
              </a:path>
            </a:pathLst>
          </a:custGeom>
          <a:noFill/>
          <a:ln w="9525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n w="6350"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DF588C8-369E-32F8-C716-E600A66D78CE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5900832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4941C-0D99-DD82-FDA2-1F82C4CFB6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39996" y="-688115"/>
            <a:ext cx="7081747" cy="7864474"/>
          </a:xfrm>
          <a:custGeom>
            <a:avLst/>
            <a:gdLst>
              <a:gd name="connsiteX0" fmla="*/ 0 w 2576594"/>
              <a:gd name="connsiteY0" fmla="*/ 1246982 h 2493963"/>
              <a:gd name="connsiteX1" fmla="*/ 1288297 w 2576594"/>
              <a:gd name="connsiteY1" fmla="*/ 0 h 2493963"/>
              <a:gd name="connsiteX2" fmla="*/ 2576594 w 2576594"/>
              <a:gd name="connsiteY2" fmla="*/ 1246982 h 2493963"/>
              <a:gd name="connsiteX3" fmla="*/ 1288297 w 2576594"/>
              <a:gd name="connsiteY3" fmla="*/ 2493964 h 2493963"/>
              <a:gd name="connsiteX4" fmla="*/ 0 w 2576594"/>
              <a:gd name="connsiteY4" fmla="*/ 1246982 h 2493963"/>
              <a:gd name="connsiteX0" fmla="*/ 0 w 3455368"/>
              <a:gd name="connsiteY0" fmla="*/ 3526848 h 3727854"/>
              <a:gd name="connsiteX1" fmla="*/ 2167071 w 3455368"/>
              <a:gd name="connsiteY1" fmla="*/ 82931 h 3727854"/>
              <a:gd name="connsiteX2" fmla="*/ 3455368 w 3455368"/>
              <a:gd name="connsiteY2" fmla="*/ 1329913 h 3727854"/>
              <a:gd name="connsiteX3" fmla="*/ 2167071 w 3455368"/>
              <a:gd name="connsiteY3" fmla="*/ 2576895 h 3727854"/>
              <a:gd name="connsiteX4" fmla="*/ 0 w 3455368"/>
              <a:gd name="connsiteY4" fmla="*/ 3526848 h 3727854"/>
              <a:gd name="connsiteX0" fmla="*/ 69316 w 3524684"/>
              <a:gd name="connsiteY0" fmla="*/ 4930853 h 5119588"/>
              <a:gd name="connsiteX1" fmla="*/ 811348 w 3524684"/>
              <a:gd name="connsiteY1" fmla="*/ 38146 h 5119588"/>
              <a:gd name="connsiteX2" fmla="*/ 3524684 w 3524684"/>
              <a:gd name="connsiteY2" fmla="*/ 2733918 h 5119588"/>
              <a:gd name="connsiteX3" fmla="*/ 2236387 w 3524684"/>
              <a:gd name="connsiteY3" fmla="*/ 3980900 h 5119588"/>
              <a:gd name="connsiteX4" fmla="*/ 69316 w 3524684"/>
              <a:gd name="connsiteY4" fmla="*/ 4930853 h 5119588"/>
              <a:gd name="connsiteX0" fmla="*/ 374922 w 3830290"/>
              <a:gd name="connsiteY0" fmla="*/ 4901976 h 5090711"/>
              <a:gd name="connsiteX1" fmla="*/ 1116954 w 3830290"/>
              <a:gd name="connsiteY1" fmla="*/ 9269 h 5090711"/>
              <a:gd name="connsiteX2" fmla="*/ 3830290 w 3830290"/>
              <a:gd name="connsiteY2" fmla="*/ 2705041 h 5090711"/>
              <a:gd name="connsiteX3" fmla="*/ 2541993 w 3830290"/>
              <a:gd name="connsiteY3" fmla="*/ 3952023 h 5090711"/>
              <a:gd name="connsiteX4" fmla="*/ 374922 w 3830290"/>
              <a:gd name="connsiteY4" fmla="*/ 4901976 h 5090711"/>
              <a:gd name="connsiteX0" fmla="*/ 104255 w 5162792"/>
              <a:gd name="connsiteY0" fmla="*/ 5035789 h 5247620"/>
              <a:gd name="connsiteX1" fmla="*/ 846287 w 5162792"/>
              <a:gd name="connsiteY1" fmla="*/ 143082 h 5247620"/>
              <a:gd name="connsiteX2" fmla="*/ 5162792 w 5162792"/>
              <a:gd name="connsiteY2" fmla="*/ 1568194 h 5247620"/>
              <a:gd name="connsiteX3" fmla="*/ 2271326 w 5162792"/>
              <a:gd name="connsiteY3" fmla="*/ 4085836 h 5247620"/>
              <a:gd name="connsiteX4" fmla="*/ 104255 w 5162792"/>
              <a:gd name="connsiteY4" fmla="*/ 5035789 h 5247620"/>
              <a:gd name="connsiteX0" fmla="*/ 316117 w 5745097"/>
              <a:gd name="connsiteY0" fmla="*/ 5035789 h 5625173"/>
              <a:gd name="connsiteX1" fmla="*/ 1058149 w 5745097"/>
              <a:gd name="connsiteY1" fmla="*/ 143082 h 5625173"/>
              <a:gd name="connsiteX2" fmla="*/ 5374654 w 5745097"/>
              <a:gd name="connsiteY2" fmla="*/ 1568194 h 5625173"/>
              <a:gd name="connsiteX3" fmla="*/ 5368892 w 5745097"/>
              <a:gd name="connsiteY3" fmla="*/ 5154616 h 5625173"/>
              <a:gd name="connsiteX4" fmla="*/ 316117 w 5745097"/>
              <a:gd name="connsiteY4" fmla="*/ 5035789 h 5625173"/>
              <a:gd name="connsiteX0" fmla="*/ 316117 w 5439005"/>
              <a:gd name="connsiteY0" fmla="*/ 5035789 h 5872726"/>
              <a:gd name="connsiteX1" fmla="*/ 1058149 w 5439005"/>
              <a:gd name="connsiteY1" fmla="*/ 143082 h 5872726"/>
              <a:gd name="connsiteX2" fmla="*/ 5374654 w 5439005"/>
              <a:gd name="connsiteY2" fmla="*/ 1568194 h 5872726"/>
              <a:gd name="connsiteX3" fmla="*/ 5368892 w 5439005"/>
              <a:gd name="connsiteY3" fmla="*/ 5154616 h 5872726"/>
              <a:gd name="connsiteX4" fmla="*/ 316117 w 5439005"/>
              <a:gd name="connsiteY4" fmla="*/ 5035789 h 5872726"/>
              <a:gd name="connsiteX0" fmla="*/ 316117 w 5745098"/>
              <a:gd name="connsiteY0" fmla="*/ 5200377 h 5840238"/>
              <a:gd name="connsiteX1" fmla="*/ 1058149 w 5745098"/>
              <a:gd name="connsiteY1" fmla="*/ 307670 h 5840238"/>
              <a:gd name="connsiteX2" fmla="*/ 5374654 w 5745098"/>
              <a:gd name="connsiteY2" fmla="*/ 937136 h 5840238"/>
              <a:gd name="connsiteX3" fmla="*/ 5368892 w 5745098"/>
              <a:gd name="connsiteY3" fmla="*/ 5319204 h 5840238"/>
              <a:gd name="connsiteX4" fmla="*/ 316117 w 5745098"/>
              <a:gd name="connsiteY4" fmla="*/ 5200377 h 5840238"/>
              <a:gd name="connsiteX0" fmla="*/ 316117 w 5745098"/>
              <a:gd name="connsiteY0" fmla="*/ 5193520 h 5833381"/>
              <a:gd name="connsiteX1" fmla="*/ 1058149 w 5745098"/>
              <a:gd name="connsiteY1" fmla="*/ 300813 h 5833381"/>
              <a:gd name="connsiteX2" fmla="*/ 5374654 w 5745098"/>
              <a:gd name="connsiteY2" fmla="*/ 930279 h 5833381"/>
              <a:gd name="connsiteX3" fmla="*/ 5368892 w 5745098"/>
              <a:gd name="connsiteY3" fmla="*/ 5312347 h 5833381"/>
              <a:gd name="connsiteX4" fmla="*/ 316117 w 5745098"/>
              <a:gd name="connsiteY4" fmla="*/ 5193520 h 5833381"/>
              <a:gd name="connsiteX0" fmla="*/ 316117 w 5648721"/>
              <a:gd name="connsiteY0" fmla="*/ 5193520 h 5833381"/>
              <a:gd name="connsiteX1" fmla="*/ 1058149 w 5648721"/>
              <a:gd name="connsiteY1" fmla="*/ 300813 h 5833381"/>
              <a:gd name="connsiteX2" fmla="*/ 5374654 w 5648721"/>
              <a:gd name="connsiteY2" fmla="*/ 930279 h 5833381"/>
              <a:gd name="connsiteX3" fmla="*/ 5368892 w 5648721"/>
              <a:gd name="connsiteY3" fmla="*/ 5312347 h 5833381"/>
              <a:gd name="connsiteX4" fmla="*/ 316117 w 5648721"/>
              <a:gd name="connsiteY4" fmla="*/ 5193520 h 5833381"/>
              <a:gd name="connsiteX0" fmla="*/ 316117 w 5634786"/>
              <a:gd name="connsiteY0" fmla="*/ 5193520 h 5833381"/>
              <a:gd name="connsiteX1" fmla="*/ 1058149 w 5634786"/>
              <a:gd name="connsiteY1" fmla="*/ 300813 h 5833381"/>
              <a:gd name="connsiteX2" fmla="*/ 5374654 w 5634786"/>
              <a:gd name="connsiteY2" fmla="*/ 930279 h 5833381"/>
              <a:gd name="connsiteX3" fmla="*/ 5368892 w 5634786"/>
              <a:gd name="connsiteY3" fmla="*/ 5312347 h 5833381"/>
              <a:gd name="connsiteX4" fmla="*/ 316117 w 5634786"/>
              <a:gd name="connsiteY4" fmla="*/ 5193520 h 5833381"/>
              <a:gd name="connsiteX0" fmla="*/ 316117 w 5634786"/>
              <a:gd name="connsiteY0" fmla="*/ 5207452 h 5847313"/>
              <a:gd name="connsiteX1" fmla="*/ 1058149 w 5634786"/>
              <a:gd name="connsiteY1" fmla="*/ 314745 h 5847313"/>
              <a:gd name="connsiteX2" fmla="*/ 5374654 w 5634786"/>
              <a:gd name="connsiteY2" fmla="*/ 944211 h 5847313"/>
              <a:gd name="connsiteX3" fmla="*/ 5368892 w 5634786"/>
              <a:gd name="connsiteY3" fmla="*/ 5326279 h 5847313"/>
              <a:gd name="connsiteX4" fmla="*/ 316117 w 5634786"/>
              <a:gd name="connsiteY4" fmla="*/ 5207452 h 5847313"/>
              <a:gd name="connsiteX0" fmla="*/ 312570 w 5631239"/>
              <a:gd name="connsiteY0" fmla="*/ 4784006 h 5384789"/>
              <a:gd name="connsiteX1" fmla="*/ 1066478 w 5631239"/>
              <a:gd name="connsiteY1" fmla="*/ 556317 h 5384789"/>
              <a:gd name="connsiteX2" fmla="*/ 5371107 w 5631239"/>
              <a:gd name="connsiteY2" fmla="*/ 520765 h 5384789"/>
              <a:gd name="connsiteX3" fmla="*/ 5365345 w 5631239"/>
              <a:gd name="connsiteY3" fmla="*/ 4902833 h 5384789"/>
              <a:gd name="connsiteX4" fmla="*/ 312570 w 5631239"/>
              <a:gd name="connsiteY4" fmla="*/ 4784006 h 5384789"/>
              <a:gd name="connsiteX0" fmla="*/ 252936 w 5571605"/>
              <a:gd name="connsiteY0" fmla="*/ 4940044 h 5540827"/>
              <a:gd name="connsiteX1" fmla="*/ 1006844 w 5571605"/>
              <a:gd name="connsiteY1" fmla="*/ 712355 h 5540827"/>
              <a:gd name="connsiteX2" fmla="*/ 5311473 w 5571605"/>
              <a:gd name="connsiteY2" fmla="*/ 676803 h 5540827"/>
              <a:gd name="connsiteX3" fmla="*/ 5305711 w 5571605"/>
              <a:gd name="connsiteY3" fmla="*/ 5058871 h 5540827"/>
              <a:gd name="connsiteX4" fmla="*/ 252936 w 5571605"/>
              <a:gd name="connsiteY4" fmla="*/ 4940044 h 5540827"/>
              <a:gd name="connsiteX0" fmla="*/ 312955 w 5634077"/>
              <a:gd name="connsiteY0" fmla="*/ 4750174 h 5346986"/>
              <a:gd name="connsiteX1" fmla="*/ 1066863 w 5634077"/>
              <a:gd name="connsiteY1" fmla="*/ 522485 h 5346986"/>
              <a:gd name="connsiteX2" fmla="*/ 5383368 w 5634077"/>
              <a:gd name="connsiteY2" fmla="*/ 546310 h 5346986"/>
              <a:gd name="connsiteX3" fmla="*/ 5365730 w 5634077"/>
              <a:gd name="connsiteY3" fmla="*/ 4869001 h 5346986"/>
              <a:gd name="connsiteX4" fmla="*/ 312955 w 5634077"/>
              <a:gd name="connsiteY4" fmla="*/ 4750174 h 5346986"/>
              <a:gd name="connsiteX0" fmla="*/ 312955 w 5998729"/>
              <a:gd name="connsiteY0" fmla="*/ 4750174 h 5346986"/>
              <a:gd name="connsiteX1" fmla="*/ 1066863 w 5998729"/>
              <a:gd name="connsiteY1" fmla="*/ 522485 h 5346986"/>
              <a:gd name="connsiteX2" fmla="*/ 5383368 w 5998729"/>
              <a:gd name="connsiteY2" fmla="*/ 546310 h 5346986"/>
              <a:gd name="connsiteX3" fmla="*/ 5365730 w 5998729"/>
              <a:gd name="connsiteY3" fmla="*/ 4869001 h 5346986"/>
              <a:gd name="connsiteX4" fmla="*/ 312955 w 5998729"/>
              <a:gd name="connsiteY4" fmla="*/ 4750174 h 5346986"/>
              <a:gd name="connsiteX0" fmla="*/ 312955 w 5998729"/>
              <a:gd name="connsiteY0" fmla="*/ 5229731 h 5826543"/>
              <a:gd name="connsiteX1" fmla="*/ 1066863 w 5998729"/>
              <a:gd name="connsiteY1" fmla="*/ 1002042 h 5826543"/>
              <a:gd name="connsiteX2" fmla="*/ 5383368 w 5998729"/>
              <a:gd name="connsiteY2" fmla="*/ 1025867 h 5826543"/>
              <a:gd name="connsiteX3" fmla="*/ 5365730 w 5998729"/>
              <a:gd name="connsiteY3" fmla="*/ 5348558 h 5826543"/>
              <a:gd name="connsiteX4" fmla="*/ 312955 w 5998729"/>
              <a:gd name="connsiteY4" fmla="*/ 5229731 h 5826543"/>
              <a:gd name="connsiteX0" fmla="*/ 312955 w 5686866"/>
              <a:gd name="connsiteY0" fmla="*/ 5229731 h 5826543"/>
              <a:gd name="connsiteX1" fmla="*/ 1066863 w 5686866"/>
              <a:gd name="connsiteY1" fmla="*/ 1002042 h 5826543"/>
              <a:gd name="connsiteX2" fmla="*/ 5383368 w 5686866"/>
              <a:gd name="connsiteY2" fmla="*/ 1025867 h 5826543"/>
              <a:gd name="connsiteX3" fmla="*/ 5365730 w 5686866"/>
              <a:gd name="connsiteY3" fmla="*/ 5348558 h 5826543"/>
              <a:gd name="connsiteX4" fmla="*/ 312955 w 5686866"/>
              <a:gd name="connsiteY4" fmla="*/ 5229731 h 5826543"/>
              <a:gd name="connsiteX0" fmla="*/ 310697 w 5697348"/>
              <a:gd name="connsiteY0" fmla="*/ 5316895 h 5874584"/>
              <a:gd name="connsiteX1" fmla="*/ 1076480 w 5697348"/>
              <a:gd name="connsiteY1" fmla="*/ 1006078 h 5874584"/>
              <a:gd name="connsiteX2" fmla="*/ 5392985 w 5697348"/>
              <a:gd name="connsiteY2" fmla="*/ 1029903 h 5874584"/>
              <a:gd name="connsiteX3" fmla="*/ 5375347 w 5697348"/>
              <a:gd name="connsiteY3" fmla="*/ 5352594 h 5874584"/>
              <a:gd name="connsiteX4" fmla="*/ 310697 w 5697348"/>
              <a:gd name="connsiteY4" fmla="*/ 5316895 h 5874584"/>
              <a:gd name="connsiteX0" fmla="*/ 247809 w 5634460"/>
              <a:gd name="connsiteY0" fmla="*/ 5316895 h 5887740"/>
              <a:gd name="connsiteX1" fmla="*/ 1013592 w 5634460"/>
              <a:gd name="connsiteY1" fmla="*/ 1006078 h 5887740"/>
              <a:gd name="connsiteX2" fmla="*/ 5330097 w 5634460"/>
              <a:gd name="connsiteY2" fmla="*/ 1029903 h 5887740"/>
              <a:gd name="connsiteX3" fmla="*/ 5312459 w 5634460"/>
              <a:gd name="connsiteY3" fmla="*/ 5352594 h 5887740"/>
              <a:gd name="connsiteX4" fmla="*/ 247809 w 5634460"/>
              <a:gd name="connsiteY4" fmla="*/ 5316895 h 5887740"/>
              <a:gd name="connsiteX0" fmla="*/ 314217 w 5700868"/>
              <a:gd name="connsiteY0" fmla="*/ 5304278 h 5859792"/>
              <a:gd name="connsiteX1" fmla="*/ 1068124 w 5700868"/>
              <a:gd name="connsiteY1" fmla="*/ 1029087 h 5859792"/>
              <a:gd name="connsiteX2" fmla="*/ 5396505 w 5700868"/>
              <a:gd name="connsiteY2" fmla="*/ 1017286 h 5859792"/>
              <a:gd name="connsiteX3" fmla="*/ 5378867 w 5700868"/>
              <a:gd name="connsiteY3" fmla="*/ 5339977 h 5859792"/>
              <a:gd name="connsiteX4" fmla="*/ 314217 w 5700868"/>
              <a:gd name="connsiteY4" fmla="*/ 5304278 h 5859792"/>
              <a:gd name="connsiteX0" fmla="*/ 323691 w 5710342"/>
              <a:gd name="connsiteY0" fmla="*/ 5251442 h 5806956"/>
              <a:gd name="connsiteX1" fmla="*/ 1077598 w 5710342"/>
              <a:gd name="connsiteY1" fmla="*/ 976251 h 5806956"/>
              <a:gd name="connsiteX2" fmla="*/ 5405979 w 5710342"/>
              <a:gd name="connsiteY2" fmla="*/ 964450 h 5806956"/>
              <a:gd name="connsiteX3" fmla="*/ 5388341 w 5710342"/>
              <a:gd name="connsiteY3" fmla="*/ 5287141 h 5806956"/>
              <a:gd name="connsiteX4" fmla="*/ 323691 w 5710342"/>
              <a:gd name="connsiteY4" fmla="*/ 5251442 h 5806956"/>
              <a:gd name="connsiteX0" fmla="*/ 309620 w 5696271"/>
              <a:gd name="connsiteY0" fmla="*/ 5307691 h 5863205"/>
              <a:gd name="connsiteX1" fmla="*/ 1063527 w 5696271"/>
              <a:gd name="connsiteY1" fmla="*/ 1032500 h 5863205"/>
              <a:gd name="connsiteX2" fmla="*/ 5391908 w 5696271"/>
              <a:gd name="connsiteY2" fmla="*/ 1020699 h 5863205"/>
              <a:gd name="connsiteX3" fmla="*/ 5374270 w 5696271"/>
              <a:gd name="connsiteY3" fmla="*/ 5343390 h 5863205"/>
              <a:gd name="connsiteX4" fmla="*/ 309620 w 5696271"/>
              <a:gd name="connsiteY4" fmla="*/ 5307691 h 5863205"/>
              <a:gd name="connsiteX0" fmla="*/ 272236 w 5658887"/>
              <a:gd name="connsiteY0" fmla="*/ 5290752 h 5846266"/>
              <a:gd name="connsiteX1" fmla="*/ 1026143 w 5658887"/>
              <a:gd name="connsiteY1" fmla="*/ 1015561 h 5846266"/>
              <a:gd name="connsiteX2" fmla="*/ 5354524 w 5658887"/>
              <a:gd name="connsiteY2" fmla="*/ 1003760 h 5846266"/>
              <a:gd name="connsiteX3" fmla="*/ 5336886 w 5658887"/>
              <a:gd name="connsiteY3" fmla="*/ 5326451 h 5846266"/>
              <a:gd name="connsiteX4" fmla="*/ 272236 w 5658887"/>
              <a:gd name="connsiteY4" fmla="*/ 5290752 h 5846266"/>
              <a:gd name="connsiteX0" fmla="*/ 323691 w 5710342"/>
              <a:gd name="connsiteY0" fmla="*/ 5367708 h 5923222"/>
              <a:gd name="connsiteX1" fmla="*/ 1077598 w 5710342"/>
              <a:gd name="connsiteY1" fmla="*/ 1092517 h 5923222"/>
              <a:gd name="connsiteX2" fmla="*/ 5405979 w 5710342"/>
              <a:gd name="connsiteY2" fmla="*/ 1080716 h 5923222"/>
              <a:gd name="connsiteX3" fmla="*/ 5388341 w 5710342"/>
              <a:gd name="connsiteY3" fmla="*/ 5403407 h 5923222"/>
              <a:gd name="connsiteX4" fmla="*/ 323691 w 5710342"/>
              <a:gd name="connsiteY4" fmla="*/ 5367708 h 5923222"/>
              <a:gd name="connsiteX0" fmla="*/ 320182 w 5668940"/>
              <a:gd name="connsiteY0" fmla="*/ 5367708 h 5621071"/>
              <a:gd name="connsiteX1" fmla="*/ 1074089 w 5668940"/>
              <a:gd name="connsiteY1" fmla="*/ 1092517 h 5621071"/>
              <a:gd name="connsiteX2" fmla="*/ 5402470 w 5668940"/>
              <a:gd name="connsiteY2" fmla="*/ 1080716 h 5621071"/>
              <a:gd name="connsiteX3" fmla="*/ 5337331 w 5668940"/>
              <a:gd name="connsiteY3" fmla="*/ 4690887 h 5621071"/>
              <a:gd name="connsiteX4" fmla="*/ 320182 w 5668940"/>
              <a:gd name="connsiteY4" fmla="*/ 5367708 h 5621071"/>
              <a:gd name="connsiteX0" fmla="*/ 320182 w 5632436"/>
              <a:gd name="connsiteY0" fmla="*/ 5367708 h 5644430"/>
              <a:gd name="connsiteX1" fmla="*/ 1074089 w 5632436"/>
              <a:gd name="connsiteY1" fmla="*/ 1092517 h 5644430"/>
              <a:gd name="connsiteX2" fmla="*/ 5402470 w 5632436"/>
              <a:gd name="connsiteY2" fmla="*/ 1080716 h 5644430"/>
              <a:gd name="connsiteX3" fmla="*/ 5337331 w 5632436"/>
              <a:gd name="connsiteY3" fmla="*/ 4690887 h 5644430"/>
              <a:gd name="connsiteX4" fmla="*/ 320182 w 5632436"/>
              <a:gd name="connsiteY4" fmla="*/ 5367708 h 5644430"/>
              <a:gd name="connsiteX0" fmla="*/ 325446 w 5695150"/>
              <a:gd name="connsiteY0" fmla="*/ 5367708 h 5640715"/>
              <a:gd name="connsiteX1" fmla="*/ 1079353 w 5695150"/>
              <a:gd name="connsiteY1" fmla="*/ 1092517 h 5640715"/>
              <a:gd name="connsiteX2" fmla="*/ 5407734 w 5695150"/>
              <a:gd name="connsiteY2" fmla="*/ 1080716 h 5640715"/>
              <a:gd name="connsiteX3" fmla="*/ 5413847 w 5695150"/>
              <a:gd name="connsiteY3" fmla="*/ 4679012 h 5640715"/>
              <a:gd name="connsiteX4" fmla="*/ 325446 w 5695150"/>
              <a:gd name="connsiteY4" fmla="*/ 5367708 h 5640715"/>
              <a:gd name="connsiteX0" fmla="*/ 325446 w 5746772"/>
              <a:gd name="connsiteY0" fmla="*/ 5367708 h 5827579"/>
              <a:gd name="connsiteX1" fmla="*/ 1079353 w 5746772"/>
              <a:gd name="connsiteY1" fmla="*/ 1092517 h 5827579"/>
              <a:gd name="connsiteX2" fmla="*/ 5407734 w 5746772"/>
              <a:gd name="connsiteY2" fmla="*/ 1080716 h 5827579"/>
              <a:gd name="connsiteX3" fmla="*/ 5413847 w 5746772"/>
              <a:gd name="connsiteY3" fmla="*/ 4679012 h 5827579"/>
              <a:gd name="connsiteX4" fmla="*/ 325446 w 5746772"/>
              <a:gd name="connsiteY4" fmla="*/ 5367708 h 5827579"/>
              <a:gd name="connsiteX0" fmla="*/ 325446 w 5649004"/>
              <a:gd name="connsiteY0" fmla="*/ 5367708 h 5859444"/>
              <a:gd name="connsiteX1" fmla="*/ 1079353 w 5649004"/>
              <a:gd name="connsiteY1" fmla="*/ 1092517 h 5859444"/>
              <a:gd name="connsiteX2" fmla="*/ 5407734 w 5649004"/>
              <a:gd name="connsiteY2" fmla="*/ 1080716 h 5859444"/>
              <a:gd name="connsiteX3" fmla="*/ 5413847 w 5649004"/>
              <a:gd name="connsiteY3" fmla="*/ 4679012 h 5859444"/>
              <a:gd name="connsiteX4" fmla="*/ 325446 w 5649004"/>
              <a:gd name="connsiteY4" fmla="*/ 5367708 h 5859444"/>
              <a:gd name="connsiteX0" fmla="*/ 315969 w 5721778"/>
              <a:gd name="connsiteY0" fmla="*/ 4993736 h 5229879"/>
              <a:gd name="connsiteX1" fmla="*/ 1069876 w 5721778"/>
              <a:gd name="connsiteY1" fmla="*/ 718545 h 5229879"/>
              <a:gd name="connsiteX2" fmla="*/ 5398257 w 5721778"/>
              <a:gd name="connsiteY2" fmla="*/ 1181757 h 5229879"/>
              <a:gd name="connsiteX3" fmla="*/ 5404370 w 5721778"/>
              <a:gd name="connsiteY3" fmla="*/ 4305040 h 5229879"/>
              <a:gd name="connsiteX4" fmla="*/ 315969 w 5721778"/>
              <a:gd name="connsiteY4" fmla="*/ 4993736 h 5229879"/>
              <a:gd name="connsiteX0" fmla="*/ 315969 w 5721778"/>
              <a:gd name="connsiteY0" fmla="*/ 5036433 h 5272576"/>
              <a:gd name="connsiteX1" fmla="*/ 1069876 w 5721778"/>
              <a:gd name="connsiteY1" fmla="*/ 761242 h 5272576"/>
              <a:gd name="connsiteX2" fmla="*/ 5398257 w 5721778"/>
              <a:gd name="connsiteY2" fmla="*/ 1224454 h 5272576"/>
              <a:gd name="connsiteX3" fmla="*/ 5404370 w 5721778"/>
              <a:gd name="connsiteY3" fmla="*/ 4347737 h 5272576"/>
              <a:gd name="connsiteX4" fmla="*/ 315969 w 5721778"/>
              <a:gd name="connsiteY4" fmla="*/ 5036433 h 5272576"/>
              <a:gd name="connsiteX0" fmla="*/ 295424 w 5701233"/>
              <a:gd name="connsiteY0" fmla="*/ 4961804 h 5185044"/>
              <a:gd name="connsiteX1" fmla="*/ 1120583 w 5701233"/>
              <a:gd name="connsiteY1" fmla="*/ 864743 h 5185044"/>
              <a:gd name="connsiteX2" fmla="*/ 5377712 w 5701233"/>
              <a:gd name="connsiteY2" fmla="*/ 1149825 h 5185044"/>
              <a:gd name="connsiteX3" fmla="*/ 5383825 w 5701233"/>
              <a:gd name="connsiteY3" fmla="*/ 4273108 h 5185044"/>
              <a:gd name="connsiteX4" fmla="*/ 295424 w 5701233"/>
              <a:gd name="connsiteY4" fmla="*/ 4961804 h 5185044"/>
              <a:gd name="connsiteX0" fmla="*/ 227944 w 6156019"/>
              <a:gd name="connsiteY0" fmla="*/ 4249685 h 4653160"/>
              <a:gd name="connsiteX1" fmla="*/ 1539991 w 6156019"/>
              <a:gd name="connsiteY1" fmla="*/ 829518 h 4653160"/>
              <a:gd name="connsiteX2" fmla="*/ 5797120 w 6156019"/>
              <a:gd name="connsiteY2" fmla="*/ 1114600 h 4653160"/>
              <a:gd name="connsiteX3" fmla="*/ 5803233 w 6156019"/>
              <a:gd name="connsiteY3" fmla="*/ 4237883 h 4653160"/>
              <a:gd name="connsiteX4" fmla="*/ 227944 w 6156019"/>
              <a:gd name="connsiteY4" fmla="*/ 4249685 h 4653160"/>
              <a:gd name="connsiteX0" fmla="*/ 2254 w 5930329"/>
              <a:gd name="connsiteY0" fmla="*/ 4249685 h 4728827"/>
              <a:gd name="connsiteX1" fmla="*/ 1314301 w 5930329"/>
              <a:gd name="connsiteY1" fmla="*/ 829518 h 4728827"/>
              <a:gd name="connsiteX2" fmla="*/ 5571430 w 5930329"/>
              <a:gd name="connsiteY2" fmla="*/ 1114600 h 4728827"/>
              <a:gd name="connsiteX3" fmla="*/ 5577543 w 5930329"/>
              <a:gd name="connsiteY3" fmla="*/ 4237883 h 4728827"/>
              <a:gd name="connsiteX4" fmla="*/ 2254 w 5930329"/>
              <a:gd name="connsiteY4" fmla="*/ 4249685 h 4728827"/>
              <a:gd name="connsiteX0" fmla="*/ 2203 w 6070417"/>
              <a:gd name="connsiteY0" fmla="*/ 3625988 h 4413820"/>
              <a:gd name="connsiteX1" fmla="*/ 1444879 w 6070417"/>
              <a:gd name="connsiteY1" fmla="*/ 799587 h 4413820"/>
              <a:gd name="connsiteX2" fmla="*/ 5702008 w 6070417"/>
              <a:gd name="connsiteY2" fmla="*/ 1084669 h 4413820"/>
              <a:gd name="connsiteX3" fmla="*/ 5708121 w 6070417"/>
              <a:gd name="connsiteY3" fmla="*/ 4207952 h 4413820"/>
              <a:gd name="connsiteX4" fmla="*/ 2203 w 6070417"/>
              <a:gd name="connsiteY4" fmla="*/ 3625988 h 4413820"/>
              <a:gd name="connsiteX0" fmla="*/ 53060 w 6121274"/>
              <a:gd name="connsiteY0" fmla="*/ 3625988 h 4456797"/>
              <a:gd name="connsiteX1" fmla="*/ 1495736 w 6121274"/>
              <a:gd name="connsiteY1" fmla="*/ 799587 h 4456797"/>
              <a:gd name="connsiteX2" fmla="*/ 5752865 w 6121274"/>
              <a:gd name="connsiteY2" fmla="*/ 1084669 h 4456797"/>
              <a:gd name="connsiteX3" fmla="*/ 5758978 w 6121274"/>
              <a:gd name="connsiteY3" fmla="*/ 4207952 h 4456797"/>
              <a:gd name="connsiteX4" fmla="*/ 53060 w 6121274"/>
              <a:gd name="connsiteY4" fmla="*/ 3625988 h 4456797"/>
              <a:gd name="connsiteX0" fmla="*/ 193599 w 6018185"/>
              <a:gd name="connsiteY0" fmla="*/ 3625988 h 4743687"/>
              <a:gd name="connsiteX1" fmla="*/ 1636275 w 6018185"/>
              <a:gd name="connsiteY1" fmla="*/ 799587 h 4743687"/>
              <a:gd name="connsiteX2" fmla="*/ 5893404 w 6018185"/>
              <a:gd name="connsiteY2" fmla="*/ 1084669 h 4743687"/>
              <a:gd name="connsiteX3" fmla="*/ 5578883 w 6018185"/>
              <a:gd name="connsiteY3" fmla="*/ 4623588 h 4743687"/>
              <a:gd name="connsiteX4" fmla="*/ 193599 w 6018185"/>
              <a:gd name="connsiteY4" fmla="*/ 3625988 h 4743687"/>
              <a:gd name="connsiteX0" fmla="*/ 193599 w 6018185"/>
              <a:gd name="connsiteY0" fmla="*/ 3625988 h 4915691"/>
              <a:gd name="connsiteX1" fmla="*/ 1636275 w 6018185"/>
              <a:gd name="connsiteY1" fmla="*/ 799587 h 4915691"/>
              <a:gd name="connsiteX2" fmla="*/ 5893404 w 6018185"/>
              <a:gd name="connsiteY2" fmla="*/ 1084669 h 4915691"/>
              <a:gd name="connsiteX3" fmla="*/ 5578883 w 6018185"/>
              <a:gd name="connsiteY3" fmla="*/ 4623588 h 4915691"/>
              <a:gd name="connsiteX4" fmla="*/ 3091886 w 6018185"/>
              <a:gd name="connsiteY4" fmla="*/ 4595458 h 4915691"/>
              <a:gd name="connsiteX5" fmla="*/ 193599 w 6018185"/>
              <a:gd name="connsiteY5" fmla="*/ 3625988 h 4915691"/>
              <a:gd name="connsiteX0" fmla="*/ 29539 w 5759925"/>
              <a:gd name="connsiteY0" fmla="*/ 3625988 h 5631302"/>
              <a:gd name="connsiteX1" fmla="*/ 1472215 w 5759925"/>
              <a:gd name="connsiteY1" fmla="*/ 799587 h 5631302"/>
              <a:gd name="connsiteX2" fmla="*/ 5729344 w 5759925"/>
              <a:gd name="connsiteY2" fmla="*/ 1084669 h 5631302"/>
              <a:gd name="connsiteX3" fmla="*/ 5414823 w 5759925"/>
              <a:gd name="connsiteY3" fmla="*/ 4623588 h 5631302"/>
              <a:gd name="connsiteX4" fmla="*/ 2559691 w 5759925"/>
              <a:gd name="connsiteY4" fmla="*/ 5592986 h 5631302"/>
              <a:gd name="connsiteX5" fmla="*/ 29539 w 5759925"/>
              <a:gd name="connsiteY5" fmla="*/ 3625988 h 5631302"/>
              <a:gd name="connsiteX0" fmla="*/ 27945 w 5817782"/>
              <a:gd name="connsiteY0" fmla="*/ 3937721 h 5646152"/>
              <a:gd name="connsiteX1" fmla="*/ 1529998 w 5817782"/>
              <a:gd name="connsiteY1" fmla="*/ 814437 h 5646152"/>
              <a:gd name="connsiteX2" fmla="*/ 5787127 w 5817782"/>
              <a:gd name="connsiteY2" fmla="*/ 1099519 h 5646152"/>
              <a:gd name="connsiteX3" fmla="*/ 5472606 w 5817782"/>
              <a:gd name="connsiteY3" fmla="*/ 4638438 h 5646152"/>
              <a:gd name="connsiteX4" fmla="*/ 2617474 w 5817782"/>
              <a:gd name="connsiteY4" fmla="*/ 5607836 h 5646152"/>
              <a:gd name="connsiteX5" fmla="*/ 27945 w 5817782"/>
              <a:gd name="connsiteY5" fmla="*/ 3937721 h 5646152"/>
              <a:gd name="connsiteX0" fmla="*/ 27066 w 5852574"/>
              <a:gd name="connsiteY0" fmla="*/ 4000095 h 5649150"/>
              <a:gd name="connsiteX1" fmla="*/ 1564745 w 5852574"/>
              <a:gd name="connsiteY1" fmla="*/ 817435 h 5649150"/>
              <a:gd name="connsiteX2" fmla="*/ 5821874 w 5852574"/>
              <a:gd name="connsiteY2" fmla="*/ 1102517 h 5649150"/>
              <a:gd name="connsiteX3" fmla="*/ 5507353 w 5852574"/>
              <a:gd name="connsiteY3" fmla="*/ 4641436 h 5649150"/>
              <a:gd name="connsiteX4" fmla="*/ 2652221 w 5852574"/>
              <a:gd name="connsiteY4" fmla="*/ 5610834 h 5649150"/>
              <a:gd name="connsiteX5" fmla="*/ 27066 w 5852574"/>
              <a:gd name="connsiteY5" fmla="*/ 4000095 h 5649150"/>
              <a:gd name="connsiteX0" fmla="*/ 39943 w 5865451"/>
              <a:gd name="connsiteY0" fmla="*/ 4000095 h 5785122"/>
              <a:gd name="connsiteX1" fmla="*/ 1577622 w 5865451"/>
              <a:gd name="connsiteY1" fmla="*/ 817435 h 5785122"/>
              <a:gd name="connsiteX2" fmla="*/ 5834751 w 5865451"/>
              <a:gd name="connsiteY2" fmla="*/ 1102517 h 5785122"/>
              <a:gd name="connsiteX3" fmla="*/ 5520230 w 5865451"/>
              <a:gd name="connsiteY3" fmla="*/ 4641436 h 5785122"/>
              <a:gd name="connsiteX4" fmla="*/ 2961981 w 5865451"/>
              <a:gd name="connsiteY4" fmla="*/ 5753338 h 5785122"/>
              <a:gd name="connsiteX5" fmla="*/ 39943 w 5865451"/>
              <a:gd name="connsiteY5" fmla="*/ 4000095 h 5785122"/>
              <a:gd name="connsiteX0" fmla="*/ 39943 w 7000658"/>
              <a:gd name="connsiteY0" fmla="*/ 4000095 h 5820006"/>
              <a:gd name="connsiteX1" fmla="*/ 1577622 w 7000658"/>
              <a:gd name="connsiteY1" fmla="*/ 817435 h 5820006"/>
              <a:gd name="connsiteX2" fmla="*/ 5834751 w 7000658"/>
              <a:gd name="connsiteY2" fmla="*/ 1102517 h 5820006"/>
              <a:gd name="connsiteX3" fmla="*/ 6921518 w 7000658"/>
              <a:gd name="connsiteY3" fmla="*/ 5033321 h 5820006"/>
              <a:gd name="connsiteX4" fmla="*/ 2961981 w 7000658"/>
              <a:gd name="connsiteY4" fmla="*/ 5753338 h 5820006"/>
              <a:gd name="connsiteX5" fmla="*/ 39943 w 7000658"/>
              <a:gd name="connsiteY5" fmla="*/ 4000095 h 5820006"/>
              <a:gd name="connsiteX0" fmla="*/ 39943 w 7324239"/>
              <a:gd name="connsiteY0" fmla="*/ 4000095 h 5770571"/>
              <a:gd name="connsiteX1" fmla="*/ 1577622 w 7324239"/>
              <a:gd name="connsiteY1" fmla="*/ 817435 h 5770571"/>
              <a:gd name="connsiteX2" fmla="*/ 5834751 w 7324239"/>
              <a:gd name="connsiteY2" fmla="*/ 1102517 h 5770571"/>
              <a:gd name="connsiteX3" fmla="*/ 6921518 w 7324239"/>
              <a:gd name="connsiteY3" fmla="*/ 5033321 h 5770571"/>
              <a:gd name="connsiteX4" fmla="*/ 2961981 w 7324239"/>
              <a:gd name="connsiteY4" fmla="*/ 5753338 h 5770571"/>
              <a:gd name="connsiteX5" fmla="*/ 39943 w 7324239"/>
              <a:gd name="connsiteY5" fmla="*/ 4000095 h 5770571"/>
              <a:gd name="connsiteX0" fmla="*/ 39943 w 6939952"/>
              <a:gd name="connsiteY0" fmla="*/ 4000095 h 5770571"/>
              <a:gd name="connsiteX1" fmla="*/ 1577622 w 6939952"/>
              <a:gd name="connsiteY1" fmla="*/ 817435 h 5770571"/>
              <a:gd name="connsiteX2" fmla="*/ 5834751 w 6939952"/>
              <a:gd name="connsiteY2" fmla="*/ 1102517 h 5770571"/>
              <a:gd name="connsiteX3" fmla="*/ 6921518 w 6939952"/>
              <a:gd name="connsiteY3" fmla="*/ 5033321 h 5770571"/>
              <a:gd name="connsiteX4" fmla="*/ 2961981 w 6939952"/>
              <a:gd name="connsiteY4" fmla="*/ 5753338 h 5770571"/>
              <a:gd name="connsiteX5" fmla="*/ 39943 w 6939952"/>
              <a:gd name="connsiteY5" fmla="*/ 4000095 h 5770571"/>
              <a:gd name="connsiteX0" fmla="*/ 39943 w 6939952"/>
              <a:gd name="connsiteY0" fmla="*/ 4000095 h 5774179"/>
              <a:gd name="connsiteX1" fmla="*/ 1577622 w 6939952"/>
              <a:gd name="connsiteY1" fmla="*/ 817435 h 5774179"/>
              <a:gd name="connsiteX2" fmla="*/ 5834751 w 6939952"/>
              <a:gd name="connsiteY2" fmla="*/ 1102517 h 5774179"/>
              <a:gd name="connsiteX3" fmla="*/ 6921518 w 6939952"/>
              <a:gd name="connsiteY3" fmla="*/ 5033321 h 5774179"/>
              <a:gd name="connsiteX4" fmla="*/ 2961981 w 6939952"/>
              <a:gd name="connsiteY4" fmla="*/ 5753338 h 5774179"/>
              <a:gd name="connsiteX5" fmla="*/ 39943 w 6939952"/>
              <a:gd name="connsiteY5" fmla="*/ 4000095 h 5774179"/>
              <a:gd name="connsiteX0" fmla="*/ 62517 w 6962526"/>
              <a:gd name="connsiteY0" fmla="*/ 4000095 h 5914074"/>
              <a:gd name="connsiteX1" fmla="*/ 1600196 w 6962526"/>
              <a:gd name="connsiteY1" fmla="*/ 817435 h 5914074"/>
              <a:gd name="connsiteX2" fmla="*/ 5857325 w 6962526"/>
              <a:gd name="connsiteY2" fmla="*/ 1102517 h 5914074"/>
              <a:gd name="connsiteX3" fmla="*/ 6944092 w 6962526"/>
              <a:gd name="connsiteY3" fmla="*/ 5033321 h 5914074"/>
              <a:gd name="connsiteX4" fmla="*/ 3447693 w 6962526"/>
              <a:gd name="connsiteY4" fmla="*/ 5895842 h 5914074"/>
              <a:gd name="connsiteX5" fmla="*/ 62517 w 6962526"/>
              <a:gd name="connsiteY5" fmla="*/ 4000095 h 5914074"/>
              <a:gd name="connsiteX0" fmla="*/ 62517 w 6962526"/>
              <a:gd name="connsiteY0" fmla="*/ 4000095 h 5909063"/>
              <a:gd name="connsiteX1" fmla="*/ 1600196 w 6962526"/>
              <a:gd name="connsiteY1" fmla="*/ 817435 h 5909063"/>
              <a:gd name="connsiteX2" fmla="*/ 5857325 w 6962526"/>
              <a:gd name="connsiteY2" fmla="*/ 1102517 h 5909063"/>
              <a:gd name="connsiteX3" fmla="*/ 6944092 w 6962526"/>
              <a:gd name="connsiteY3" fmla="*/ 5033321 h 5909063"/>
              <a:gd name="connsiteX4" fmla="*/ 3447693 w 6962526"/>
              <a:gd name="connsiteY4" fmla="*/ 5895842 h 5909063"/>
              <a:gd name="connsiteX5" fmla="*/ 62517 w 6962526"/>
              <a:gd name="connsiteY5" fmla="*/ 4000095 h 5909063"/>
              <a:gd name="connsiteX0" fmla="*/ 72715 w 7004788"/>
              <a:gd name="connsiteY0" fmla="*/ 4473865 h 6382833"/>
              <a:gd name="connsiteX1" fmla="*/ 1610394 w 7004788"/>
              <a:gd name="connsiteY1" fmla="*/ 1291205 h 6382833"/>
              <a:gd name="connsiteX2" fmla="*/ 6948178 w 7004788"/>
              <a:gd name="connsiteY2" fmla="*/ 923144 h 6382833"/>
              <a:gd name="connsiteX3" fmla="*/ 6954290 w 7004788"/>
              <a:gd name="connsiteY3" fmla="*/ 5507091 h 6382833"/>
              <a:gd name="connsiteX4" fmla="*/ 3457891 w 7004788"/>
              <a:gd name="connsiteY4" fmla="*/ 6369612 h 6382833"/>
              <a:gd name="connsiteX5" fmla="*/ 72715 w 7004788"/>
              <a:gd name="connsiteY5" fmla="*/ 4473865 h 6382833"/>
              <a:gd name="connsiteX0" fmla="*/ 106881 w 7038954"/>
              <a:gd name="connsiteY0" fmla="*/ 4547924 h 6456892"/>
              <a:gd name="connsiteX1" fmla="*/ 1415960 w 7038954"/>
              <a:gd name="connsiteY1" fmla="*/ 1109770 h 6456892"/>
              <a:gd name="connsiteX2" fmla="*/ 6982344 w 7038954"/>
              <a:gd name="connsiteY2" fmla="*/ 997203 h 6456892"/>
              <a:gd name="connsiteX3" fmla="*/ 6988456 w 7038954"/>
              <a:gd name="connsiteY3" fmla="*/ 5581150 h 6456892"/>
              <a:gd name="connsiteX4" fmla="*/ 3492057 w 7038954"/>
              <a:gd name="connsiteY4" fmla="*/ 6443671 h 6456892"/>
              <a:gd name="connsiteX5" fmla="*/ 106881 w 7038954"/>
              <a:gd name="connsiteY5" fmla="*/ 4547924 h 6456892"/>
              <a:gd name="connsiteX0" fmla="*/ 107112 w 7040332"/>
              <a:gd name="connsiteY0" fmla="*/ 4975368 h 6884336"/>
              <a:gd name="connsiteX1" fmla="*/ 1416191 w 7040332"/>
              <a:gd name="connsiteY1" fmla="*/ 1537214 h 6884336"/>
              <a:gd name="connsiteX2" fmla="*/ 6996022 w 7040332"/>
              <a:gd name="connsiteY2" fmla="*/ 866594 h 6884336"/>
              <a:gd name="connsiteX3" fmla="*/ 6988687 w 7040332"/>
              <a:gd name="connsiteY3" fmla="*/ 6008594 h 6884336"/>
              <a:gd name="connsiteX4" fmla="*/ 3492288 w 7040332"/>
              <a:gd name="connsiteY4" fmla="*/ 6871115 h 6884336"/>
              <a:gd name="connsiteX5" fmla="*/ 107112 w 7040332"/>
              <a:gd name="connsiteY5" fmla="*/ 4975368 h 6884336"/>
              <a:gd name="connsiteX0" fmla="*/ 125032 w 7058252"/>
              <a:gd name="connsiteY0" fmla="*/ 5026174 h 6935142"/>
              <a:gd name="connsiteX1" fmla="*/ 1339981 w 7058252"/>
              <a:gd name="connsiteY1" fmla="*/ 1386314 h 6935142"/>
              <a:gd name="connsiteX2" fmla="*/ 7013942 w 7058252"/>
              <a:gd name="connsiteY2" fmla="*/ 917400 h 6935142"/>
              <a:gd name="connsiteX3" fmla="*/ 7006607 w 7058252"/>
              <a:gd name="connsiteY3" fmla="*/ 6059400 h 6935142"/>
              <a:gd name="connsiteX4" fmla="*/ 3510208 w 7058252"/>
              <a:gd name="connsiteY4" fmla="*/ 6921921 h 6935142"/>
              <a:gd name="connsiteX5" fmla="*/ 125032 w 7058252"/>
              <a:gd name="connsiteY5" fmla="*/ 5026174 h 6935142"/>
              <a:gd name="connsiteX0" fmla="*/ 96994 w 7030214"/>
              <a:gd name="connsiteY0" fmla="*/ 5112058 h 7021026"/>
              <a:gd name="connsiteX1" fmla="*/ 1311943 w 7030214"/>
              <a:gd name="connsiteY1" fmla="*/ 1472198 h 7021026"/>
              <a:gd name="connsiteX2" fmla="*/ 6985904 w 7030214"/>
              <a:gd name="connsiteY2" fmla="*/ 1003284 h 7021026"/>
              <a:gd name="connsiteX3" fmla="*/ 6978569 w 7030214"/>
              <a:gd name="connsiteY3" fmla="*/ 6145284 h 7021026"/>
              <a:gd name="connsiteX4" fmla="*/ 3482170 w 7030214"/>
              <a:gd name="connsiteY4" fmla="*/ 7007805 h 7021026"/>
              <a:gd name="connsiteX5" fmla="*/ 96994 w 7030214"/>
              <a:gd name="connsiteY5" fmla="*/ 5112058 h 7021026"/>
              <a:gd name="connsiteX0" fmla="*/ 165399 w 7098619"/>
              <a:gd name="connsiteY0" fmla="*/ 5137158 h 7046126"/>
              <a:gd name="connsiteX1" fmla="*/ 1030724 w 7098619"/>
              <a:gd name="connsiteY1" fmla="*/ 1416616 h 7046126"/>
              <a:gd name="connsiteX2" fmla="*/ 7054309 w 7098619"/>
              <a:gd name="connsiteY2" fmla="*/ 1028384 h 7046126"/>
              <a:gd name="connsiteX3" fmla="*/ 7046974 w 7098619"/>
              <a:gd name="connsiteY3" fmla="*/ 6170384 h 7046126"/>
              <a:gd name="connsiteX4" fmla="*/ 3550575 w 7098619"/>
              <a:gd name="connsiteY4" fmla="*/ 7032905 h 7046126"/>
              <a:gd name="connsiteX5" fmla="*/ 165399 w 7098619"/>
              <a:gd name="connsiteY5" fmla="*/ 5137158 h 7046126"/>
              <a:gd name="connsiteX0" fmla="*/ 175351 w 7108571"/>
              <a:gd name="connsiteY0" fmla="*/ 5226784 h 7135752"/>
              <a:gd name="connsiteX1" fmla="*/ 1040676 w 7108571"/>
              <a:gd name="connsiteY1" fmla="*/ 1506242 h 7135752"/>
              <a:gd name="connsiteX2" fmla="*/ 7064261 w 7108571"/>
              <a:gd name="connsiteY2" fmla="*/ 1118010 h 7135752"/>
              <a:gd name="connsiteX3" fmla="*/ 7056926 w 7108571"/>
              <a:gd name="connsiteY3" fmla="*/ 6260010 h 7135752"/>
              <a:gd name="connsiteX4" fmla="*/ 3560527 w 7108571"/>
              <a:gd name="connsiteY4" fmla="*/ 7122531 h 7135752"/>
              <a:gd name="connsiteX5" fmla="*/ 175351 w 7108571"/>
              <a:gd name="connsiteY5" fmla="*/ 5226784 h 7135752"/>
              <a:gd name="connsiteX0" fmla="*/ 175351 w 7108571"/>
              <a:gd name="connsiteY0" fmla="*/ 5226784 h 7127573"/>
              <a:gd name="connsiteX1" fmla="*/ 1040676 w 7108571"/>
              <a:gd name="connsiteY1" fmla="*/ 1506242 h 7127573"/>
              <a:gd name="connsiteX2" fmla="*/ 7064261 w 7108571"/>
              <a:gd name="connsiteY2" fmla="*/ 1118010 h 7127573"/>
              <a:gd name="connsiteX3" fmla="*/ 7056926 w 7108571"/>
              <a:gd name="connsiteY3" fmla="*/ 6260010 h 7127573"/>
              <a:gd name="connsiteX4" fmla="*/ 3560527 w 7108571"/>
              <a:gd name="connsiteY4" fmla="*/ 7122531 h 7127573"/>
              <a:gd name="connsiteX5" fmla="*/ 175351 w 7108571"/>
              <a:gd name="connsiteY5" fmla="*/ 5226784 h 7127573"/>
              <a:gd name="connsiteX0" fmla="*/ 175351 w 7170557"/>
              <a:gd name="connsiteY0" fmla="*/ 5226784 h 7154795"/>
              <a:gd name="connsiteX1" fmla="*/ 1040676 w 7170557"/>
              <a:gd name="connsiteY1" fmla="*/ 1506242 h 7154795"/>
              <a:gd name="connsiteX2" fmla="*/ 7064261 w 7170557"/>
              <a:gd name="connsiteY2" fmla="*/ 1118010 h 7154795"/>
              <a:gd name="connsiteX3" fmla="*/ 7124161 w 7170557"/>
              <a:gd name="connsiteY3" fmla="*/ 6643252 h 7154795"/>
              <a:gd name="connsiteX4" fmla="*/ 3560527 w 7170557"/>
              <a:gd name="connsiteY4" fmla="*/ 7122531 h 7154795"/>
              <a:gd name="connsiteX5" fmla="*/ 175351 w 7170557"/>
              <a:gd name="connsiteY5" fmla="*/ 5226784 h 7154795"/>
              <a:gd name="connsiteX0" fmla="*/ 175351 w 7170557"/>
              <a:gd name="connsiteY0" fmla="*/ 5226784 h 7135754"/>
              <a:gd name="connsiteX1" fmla="*/ 1040676 w 7170557"/>
              <a:gd name="connsiteY1" fmla="*/ 1506242 h 7135754"/>
              <a:gd name="connsiteX2" fmla="*/ 7064261 w 7170557"/>
              <a:gd name="connsiteY2" fmla="*/ 1118010 h 7135754"/>
              <a:gd name="connsiteX3" fmla="*/ 7124161 w 7170557"/>
              <a:gd name="connsiteY3" fmla="*/ 6643252 h 7135754"/>
              <a:gd name="connsiteX4" fmla="*/ 3560527 w 7170557"/>
              <a:gd name="connsiteY4" fmla="*/ 7122531 h 7135754"/>
              <a:gd name="connsiteX5" fmla="*/ 175351 w 7170557"/>
              <a:gd name="connsiteY5" fmla="*/ 5226784 h 7135754"/>
              <a:gd name="connsiteX0" fmla="*/ 192451 w 7187657"/>
              <a:gd name="connsiteY0" fmla="*/ 5278777 h 7187747"/>
              <a:gd name="connsiteX1" fmla="*/ 1057776 w 7187657"/>
              <a:gd name="connsiteY1" fmla="*/ 1558235 h 7187747"/>
              <a:gd name="connsiteX2" fmla="*/ 7081361 w 7187657"/>
              <a:gd name="connsiteY2" fmla="*/ 1170003 h 7187747"/>
              <a:gd name="connsiteX3" fmla="*/ 7141261 w 7187657"/>
              <a:gd name="connsiteY3" fmla="*/ 6695245 h 7187747"/>
              <a:gd name="connsiteX4" fmla="*/ 3577627 w 7187657"/>
              <a:gd name="connsiteY4" fmla="*/ 7174524 h 7187747"/>
              <a:gd name="connsiteX5" fmla="*/ 192451 w 7187657"/>
              <a:gd name="connsiteY5" fmla="*/ 5278777 h 7187747"/>
              <a:gd name="connsiteX0" fmla="*/ 2866 w 6998072"/>
              <a:gd name="connsiteY0" fmla="*/ 5197304 h 7106274"/>
              <a:gd name="connsiteX1" fmla="*/ 2865079 w 6998072"/>
              <a:gd name="connsiteY1" fmla="*/ 1705362 h 7106274"/>
              <a:gd name="connsiteX2" fmla="*/ 6891776 w 6998072"/>
              <a:gd name="connsiteY2" fmla="*/ 1088530 h 7106274"/>
              <a:gd name="connsiteX3" fmla="*/ 6951676 w 6998072"/>
              <a:gd name="connsiteY3" fmla="*/ 6613772 h 7106274"/>
              <a:gd name="connsiteX4" fmla="*/ 3388042 w 6998072"/>
              <a:gd name="connsiteY4" fmla="*/ 7093051 h 7106274"/>
              <a:gd name="connsiteX5" fmla="*/ 2866 w 6998072"/>
              <a:gd name="connsiteY5" fmla="*/ 5197304 h 7106274"/>
              <a:gd name="connsiteX0" fmla="*/ 1495 w 6996701"/>
              <a:gd name="connsiteY0" fmla="*/ 5204802 h 7113772"/>
              <a:gd name="connsiteX1" fmla="*/ 2863708 w 6996701"/>
              <a:gd name="connsiteY1" fmla="*/ 1712860 h 7113772"/>
              <a:gd name="connsiteX2" fmla="*/ 6890405 w 6996701"/>
              <a:gd name="connsiteY2" fmla="*/ 1096028 h 7113772"/>
              <a:gd name="connsiteX3" fmla="*/ 6950305 w 6996701"/>
              <a:gd name="connsiteY3" fmla="*/ 6621270 h 7113772"/>
              <a:gd name="connsiteX4" fmla="*/ 3386671 w 6996701"/>
              <a:gd name="connsiteY4" fmla="*/ 7100549 h 7113772"/>
              <a:gd name="connsiteX5" fmla="*/ 1495 w 6996701"/>
              <a:gd name="connsiteY5" fmla="*/ 5204802 h 7113772"/>
              <a:gd name="connsiteX0" fmla="*/ 114146 w 7109352"/>
              <a:gd name="connsiteY0" fmla="*/ 5149953 h 7058923"/>
              <a:gd name="connsiteX1" fmla="*/ 313842 w 7109352"/>
              <a:gd name="connsiteY1" fmla="*/ 1826099 h 7058923"/>
              <a:gd name="connsiteX2" fmla="*/ 7003056 w 7109352"/>
              <a:gd name="connsiteY2" fmla="*/ 1041179 h 7058923"/>
              <a:gd name="connsiteX3" fmla="*/ 7062956 w 7109352"/>
              <a:gd name="connsiteY3" fmla="*/ 6566421 h 7058923"/>
              <a:gd name="connsiteX4" fmla="*/ 3499322 w 7109352"/>
              <a:gd name="connsiteY4" fmla="*/ 7045700 h 7058923"/>
              <a:gd name="connsiteX5" fmla="*/ 114146 w 7109352"/>
              <a:gd name="connsiteY5" fmla="*/ 5149953 h 7058923"/>
              <a:gd name="connsiteX0" fmla="*/ 1888574 w 6996922"/>
              <a:gd name="connsiteY0" fmla="*/ 5308702 h 6875893"/>
              <a:gd name="connsiteX1" fmla="*/ 201412 w 6996922"/>
              <a:gd name="connsiteY1" fmla="*/ 1636505 h 6875893"/>
              <a:gd name="connsiteX2" fmla="*/ 6890626 w 6996922"/>
              <a:gd name="connsiteY2" fmla="*/ 851585 h 6875893"/>
              <a:gd name="connsiteX3" fmla="*/ 6950526 w 6996922"/>
              <a:gd name="connsiteY3" fmla="*/ 6376827 h 6875893"/>
              <a:gd name="connsiteX4" fmla="*/ 3386892 w 6996922"/>
              <a:gd name="connsiteY4" fmla="*/ 6856106 h 6875893"/>
              <a:gd name="connsiteX5" fmla="*/ 1888574 w 6996922"/>
              <a:gd name="connsiteY5" fmla="*/ 5308702 h 6875893"/>
              <a:gd name="connsiteX0" fmla="*/ 1847876 w 6956224"/>
              <a:gd name="connsiteY0" fmla="*/ 5388719 h 6955910"/>
              <a:gd name="connsiteX1" fmla="*/ 204257 w 6956224"/>
              <a:gd name="connsiteY1" fmla="*/ 1397208 h 6955910"/>
              <a:gd name="connsiteX2" fmla="*/ 6849928 w 6956224"/>
              <a:gd name="connsiteY2" fmla="*/ 931602 h 6955910"/>
              <a:gd name="connsiteX3" fmla="*/ 6909828 w 6956224"/>
              <a:gd name="connsiteY3" fmla="*/ 6456844 h 6955910"/>
              <a:gd name="connsiteX4" fmla="*/ 3346194 w 6956224"/>
              <a:gd name="connsiteY4" fmla="*/ 6936123 h 6955910"/>
              <a:gd name="connsiteX5" fmla="*/ 1847876 w 6956224"/>
              <a:gd name="connsiteY5" fmla="*/ 5388719 h 6955910"/>
              <a:gd name="connsiteX0" fmla="*/ 1680737 w 6789085"/>
              <a:gd name="connsiteY0" fmla="*/ 5908231 h 7475422"/>
              <a:gd name="connsiteX1" fmla="*/ 37118 w 6789085"/>
              <a:gd name="connsiteY1" fmla="*/ 1916720 h 7475422"/>
              <a:gd name="connsiteX2" fmla="*/ 6682789 w 6789085"/>
              <a:gd name="connsiteY2" fmla="*/ 1451114 h 7475422"/>
              <a:gd name="connsiteX3" fmla="*/ 6742689 w 6789085"/>
              <a:gd name="connsiteY3" fmla="*/ 6976356 h 7475422"/>
              <a:gd name="connsiteX4" fmla="*/ 3179055 w 6789085"/>
              <a:gd name="connsiteY4" fmla="*/ 7455635 h 7475422"/>
              <a:gd name="connsiteX5" fmla="*/ 1680737 w 6789085"/>
              <a:gd name="connsiteY5" fmla="*/ 5908231 h 7475422"/>
              <a:gd name="connsiteX0" fmla="*/ 1673043 w 6781391"/>
              <a:gd name="connsiteY0" fmla="*/ 5908231 h 7009974"/>
              <a:gd name="connsiteX1" fmla="*/ 29424 w 6781391"/>
              <a:gd name="connsiteY1" fmla="*/ 1916720 h 7009974"/>
              <a:gd name="connsiteX2" fmla="*/ 6675095 w 6781391"/>
              <a:gd name="connsiteY2" fmla="*/ 1451114 h 7009974"/>
              <a:gd name="connsiteX3" fmla="*/ 6734995 w 6781391"/>
              <a:gd name="connsiteY3" fmla="*/ 6976356 h 7009974"/>
              <a:gd name="connsiteX4" fmla="*/ 558790 w 6781391"/>
              <a:gd name="connsiteY4" fmla="*/ 6976663 h 7009974"/>
              <a:gd name="connsiteX5" fmla="*/ 1673043 w 6781391"/>
              <a:gd name="connsiteY5" fmla="*/ 5908231 h 7009974"/>
              <a:gd name="connsiteX0" fmla="*/ 965292 w 7089640"/>
              <a:gd name="connsiteY0" fmla="*/ 5087314 h 6494621"/>
              <a:gd name="connsiteX1" fmla="*/ 337673 w 7089640"/>
              <a:gd name="connsiteY1" fmla="*/ 1386088 h 6494621"/>
              <a:gd name="connsiteX2" fmla="*/ 6983344 w 7089640"/>
              <a:gd name="connsiteY2" fmla="*/ 920482 h 6494621"/>
              <a:gd name="connsiteX3" fmla="*/ 7043244 w 7089640"/>
              <a:gd name="connsiteY3" fmla="*/ 6445724 h 6494621"/>
              <a:gd name="connsiteX4" fmla="*/ 867039 w 7089640"/>
              <a:gd name="connsiteY4" fmla="*/ 6446031 h 6494621"/>
              <a:gd name="connsiteX5" fmla="*/ 965292 w 7089640"/>
              <a:gd name="connsiteY5" fmla="*/ 5087314 h 6494621"/>
              <a:gd name="connsiteX0" fmla="*/ 864572 w 6988920"/>
              <a:gd name="connsiteY0" fmla="*/ 5157762 h 6565069"/>
              <a:gd name="connsiteX1" fmla="*/ 353067 w 6988920"/>
              <a:gd name="connsiteY1" fmla="*/ 1209793 h 6565069"/>
              <a:gd name="connsiteX2" fmla="*/ 6882624 w 6988920"/>
              <a:gd name="connsiteY2" fmla="*/ 990930 h 6565069"/>
              <a:gd name="connsiteX3" fmla="*/ 6942524 w 6988920"/>
              <a:gd name="connsiteY3" fmla="*/ 6516172 h 6565069"/>
              <a:gd name="connsiteX4" fmla="*/ 766319 w 6988920"/>
              <a:gd name="connsiteY4" fmla="*/ 6516479 h 6565069"/>
              <a:gd name="connsiteX5" fmla="*/ 864572 w 6988920"/>
              <a:gd name="connsiteY5" fmla="*/ 5157762 h 6565069"/>
              <a:gd name="connsiteX0" fmla="*/ 803231 w 6927579"/>
              <a:gd name="connsiteY0" fmla="*/ 5499440 h 6906747"/>
              <a:gd name="connsiteX1" fmla="*/ 291726 w 6927579"/>
              <a:gd name="connsiteY1" fmla="*/ 1551471 h 6906747"/>
              <a:gd name="connsiteX2" fmla="*/ 6821283 w 6927579"/>
              <a:gd name="connsiteY2" fmla="*/ 1332608 h 6906747"/>
              <a:gd name="connsiteX3" fmla="*/ 6881183 w 6927579"/>
              <a:gd name="connsiteY3" fmla="*/ 6857850 h 6906747"/>
              <a:gd name="connsiteX4" fmla="*/ 704978 w 6927579"/>
              <a:gd name="connsiteY4" fmla="*/ 6858157 h 6906747"/>
              <a:gd name="connsiteX5" fmla="*/ 803231 w 6927579"/>
              <a:gd name="connsiteY5" fmla="*/ 5499440 h 6906747"/>
              <a:gd name="connsiteX0" fmla="*/ 865520 w 6989868"/>
              <a:gd name="connsiteY0" fmla="*/ 5499440 h 7044175"/>
              <a:gd name="connsiteX1" fmla="*/ 354015 w 6989868"/>
              <a:gd name="connsiteY1" fmla="*/ 1551471 h 7044175"/>
              <a:gd name="connsiteX2" fmla="*/ 6883572 w 6989868"/>
              <a:gd name="connsiteY2" fmla="*/ 1332608 h 7044175"/>
              <a:gd name="connsiteX3" fmla="*/ 6943472 w 6989868"/>
              <a:gd name="connsiteY3" fmla="*/ 6857850 h 7044175"/>
              <a:gd name="connsiteX4" fmla="*/ 3089552 w 6989868"/>
              <a:gd name="connsiteY4" fmla="*/ 7003300 h 7044175"/>
              <a:gd name="connsiteX5" fmla="*/ 865520 w 6989868"/>
              <a:gd name="connsiteY5" fmla="*/ 5499440 h 7044175"/>
              <a:gd name="connsiteX0" fmla="*/ 878793 w 7075712"/>
              <a:gd name="connsiteY0" fmla="*/ 5596827 h 6701896"/>
              <a:gd name="connsiteX1" fmla="*/ 439859 w 7075712"/>
              <a:gd name="connsiteY1" fmla="*/ 1227944 h 6701896"/>
              <a:gd name="connsiteX2" fmla="*/ 6969416 w 7075712"/>
              <a:gd name="connsiteY2" fmla="*/ 1009081 h 6701896"/>
              <a:gd name="connsiteX3" fmla="*/ 7029316 w 7075712"/>
              <a:gd name="connsiteY3" fmla="*/ 6534323 h 6701896"/>
              <a:gd name="connsiteX4" fmla="*/ 3175396 w 7075712"/>
              <a:gd name="connsiteY4" fmla="*/ 6679773 h 6701896"/>
              <a:gd name="connsiteX5" fmla="*/ 878793 w 7075712"/>
              <a:gd name="connsiteY5" fmla="*/ 5596827 h 6701896"/>
              <a:gd name="connsiteX0" fmla="*/ 817906 w 7014825"/>
              <a:gd name="connsiteY0" fmla="*/ 5596827 h 6701896"/>
              <a:gd name="connsiteX1" fmla="*/ 378972 w 7014825"/>
              <a:gd name="connsiteY1" fmla="*/ 1227944 h 6701896"/>
              <a:gd name="connsiteX2" fmla="*/ 6908529 w 7014825"/>
              <a:gd name="connsiteY2" fmla="*/ 1009081 h 6701896"/>
              <a:gd name="connsiteX3" fmla="*/ 6968429 w 7014825"/>
              <a:gd name="connsiteY3" fmla="*/ 6534323 h 6701896"/>
              <a:gd name="connsiteX4" fmla="*/ 3114509 w 7014825"/>
              <a:gd name="connsiteY4" fmla="*/ 6679773 h 6701896"/>
              <a:gd name="connsiteX5" fmla="*/ 817906 w 7014825"/>
              <a:gd name="connsiteY5" fmla="*/ 5596827 h 6701896"/>
              <a:gd name="connsiteX0" fmla="*/ 893966 w 7090885"/>
              <a:gd name="connsiteY0" fmla="*/ 5596827 h 6701896"/>
              <a:gd name="connsiteX1" fmla="*/ 455032 w 7090885"/>
              <a:gd name="connsiteY1" fmla="*/ 1227944 h 6701896"/>
              <a:gd name="connsiteX2" fmla="*/ 6984589 w 7090885"/>
              <a:gd name="connsiteY2" fmla="*/ 1009081 h 6701896"/>
              <a:gd name="connsiteX3" fmla="*/ 7044489 w 7090885"/>
              <a:gd name="connsiteY3" fmla="*/ 6534323 h 6701896"/>
              <a:gd name="connsiteX4" fmla="*/ 3190569 w 7090885"/>
              <a:gd name="connsiteY4" fmla="*/ 6679773 h 6701896"/>
              <a:gd name="connsiteX5" fmla="*/ 893966 w 7090885"/>
              <a:gd name="connsiteY5" fmla="*/ 5596827 h 6701896"/>
              <a:gd name="connsiteX0" fmla="*/ 773381 w 6970300"/>
              <a:gd name="connsiteY0" fmla="*/ 5596827 h 6701896"/>
              <a:gd name="connsiteX1" fmla="*/ 334447 w 6970300"/>
              <a:gd name="connsiteY1" fmla="*/ 1227944 h 6701896"/>
              <a:gd name="connsiteX2" fmla="*/ 6864004 w 6970300"/>
              <a:gd name="connsiteY2" fmla="*/ 1009081 h 6701896"/>
              <a:gd name="connsiteX3" fmla="*/ 6923904 w 6970300"/>
              <a:gd name="connsiteY3" fmla="*/ 6534323 h 6701896"/>
              <a:gd name="connsiteX4" fmla="*/ 3069984 w 6970300"/>
              <a:gd name="connsiteY4" fmla="*/ 6679773 h 6701896"/>
              <a:gd name="connsiteX5" fmla="*/ 773381 w 6970300"/>
              <a:gd name="connsiteY5" fmla="*/ 5596827 h 6701896"/>
              <a:gd name="connsiteX0" fmla="*/ 795529 w 6992448"/>
              <a:gd name="connsiteY0" fmla="*/ 5596827 h 6701896"/>
              <a:gd name="connsiteX1" fmla="*/ 356595 w 6992448"/>
              <a:gd name="connsiteY1" fmla="*/ 1227944 h 6701896"/>
              <a:gd name="connsiteX2" fmla="*/ 6886152 w 6992448"/>
              <a:gd name="connsiteY2" fmla="*/ 1009081 h 6701896"/>
              <a:gd name="connsiteX3" fmla="*/ 6946052 w 6992448"/>
              <a:gd name="connsiteY3" fmla="*/ 6534323 h 6701896"/>
              <a:gd name="connsiteX4" fmla="*/ 3092132 w 6992448"/>
              <a:gd name="connsiteY4" fmla="*/ 6679773 h 6701896"/>
              <a:gd name="connsiteX5" fmla="*/ 795529 w 6992448"/>
              <a:gd name="connsiteY5" fmla="*/ 5596827 h 6701896"/>
              <a:gd name="connsiteX0" fmla="*/ 893966 w 7090885"/>
              <a:gd name="connsiteY0" fmla="*/ 5596827 h 6534339"/>
              <a:gd name="connsiteX1" fmla="*/ 455032 w 7090885"/>
              <a:gd name="connsiteY1" fmla="*/ 1227944 h 6534339"/>
              <a:gd name="connsiteX2" fmla="*/ 6984589 w 7090885"/>
              <a:gd name="connsiteY2" fmla="*/ 1009081 h 6534339"/>
              <a:gd name="connsiteX3" fmla="*/ 7044489 w 7090885"/>
              <a:gd name="connsiteY3" fmla="*/ 6534323 h 6534339"/>
              <a:gd name="connsiteX4" fmla="*/ 3625997 w 7090885"/>
              <a:gd name="connsiteY4" fmla="*/ 6302402 h 6534339"/>
              <a:gd name="connsiteX5" fmla="*/ 893966 w 7090885"/>
              <a:gd name="connsiteY5" fmla="*/ 5596827 h 6534339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45471 w 7142051"/>
              <a:gd name="connsiteY0" fmla="*/ 5808938 h 7631818"/>
              <a:gd name="connsiteX1" fmla="*/ 479109 w 7142051"/>
              <a:gd name="connsiteY1" fmla="*/ 1236855 h 7631818"/>
              <a:gd name="connsiteX2" fmla="*/ 7008666 w 7142051"/>
              <a:gd name="connsiteY2" fmla="*/ 1017992 h 7631818"/>
              <a:gd name="connsiteX3" fmla="*/ 7097594 w 7142051"/>
              <a:gd name="connsiteY3" fmla="*/ 7631806 h 7631818"/>
              <a:gd name="connsiteX4" fmla="*/ 3650074 w 7142051"/>
              <a:gd name="connsiteY4" fmla="*/ 6311313 h 7631818"/>
              <a:gd name="connsiteX5" fmla="*/ 845471 w 7142051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36657 w 7133237"/>
              <a:gd name="connsiteY0" fmla="*/ 5999472 h 7822352"/>
              <a:gd name="connsiteX1" fmla="*/ 470295 w 7133237"/>
              <a:gd name="connsiteY1" fmla="*/ 1427389 h 7822352"/>
              <a:gd name="connsiteX2" fmla="*/ 6999852 w 7133237"/>
              <a:gd name="connsiteY2" fmla="*/ 1208526 h 7822352"/>
              <a:gd name="connsiteX3" fmla="*/ 7088780 w 7133237"/>
              <a:gd name="connsiteY3" fmla="*/ 7822340 h 7822352"/>
              <a:gd name="connsiteX4" fmla="*/ 4076688 w 7133237"/>
              <a:gd name="connsiteY4" fmla="*/ 6501847 h 7822352"/>
              <a:gd name="connsiteX5" fmla="*/ 836657 w 7133237"/>
              <a:gd name="connsiteY5" fmla="*/ 5999472 h 7822352"/>
              <a:gd name="connsiteX0" fmla="*/ 785167 w 7081747"/>
              <a:gd name="connsiteY0" fmla="*/ 6041594 h 7864474"/>
              <a:gd name="connsiteX1" fmla="*/ 418805 w 7081747"/>
              <a:gd name="connsiteY1" fmla="*/ 1469511 h 7864474"/>
              <a:gd name="connsiteX2" fmla="*/ 6948362 w 7081747"/>
              <a:gd name="connsiteY2" fmla="*/ 1250648 h 7864474"/>
              <a:gd name="connsiteX3" fmla="*/ 7037290 w 7081747"/>
              <a:gd name="connsiteY3" fmla="*/ 7864462 h 7864474"/>
              <a:gd name="connsiteX4" fmla="*/ 4025198 w 7081747"/>
              <a:gd name="connsiteY4" fmla="*/ 6543969 h 7864474"/>
              <a:gd name="connsiteX5" fmla="*/ 785167 w 7081747"/>
              <a:gd name="connsiteY5" fmla="*/ 6041594 h 786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81747" h="7864474">
                <a:moveTo>
                  <a:pt x="785167" y="6041594"/>
                </a:moveTo>
                <a:cubicBezTo>
                  <a:pt x="184102" y="5195851"/>
                  <a:pt x="-434223" y="3051773"/>
                  <a:pt x="418805" y="1469511"/>
                </a:cubicBezTo>
                <a:cubicBezTo>
                  <a:pt x="1271833" y="-112751"/>
                  <a:pt x="7352123" y="-744327"/>
                  <a:pt x="6948362" y="1250648"/>
                </a:cubicBezTo>
                <a:cubicBezTo>
                  <a:pt x="6651479" y="3423752"/>
                  <a:pt x="7242953" y="7873096"/>
                  <a:pt x="7037290" y="7864462"/>
                </a:cubicBezTo>
                <a:cubicBezTo>
                  <a:pt x="6446339" y="7152543"/>
                  <a:pt x="5430075" y="6572008"/>
                  <a:pt x="4025198" y="6543969"/>
                </a:cubicBezTo>
                <a:cubicBezTo>
                  <a:pt x="2620321" y="6515930"/>
                  <a:pt x="1386233" y="6887337"/>
                  <a:pt x="785167" y="604159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/>
          <a:lstStyle/>
          <a:p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9836FC8-C54D-5481-A6D2-BF3EC5FF5238}"/>
              </a:ext>
            </a:extLst>
          </p:cNvPr>
          <p:cNvSpPr/>
          <p:nvPr userDrawn="1"/>
        </p:nvSpPr>
        <p:spPr>
          <a:xfrm>
            <a:off x="5926437" y="-217714"/>
            <a:ext cx="6570363" cy="6792685"/>
          </a:xfrm>
          <a:custGeom>
            <a:avLst/>
            <a:gdLst>
              <a:gd name="connsiteX0" fmla="*/ 1040420 w 6570363"/>
              <a:gd name="connsiteY0" fmla="*/ 0 h 6792685"/>
              <a:gd name="connsiteX1" fmla="*/ 24420 w 6570363"/>
              <a:gd name="connsiteY1" fmla="*/ 1712685 h 6792685"/>
              <a:gd name="connsiteX2" fmla="*/ 314706 w 6570363"/>
              <a:gd name="connsiteY2" fmla="*/ 3672114 h 6792685"/>
              <a:gd name="connsiteX3" fmla="*/ 300192 w 6570363"/>
              <a:gd name="connsiteY3" fmla="*/ 5602514 h 6792685"/>
              <a:gd name="connsiteX4" fmla="*/ 1998363 w 6570363"/>
              <a:gd name="connsiteY4" fmla="*/ 6328228 h 6792685"/>
              <a:gd name="connsiteX5" fmla="*/ 4233563 w 6570363"/>
              <a:gd name="connsiteY5" fmla="*/ 5950857 h 6792685"/>
              <a:gd name="connsiteX6" fmla="*/ 6570363 w 6570363"/>
              <a:gd name="connsiteY6" fmla="*/ 6792685 h 679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70363" h="6792685">
                <a:moveTo>
                  <a:pt x="1040420" y="0"/>
                </a:moveTo>
                <a:cubicBezTo>
                  <a:pt x="592896" y="550333"/>
                  <a:pt x="145372" y="1100666"/>
                  <a:pt x="24420" y="1712685"/>
                </a:cubicBezTo>
                <a:cubicBezTo>
                  <a:pt x="-96532" y="2324704"/>
                  <a:pt x="268744" y="3023809"/>
                  <a:pt x="314706" y="3672114"/>
                </a:cubicBezTo>
                <a:cubicBezTo>
                  <a:pt x="360668" y="4320419"/>
                  <a:pt x="19582" y="5159828"/>
                  <a:pt x="300192" y="5602514"/>
                </a:cubicBezTo>
                <a:cubicBezTo>
                  <a:pt x="580802" y="6045200"/>
                  <a:pt x="1342801" y="6270171"/>
                  <a:pt x="1998363" y="6328228"/>
                </a:cubicBezTo>
                <a:cubicBezTo>
                  <a:pt x="2653925" y="6386285"/>
                  <a:pt x="3471563" y="5873448"/>
                  <a:pt x="4233563" y="5950857"/>
                </a:cubicBezTo>
                <a:cubicBezTo>
                  <a:pt x="4995563" y="6028267"/>
                  <a:pt x="6144611" y="6545942"/>
                  <a:pt x="6570363" y="679268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412D05E-725F-0E27-FE98-49E493B036DA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922604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4941C-0D99-DD82-FDA2-1F82C4CFB6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68323" y="556593"/>
            <a:ext cx="6177004" cy="5600284"/>
          </a:xfrm>
          <a:custGeom>
            <a:avLst/>
            <a:gdLst>
              <a:gd name="connsiteX0" fmla="*/ 0 w 2576594"/>
              <a:gd name="connsiteY0" fmla="*/ 1246982 h 2493963"/>
              <a:gd name="connsiteX1" fmla="*/ 1288297 w 2576594"/>
              <a:gd name="connsiteY1" fmla="*/ 0 h 2493963"/>
              <a:gd name="connsiteX2" fmla="*/ 2576594 w 2576594"/>
              <a:gd name="connsiteY2" fmla="*/ 1246982 h 2493963"/>
              <a:gd name="connsiteX3" fmla="*/ 1288297 w 2576594"/>
              <a:gd name="connsiteY3" fmla="*/ 2493964 h 2493963"/>
              <a:gd name="connsiteX4" fmla="*/ 0 w 2576594"/>
              <a:gd name="connsiteY4" fmla="*/ 1246982 h 2493963"/>
              <a:gd name="connsiteX0" fmla="*/ 0 w 3455368"/>
              <a:gd name="connsiteY0" fmla="*/ 3526848 h 3727854"/>
              <a:gd name="connsiteX1" fmla="*/ 2167071 w 3455368"/>
              <a:gd name="connsiteY1" fmla="*/ 82931 h 3727854"/>
              <a:gd name="connsiteX2" fmla="*/ 3455368 w 3455368"/>
              <a:gd name="connsiteY2" fmla="*/ 1329913 h 3727854"/>
              <a:gd name="connsiteX3" fmla="*/ 2167071 w 3455368"/>
              <a:gd name="connsiteY3" fmla="*/ 2576895 h 3727854"/>
              <a:gd name="connsiteX4" fmla="*/ 0 w 3455368"/>
              <a:gd name="connsiteY4" fmla="*/ 3526848 h 3727854"/>
              <a:gd name="connsiteX0" fmla="*/ 69316 w 3524684"/>
              <a:gd name="connsiteY0" fmla="*/ 4930853 h 5119588"/>
              <a:gd name="connsiteX1" fmla="*/ 811348 w 3524684"/>
              <a:gd name="connsiteY1" fmla="*/ 38146 h 5119588"/>
              <a:gd name="connsiteX2" fmla="*/ 3524684 w 3524684"/>
              <a:gd name="connsiteY2" fmla="*/ 2733918 h 5119588"/>
              <a:gd name="connsiteX3" fmla="*/ 2236387 w 3524684"/>
              <a:gd name="connsiteY3" fmla="*/ 3980900 h 5119588"/>
              <a:gd name="connsiteX4" fmla="*/ 69316 w 3524684"/>
              <a:gd name="connsiteY4" fmla="*/ 4930853 h 5119588"/>
              <a:gd name="connsiteX0" fmla="*/ 374922 w 3830290"/>
              <a:gd name="connsiteY0" fmla="*/ 4901976 h 5090711"/>
              <a:gd name="connsiteX1" fmla="*/ 1116954 w 3830290"/>
              <a:gd name="connsiteY1" fmla="*/ 9269 h 5090711"/>
              <a:gd name="connsiteX2" fmla="*/ 3830290 w 3830290"/>
              <a:gd name="connsiteY2" fmla="*/ 2705041 h 5090711"/>
              <a:gd name="connsiteX3" fmla="*/ 2541993 w 3830290"/>
              <a:gd name="connsiteY3" fmla="*/ 3952023 h 5090711"/>
              <a:gd name="connsiteX4" fmla="*/ 374922 w 3830290"/>
              <a:gd name="connsiteY4" fmla="*/ 4901976 h 5090711"/>
              <a:gd name="connsiteX0" fmla="*/ 104255 w 5162792"/>
              <a:gd name="connsiteY0" fmla="*/ 5035789 h 5247620"/>
              <a:gd name="connsiteX1" fmla="*/ 846287 w 5162792"/>
              <a:gd name="connsiteY1" fmla="*/ 143082 h 5247620"/>
              <a:gd name="connsiteX2" fmla="*/ 5162792 w 5162792"/>
              <a:gd name="connsiteY2" fmla="*/ 1568194 h 5247620"/>
              <a:gd name="connsiteX3" fmla="*/ 2271326 w 5162792"/>
              <a:gd name="connsiteY3" fmla="*/ 4085836 h 5247620"/>
              <a:gd name="connsiteX4" fmla="*/ 104255 w 5162792"/>
              <a:gd name="connsiteY4" fmla="*/ 5035789 h 5247620"/>
              <a:gd name="connsiteX0" fmla="*/ 316117 w 5745097"/>
              <a:gd name="connsiteY0" fmla="*/ 5035789 h 5625173"/>
              <a:gd name="connsiteX1" fmla="*/ 1058149 w 5745097"/>
              <a:gd name="connsiteY1" fmla="*/ 143082 h 5625173"/>
              <a:gd name="connsiteX2" fmla="*/ 5374654 w 5745097"/>
              <a:gd name="connsiteY2" fmla="*/ 1568194 h 5625173"/>
              <a:gd name="connsiteX3" fmla="*/ 5368892 w 5745097"/>
              <a:gd name="connsiteY3" fmla="*/ 5154616 h 5625173"/>
              <a:gd name="connsiteX4" fmla="*/ 316117 w 5745097"/>
              <a:gd name="connsiteY4" fmla="*/ 5035789 h 5625173"/>
              <a:gd name="connsiteX0" fmla="*/ 316117 w 5439005"/>
              <a:gd name="connsiteY0" fmla="*/ 5035789 h 5872726"/>
              <a:gd name="connsiteX1" fmla="*/ 1058149 w 5439005"/>
              <a:gd name="connsiteY1" fmla="*/ 143082 h 5872726"/>
              <a:gd name="connsiteX2" fmla="*/ 5374654 w 5439005"/>
              <a:gd name="connsiteY2" fmla="*/ 1568194 h 5872726"/>
              <a:gd name="connsiteX3" fmla="*/ 5368892 w 5439005"/>
              <a:gd name="connsiteY3" fmla="*/ 5154616 h 5872726"/>
              <a:gd name="connsiteX4" fmla="*/ 316117 w 5439005"/>
              <a:gd name="connsiteY4" fmla="*/ 5035789 h 5872726"/>
              <a:gd name="connsiteX0" fmla="*/ 316117 w 5745098"/>
              <a:gd name="connsiteY0" fmla="*/ 5200377 h 5840238"/>
              <a:gd name="connsiteX1" fmla="*/ 1058149 w 5745098"/>
              <a:gd name="connsiteY1" fmla="*/ 307670 h 5840238"/>
              <a:gd name="connsiteX2" fmla="*/ 5374654 w 5745098"/>
              <a:gd name="connsiteY2" fmla="*/ 937136 h 5840238"/>
              <a:gd name="connsiteX3" fmla="*/ 5368892 w 5745098"/>
              <a:gd name="connsiteY3" fmla="*/ 5319204 h 5840238"/>
              <a:gd name="connsiteX4" fmla="*/ 316117 w 5745098"/>
              <a:gd name="connsiteY4" fmla="*/ 5200377 h 5840238"/>
              <a:gd name="connsiteX0" fmla="*/ 316117 w 5745098"/>
              <a:gd name="connsiteY0" fmla="*/ 5193520 h 5833381"/>
              <a:gd name="connsiteX1" fmla="*/ 1058149 w 5745098"/>
              <a:gd name="connsiteY1" fmla="*/ 300813 h 5833381"/>
              <a:gd name="connsiteX2" fmla="*/ 5374654 w 5745098"/>
              <a:gd name="connsiteY2" fmla="*/ 930279 h 5833381"/>
              <a:gd name="connsiteX3" fmla="*/ 5368892 w 5745098"/>
              <a:gd name="connsiteY3" fmla="*/ 5312347 h 5833381"/>
              <a:gd name="connsiteX4" fmla="*/ 316117 w 5745098"/>
              <a:gd name="connsiteY4" fmla="*/ 5193520 h 5833381"/>
              <a:gd name="connsiteX0" fmla="*/ 316117 w 5648721"/>
              <a:gd name="connsiteY0" fmla="*/ 5193520 h 5833381"/>
              <a:gd name="connsiteX1" fmla="*/ 1058149 w 5648721"/>
              <a:gd name="connsiteY1" fmla="*/ 300813 h 5833381"/>
              <a:gd name="connsiteX2" fmla="*/ 5374654 w 5648721"/>
              <a:gd name="connsiteY2" fmla="*/ 930279 h 5833381"/>
              <a:gd name="connsiteX3" fmla="*/ 5368892 w 5648721"/>
              <a:gd name="connsiteY3" fmla="*/ 5312347 h 5833381"/>
              <a:gd name="connsiteX4" fmla="*/ 316117 w 5648721"/>
              <a:gd name="connsiteY4" fmla="*/ 5193520 h 5833381"/>
              <a:gd name="connsiteX0" fmla="*/ 316117 w 5634786"/>
              <a:gd name="connsiteY0" fmla="*/ 5193520 h 5833381"/>
              <a:gd name="connsiteX1" fmla="*/ 1058149 w 5634786"/>
              <a:gd name="connsiteY1" fmla="*/ 300813 h 5833381"/>
              <a:gd name="connsiteX2" fmla="*/ 5374654 w 5634786"/>
              <a:gd name="connsiteY2" fmla="*/ 930279 h 5833381"/>
              <a:gd name="connsiteX3" fmla="*/ 5368892 w 5634786"/>
              <a:gd name="connsiteY3" fmla="*/ 5312347 h 5833381"/>
              <a:gd name="connsiteX4" fmla="*/ 316117 w 5634786"/>
              <a:gd name="connsiteY4" fmla="*/ 5193520 h 5833381"/>
              <a:gd name="connsiteX0" fmla="*/ 316117 w 5634786"/>
              <a:gd name="connsiteY0" fmla="*/ 5207452 h 5847313"/>
              <a:gd name="connsiteX1" fmla="*/ 1058149 w 5634786"/>
              <a:gd name="connsiteY1" fmla="*/ 314745 h 5847313"/>
              <a:gd name="connsiteX2" fmla="*/ 5374654 w 5634786"/>
              <a:gd name="connsiteY2" fmla="*/ 944211 h 5847313"/>
              <a:gd name="connsiteX3" fmla="*/ 5368892 w 5634786"/>
              <a:gd name="connsiteY3" fmla="*/ 5326279 h 5847313"/>
              <a:gd name="connsiteX4" fmla="*/ 316117 w 5634786"/>
              <a:gd name="connsiteY4" fmla="*/ 5207452 h 5847313"/>
              <a:gd name="connsiteX0" fmla="*/ 312570 w 5631239"/>
              <a:gd name="connsiteY0" fmla="*/ 4784006 h 5384789"/>
              <a:gd name="connsiteX1" fmla="*/ 1066478 w 5631239"/>
              <a:gd name="connsiteY1" fmla="*/ 556317 h 5384789"/>
              <a:gd name="connsiteX2" fmla="*/ 5371107 w 5631239"/>
              <a:gd name="connsiteY2" fmla="*/ 520765 h 5384789"/>
              <a:gd name="connsiteX3" fmla="*/ 5365345 w 5631239"/>
              <a:gd name="connsiteY3" fmla="*/ 4902833 h 5384789"/>
              <a:gd name="connsiteX4" fmla="*/ 312570 w 5631239"/>
              <a:gd name="connsiteY4" fmla="*/ 4784006 h 5384789"/>
              <a:gd name="connsiteX0" fmla="*/ 252936 w 5571605"/>
              <a:gd name="connsiteY0" fmla="*/ 4940044 h 5540827"/>
              <a:gd name="connsiteX1" fmla="*/ 1006844 w 5571605"/>
              <a:gd name="connsiteY1" fmla="*/ 712355 h 5540827"/>
              <a:gd name="connsiteX2" fmla="*/ 5311473 w 5571605"/>
              <a:gd name="connsiteY2" fmla="*/ 676803 h 5540827"/>
              <a:gd name="connsiteX3" fmla="*/ 5305711 w 5571605"/>
              <a:gd name="connsiteY3" fmla="*/ 5058871 h 5540827"/>
              <a:gd name="connsiteX4" fmla="*/ 252936 w 5571605"/>
              <a:gd name="connsiteY4" fmla="*/ 4940044 h 5540827"/>
              <a:gd name="connsiteX0" fmla="*/ 312955 w 5634077"/>
              <a:gd name="connsiteY0" fmla="*/ 4750174 h 5346986"/>
              <a:gd name="connsiteX1" fmla="*/ 1066863 w 5634077"/>
              <a:gd name="connsiteY1" fmla="*/ 522485 h 5346986"/>
              <a:gd name="connsiteX2" fmla="*/ 5383368 w 5634077"/>
              <a:gd name="connsiteY2" fmla="*/ 546310 h 5346986"/>
              <a:gd name="connsiteX3" fmla="*/ 5365730 w 5634077"/>
              <a:gd name="connsiteY3" fmla="*/ 4869001 h 5346986"/>
              <a:gd name="connsiteX4" fmla="*/ 312955 w 5634077"/>
              <a:gd name="connsiteY4" fmla="*/ 4750174 h 5346986"/>
              <a:gd name="connsiteX0" fmla="*/ 312955 w 5998729"/>
              <a:gd name="connsiteY0" fmla="*/ 4750174 h 5346986"/>
              <a:gd name="connsiteX1" fmla="*/ 1066863 w 5998729"/>
              <a:gd name="connsiteY1" fmla="*/ 522485 h 5346986"/>
              <a:gd name="connsiteX2" fmla="*/ 5383368 w 5998729"/>
              <a:gd name="connsiteY2" fmla="*/ 546310 h 5346986"/>
              <a:gd name="connsiteX3" fmla="*/ 5365730 w 5998729"/>
              <a:gd name="connsiteY3" fmla="*/ 4869001 h 5346986"/>
              <a:gd name="connsiteX4" fmla="*/ 312955 w 5998729"/>
              <a:gd name="connsiteY4" fmla="*/ 4750174 h 5346986"/>
              <a:gd name="connsiteX0" fmla="*/ 312955 w 5998729"/>
              <a:gd name="connsiteY0" fmla="*/ 5229731 h 5826543"/>
              <a:gd name="connsiteX1" fmla="*/ 1066863 w 5998729"/>
              <a:gd name="connsiteY1" fmla="*/ 1002042 h 5826543"/>
              <a:gd name="connsiteX2" fmla="*/ 5383368 w 5998729"/>
              <a:gd name="connsiteY2" fmla="*/ 1025867 h 5826543"/>
              <a:gd name="connsiteX3" fmla="*/ 5365730 w 5998729"/>
              <a:gd name="connsiteY3" fmla="*/ 5348558 h 5826543"/>
              <a:gd name="connsiteX4" fmla="*/ 312955 w 5998729"/>
              <a:gd name="connsiteY4" fmla="*/ 5229731 h 5826543"/>
              <a:gd name="connsiteX0" fmla="*/ 312955 w 5686866"/>
              <a:gd name="connsiteY0" fmla="*/ 5229731 h 5826543"/>
              <a:gd name="connsiteX1" fmla="*/ 1066863 w 5686866"/>
              <a:gd name="connsiteY1" fmla="*/ 1002042 h 5826543"/>
              <a:gd name="connsiteX2" fmla="*/ 5383368 w 5686866"/>
              <a:gd name="connsiteY2" fmla="*/ 1025867 h 5826543"/>
              <a:gd name="connsiteX3" fmla="*/ 5365730 w 5686866"/>
              <a:gd name="connsiteY3" fmla="*/ 5348558 h 5826543"/>
              <a:gd name="connsiteX4" fmla="*/ 312955 w 5686866"/>
              <a:gd name="connsiteY4" fmla="*/ 5229731 h 5826543"/>
              <a:gd name="connsiteX0" fmla="*/ 310697 w 5697348"/>
              <a:gd name="connsiteY0" fmla="*/ 5316895 h 5874584"/>
              <a:gd name="connsiteX1" fmla="*/ 1076480 w 5697348"/>
              <a:gd name="connsiteY1" fmla="*/ 1006078 h 5874584"/>
              <a:gd name="connsiteX2" fmla="*/ 5392985 w 5697348"/>
              <a:gd name="connsiteY2" fmla="*/ 1029903 h 5874584"/>
              <a:gd name="connsiteX3" fmla="*/ 5375347 w 5697348"/>
              <a:gd name="connsiteY3" fmla="*/ 5352594 h 5874584"/>
              <a:gd name="connsiteX4" fmla="*/ 310697 w 5697348"/>
              <a:gd name="connsiteY4" fmla="*/ 5316895 h 5874584"/>
              <a:gd name="connsiteX0" fmla="*/ 247809 w 5634460"/>
              <a:gd name="connsiteY0" fmla="*/ 5316895 h 5887740"/>
              <a:gd name="connsiteX1" fmla="*/ 1013592 w 5634460"/>
              <a:gd name="connsiteY1" fmla="*/ 1006078 h 5887740"/>
              <a:gd name="connsiteX2" fmla="*/ 5330097 w 5634460"/>
              <a:gd name="connsiteY2" fmla="*/ 1029903 h 5887740"/>
              <a:gd name="connsiteX3" fmla="*/ 5312459 w 5634460"/>
              <a:gd name="connsiteY3" fmla="*/ 5352594 h 5887740"/>
              <a:gd name="connsiteX4" fmla="*/ 247809 w 5634460"/>
              <a:gd name="connsiteY4" fmla="*/ 5316895 h 5887740"/>
              <a:gd name="connsiteX0" fmla="*/ 314217 w 5700868"/>
              <a:gd name="connsiteY0" fmla="*/ 5304278 h 5859792"/>
              <a:gd name="connsiteX1" fmla="*/ 1068124 w 5700868"/>
              <a:gd name="connsiteY1" fmla="*/ 1029087 h 5859792"/>
              <a:gd name="connsiteX2" fmla="*/ 5396505 w 5700868"/>
              <a:gd name="connsiteY2" fmla="*/ 1017286 h 5859792"/>
              <a:gd name="connsiteX3" fmla="*/ 5378867 w 5700868"/>
              <a:gd name="connsiteY3" fmla="*/ 5339977 h 5859792"/>
              <a:gd name="connsiteX4" fmla="*/ 314217 w 5700868"/>
              <a:gd name="connsiteY4" fmla="*/ 5304278 h 5859792"/>
              <a:gd name="connsiteX0" fmla="*/ 323691 w 5710342"/>
              <a:gd name="connsiteY0" fmla="*/ 5251442 h 5806956"/>
              <a:gd name="connsiteX1" fmla="*/ 1077598 w 5710342"/>
              <a:gd name="connsiteY1" fmla="*/ 976251 h 5806956"/>
              <a:gd name="connsiteX2" fmla="*/ 5405979 w 5710342"/>
              <a:gd name="connsiteY2" fmla="*/ 964450 h 5806956"/>
              <a:gd name="connsiteX3" fmla="*/ 5388341 w 5710342"/>
              <a:gd name="connsiteY3" fmla="*/ 5287141 h 5806956"/>
              <a:gd name="connsiteX4" fmla="*/ 323691 w 5710342"/>
              <a:gd name="connsiteY4" fmla="*/ 5251442 h 5806956"/>
              <a:gd name="connsiteX0" fmla="*/ 309620 w 5696271"/>
              <a:gd name="connsiteY0" fmla="*/ 5307691 h 5863205"/>
              <a:gd name="connsiteX1" fmla="*/ 1063527 w 5696271"/>
              <a:gd name="connsiteY1" fmla="*/ 1032500 h 5863205"/>
              <a:gd name="connsiteX2" fmla="*/ 5391908 w 5696271"/>
              <a:gd name="connsiteY2" fmla="*/ 1020699 h 5863205"/>
              <a:gd name="connsiteX3" fmla="*/ 5374270 w 5696271"/>
              <a:gd name="connsiteY3" fmla="*/ 5343390 h 5863205"/>
              <a:gd name="connsiteX4" fmla="*/ 309620 w 5696271"/>
              <a:gd name="connsiteY4" fmla="*/ 5307691 h 5863205"/>
              <a:gd name="connsiteX0" fmla="*/ 272236 w 5658887"/>
              <a:gd name="connsiteY0" fmla="*/ 5290752 h 5846266"/>
              <a:gd name="connsiteX1" fmla="*/ 1026143 w 5658887"/>
              <a:gd name="connsiteY1" fmla="*/ 1015561 h 5846266"/>
              <a:gd name="connsiteX2" fmla="*/ 5354524 w 5658887"/>
              <a:gd name="connsiteY2" fmla="*/ 1003760 h 5846266"/>
              <a:gd name="connsiteX3" fmla="*/ 5336886 w 5658887"/>
              <a:gd name="connsiteY3" fmla="*/ 5326451 h 5846266"/>
              <a:gd name="connsiteX4" fmla="*/ 272236 w 5658887"/>
              <a:gd name="connsiteY4" fmla="*/ 5290752 h 5846266"/>
              <a:gd name="connsiteX0" fmla="*/ 323691 w 5710342"/>
              <a:gd name="connsiteY0" fmla="*/ 5367708 h 5923222"/>
              <a:gd name="connsiteX1" fmla="*/ 1077598 w 5710342"/>
              <a:gd name="connsiteY1" fmla="*/ 1092517 h 5923222"/>
              <a:gd name="connsiteX2" fmla="*/ 5405979 w 5710342"/>
              <a:gd name="connsiteY2" fmla="*/ 1080716 h 5923222"/>
              <a:gd name="connsiteX3" fmla="*/ 5388341 w 5710342"/>
              <a:gd name="connsiteY3" fmla="*/ 5403407 h 5923222"/>
              <a:gd name="connsiteX4" fmla="*/ 323691 w 5710342"/>
              <a:gd name="connsiteY4" fmla="*/ 5367708 h 5923222"/>
              <a:gd name="connsiteX0" fmla="*/ 320182 w 5668940"/>
              <a:gd name="connsiteY0" fmla="*/ 5367708 h 5621071"/>
              <a:gd name="connsiteX1" fmla="*/ 1074089 w 5668940"/>
              <a:gd name="connsiteY1" fmla="*/ 1092517 h 5621071"/>
              <a:gd name="connsiteX2" fmla="*/ 5402470 w 5668940"/>
              <a:gd name="connsiteY2" fmla="*/ 1080716 h 5621071"/>
              <a:gd name="connsiteX3" fmla="*/ 5337331 w 5668940"/>
              <a:gd name="connsiteY3" fmla="*/ 4690887 h 5621071"/>
              <a:gd name="connsiteX4" fmla="*/ 320182 w 5668940"/>
              <a:gd name="connsiteY4" fmla="*/ 5367708 h 5621071"/>
              <a:gd name="connsiteX0" fmla="*/ 320182 w 5632436"/>
              <a:gd name="connsiteY0" fmla="*/ 5367708 h 5644430"/>
              <a:gd name="connsiteX1" fmla="*/ 1074089 w 5632436"/>
              <a:gd name="connsiteY1" fmla="*/ 1092517 h 5644430"/>
              <a:gd name="connsiteX2" fmla="*/ 5402470 w 5632436"/>
              <a:gd name="connsiteY2" fmla="*/ 1080716 h 5644430"/>
              <a:gd name="connsiteX3" fmla="*/ 5337331 w 5632436"/>
              <a:gd name="connsiteY3" fmla="*/ 4690887 h 5644430"/>
              <a:gd name="connsiteX4" fmla="*/ 320182 w 5632436"/>
              <a:gd name="connsiteY4" fmla="*/ 5367708 h 5644430"/>
              <a:gd name="connsiteX0" fmla="*/ 325446 w 5695150"/>
              <a:gd name="connsiteY0" fmla="*/ 5367708 h 5640715"/>
              <a:gd name="connsiteX1" fmla="*/ 1079353 w 5695150"/>
              <a:gd name="connsiteY1" fmla="*/ 1092517 h 5640715"/>
              <a:gd name="connsiteX2" fmla="*/ 5407734 w 5695150"/>
              <a:gd name="connsiteY2" fmla="*/ 1080716 h 5640715"/>
              <a:gd name="connsiteX3" fmla="*/ 5413847 w 5695150"/>
              <a:gd name="connsiteY3" fmla="*/ 4679012 h 5640715"/>
              <a:gd name="connsiteX4" fmla="*/ 325446 w 5695150"/>
              <a:gd name="connsiteY4" fmla="*/ 5367708 h 5640715"/>
              <a:gd name="connsiteX0" fmla="*/ 325446 w 5746772"/>
              <a:gd name="connsiteY0" fmla="*/ 5367708 h 5827579"/>
              <a:gd name="connsiteX1" fmla="*/ 1079353 w 5746772"/>
              <a:gd name="connsiteY1" fmla="*/ 1092517 h 5827579"/>
              <a:gd name="connsiteX2" fmla="*/ 5407734 w 5746772"/>
              <a:gd name="connsiteY2" fmla="*/ 1080716 h 5827579"/>
              <a:gd name="connsiteX3" fmla="*/ 5413847 w 5746772"/>
              <a:gd name="connsiteY3" fmla="*/ 4679012 h 5827579"/>
              <a:gd name="connsiteX4" fmla="*/ 325446 w 5746772"/>
              <a:gd name="connsiteY4" fmla="*/ 5367708 h 5827579"/>
              <a:gd name="connsiteX0" fmla="*/ 325446 w 5649004"/>
              <a:gd name="connsiteY0" fmla="*/ 5367708 h 5859444"/>
              <a:gd name="connsiteX1" fmla="*/ 1079353 w 5649004"/>
              <a:gd name="connsiteY1" fmla="*/ 1092517 h 5859444"/>
              <a:gd name="connsiteX2" fmla="*/ 5407734 w 5649004"/>
              <a:gd name="connsiteY2" fmla="*/ 1080716 h 5859444"/>
              <a:gd name="connsiteX3" fmla="*/ 5413847 w 5649004"/>
              <a:gd name="connsiteY3" fmla="*/ 4679012 h 5859444"/>
              <a:gd name="connsiteX4" fmla="*/ 325446 w 5649004"/>
              <a:gd name="connsiteY4" fmla="*/ 5367708 h 5859444"/>
              <a:gd name="connsiteX0" fmla="*/ 315969 w 5721778"/>
              <a:gd name="connsiteY0" fmla="*/ 4993736 h 5229879"/>
              <a:gd name="connsiteX1" fmla="*/ 1069876 w 5721778"/>
              <a:gd name="connsiteY1" fmla="*/ 718545 h 5229879"/>
              <a:gd name="connsiteX2" fmla="*/ 5398257 w 5721778"/>
              <a:gd name="connsiteY2" fmla="*/ 1181757 h 5229879"/>
              <a:gd name="connsiteX3" fmla="*/ 5404370 w 5721778"/>
              <a:gd name="connsiteY3" fmla="*/ 4305040 h 5229879"/>
              <a:gd name="connsiteX4" fmla="*/ 315969 w 5721778"/>
              <a:gd name="connsiteY4" fmla="*/ 4993736 h 5229879"/>
              <a:gd name="connsiteX0" fmla="*/ 315969 w 5721778"/>
              <a:gd name="connsiteY0" fmla="*/ 5036433 h 5272576"/>
              <a:gd name="connsiteX1" fmla="*/ 1069876 w 5721778"/>
              <a:gd name="connsiteY1" fmla="*/ 761242 h 5272576"/>
              <a:gd name="connsiteX2" fmla="*/ 5398257 w 5721778"/>
              <a:gd name="connsiteY2" fmla="*/ 1224454 h 5272576"/>
              <a:gd name="connsiteX3" fmla="*/ 5404370 w 5721778"/>
              <a:gd name="connsiteY3" fmla="*/ 4347737 h 5272576"/>
              <a:gd name="connsiteX4" fmla="*/ 315969 w 5721778"/>
              <a:gd name="connsiteY4" fmla="*/ 5036433 h 5272576"/>
              <a:gd name="connsiteX0" fmla="*/ 295424 w 5701233"/>
              <a:gd name="connsiteY0" fmla="*/ 4961804 h 5185044"/>
              <a:gd name="connsiteX1" fmla="*/ 1120583 w 5701233"/>
              <a:gd name="connsiteY1" fmla="*/ 864743 h 5185044"/>
              <a:gd name="connsiteX2" fmla="*/ 5377712 w 5701233"/>
              <a:gd name="connsiteY2" fmla="*/ 1149825 h 5185044"/>
              <a:gd name="connsiteX3" fmla="*/ 5383825 w 5701233"/>
              <a:gd name="connsiteY3" fmla="*/ 4273108 h 5185044"/>
              <a:gd name="connsiteX4" fmla="*/ 295424 w 5701233"/>
              <a:gd name="connsiteY4" fmla="*/ 4961804 h 5185044"/>
              <a:gd name="connsiteX0" fmla="*/ 227944 w 6156019"/>
              <a:gd name="connsiteY0" fmla="*/ 4249685 h 4653160"/>
              <a:gd name="connsiteX1" fmla="*/ 1539991 w 6156019"/>
              <a:gd name="connsiteY1" fmla="*/ 829518 h 4653160"/>
              <a:gd name="connsiteX2" fmla="*/ 5797120 w 6156019"/>
              <a:gd name="connsiteY2" fmla="*/ 1114600 h 4653160"/>
              <a:gd name="connsiteX3" fmla="*/ 5803233 w 6156019"/>
              <a:gd name="connsiteY3" fmla="*/ 4237883 h 4653160"/>
              <a:gd name="connsiteX4" fmla="*/ 227944 w 6156019"/>
              <a:gd name="connsiteY4" fmla="*/ 4249685 h 4653160"/>
              <a:gd name="connsiteX0" fmla="*/ 2254 w 5930329"/>
              <a:gd name="connsiteY0" fmla="*/ 4249685 h 4728827"/>
              <a:gd name="connsiteX1" fmla="*/ 1314301 w 5930329"/>
              <a:gd name="connsiteY1" fmla="*/ 829518 h 4728827"/>
              <a:gd name="connsiteX2" fmla="*/ 5571430 w 5930329"/>
              <a:gd name="connsiteY2" fmla="*/ 1114600 h 4728827"/>
              <a:gd name="connsiteX3" fmla="*/ 5577543 w 5930329"/>
              <a:gd name="connsiteY3" fmla="*/ 4237883 h 4728827"/>
              <a:gd name="connsiteX4" fmla="*/ 2254 w 5930329"/>
              <a:gd name="connsiteY4" fmla="*/ 4249685 h 4728827"/>
              <a:gd name="connsiteX0" fmla="*/ 2203 w 6070417"/>
              <a:gd name="connsiteY0" fmla="*/ 3625988 h 4413820"/>
              <a:gd name="connsiteX1" fmla="*/ 1444879 w 6070417"/>
              <a:gd name="connsiteY1" fmla="*/ 799587 h 4413820"/>
              <a:gd name="connsiteX2" fmla="*/ 5702008 w 6070417"/>
              <a:gd name="connsiteY2" fmla="*/ 1084669 h 4413820"/>
              <a:gd name="connsiteX3" fmla="*/ 5708121 w 6070417"/>
              <a:gd name="connsiteY3" fmla="*/ 4207952 h 4413820"/>
              <a:gd name="connsiteX4" fmla="*/ 2203 w 6070417"/>
              <a:gd name="connsiteY4" fmla="*/ 3625988 h 4413820"/>
              <a:gd name="connsiteX0" fmla="*/ 53060 w 6121274"/>
              <a:gd name="connsiteY0" fmla="*/ 3625988 h 4456797"/>
              <a:gd name="connsiteX1" fmla="*/ 1495736 w 6121274"/>
              <a:gd name="connsiteY1" fmla="*/ 799587 h 4456797"/>
              <a:gd name="connsiteX2" fmla="*/ 5752865 w 6121274"/>
              <a:gd name="connsiteY2" fmla="*/ 1084669 h 4456797"/>
              <a:gd name="connsiteX3" fmla="*/ 5758978 w 6121274"/>
              <a:gd name="connsiteY3" fmla="*/ 4207952 h 4456797"/>
              <a:gd name="connsiteX4" fmla="*/ 53060 w 6121274"/>
              <a:gd name="connsiteY4" fmla="*/ 3625988 h 4456797"/>
              <a:gd name="connsiteX0" fmla="*/ 193599 w 6018185"/>
              <a:gd name="connsiteY0" fmla="*/ 3625988 h 4743687"/>
              <a:gd name="connsiteX1" fmla="*/ 1636275 w 6018185"/>
              <a:gd name="connsiteY1" fmla="*/ 799587 h 4743687"/>
              <a:gd name="connsiteX2" fmla="*/ 5893404 w 6018185"/>
              <a:gd name="connsiteY2" fmla="*/ 1084669 h 4743687"/>
              <a:gd name="connsiteX3" fmla="*/ 5578883 w 6018185"/>
              <a:gd name="connsiteY3" fmla="*/ 4623588 h 4743687"/>
              <a:gd name="connsiteX4" fmla="*/ 193599 w 6018185"/>
              <a:gd name="connsiteY4" fmla="*/ 3625988 h 4743687"/>
              <a:gd name="connsiteX0" fmla="*/ 193599 w 6018185"/>
              <a:gd name="connsiteY0" fmla="*/ 3625988 h 4915691"/>
              <a:gd name="connsiteX1" fmla="*/ 1636275 w 6018185"/>
              <a:gd name="connsiteY1" fmla="*/ 799587 h 4915691"/>
              <a:gd name="connsiteX2" fmla="*/ 5893404 w 6018185"/>
              <a:gd name="connsiteY2" fmla="*/ 1084669 h 4915691"/>
              <a:gd name="connsiteX3" fmla="*/ 5578883 w 6018185"/>
              <a:gd name="connsiteY3" fmla="*/ 4623588 h 4915691"/>
              <a:gd name="connsiteX4" fmla="*/ 3091886 w 6018185"/>
              <a:gd name="connsiteY4" fmla="*/ 4595458 h 4915691"/>
              <a:gd name="connsiteX5" fmla="*/ 193599 w 6018185"/>
              <a:gd name="connsiteY5" fmla="*/ 3625988 h 4915691"/>
              <a:gd name="connsiteX0" fmla="*/ 29539 w 5759925"/>
              <a:gd name="connsiteY0" fmla="*/ 3625988 h 5631302"/>
              <a:gd name="connsiteX1" fmla="*/ 1472215 w 5759925"/>
              <a:gd name="connsiteY1" fmla="*/ 799587 h 5631302"/>
              <a:gd name="connsiteX2" fmla="*/ 5729344 w 5759925"/>
              <a:gd name="connsiteY2" fmla="*/ 1084669 h 5631302"/>
              <a:gd name="connsiteX3" fmla="*/ 5414823 w 5759925"/>
              <a:gd name="connsiteY3" fmla="*/ 4623588 h 5631302"/>
              <a:gd name="connsiteX4" fmla="*/ 2559691 w 5759925"/>
              <a:gd name="connsiteY4" fmla="*/ 5592986 h 5631302"/>
              <a:gd name="connsiteX5" fmla="*/ 29539 w 5759925"/>
              <a:gd name="connsiteY5" fmla="*/ 3625988 h 5631302"/>
              <a:gd name="connsiteX0" fmla="*/ 27945 w 5817782"/>
              <a:gd name="connsiteY0" fmla="*/ 3937721 h 5646152"/>
              <a:gd name="connsiteX1" fmla="*/ 1529998 w 5817782"/>
              <a:gd name="connsiteY1" fmla="*/ 814437 h 5646152"/>
              <a:gd name="connsiteX2" fmla="*/ 5787127 w 5817782"/>
              <a:gd name="connsiteY2" fmla="*/ 1099519 h 5646152"/>
              <a:gd name="connsiteX3" fmla="*/ 5472606 w 5817782"/>
              <a:gd name="connsiteY3" fmla="*/ 4638438 h 5646152"/>
              <a:gd name="connsiteX4" fmla="*/ 2617474 w 5817782"/>
              <a:gd name="connsiteY4" fmla="*/ 5607836 h 5646152"/>
              <a:gd name="connsiteX5" fmla="*/ 27945 w 5817782"/>
              <a:gd name="connsiteY5" fmla="*/ 3937721 h 5646152"/>
              <a:gd name="connsiteX0" fmla="*/ 27066 w 5852574"/>
              <a:gd name="connsiteY0" fmla="*/ 4000095 h 5649150"/>
              <a:gd name="connsiteX1" fmla="*/ 1564745 w 5852574"/>
              <a:gd name="connsiteY1" fmla="*/ 817435 h 5649150"/>
              <a:gd name="connsiteX2" fmla="*/ 5821874 w 5852574"/>
              <a:gd name="connsiteY2" fmla="*/ 1102517 h 5649150"/>
              <a:gd name="connsiteX3" fmla="*/ 5507353 w 5852574"/>
              <a:gd name="connsiteY3" fmla="*/ 4641436 h 5649150"/>
              <a:gd name="connsiteX4" fmla="*/ 2652221 w 5852574"/>
              <a:gd name="connsiteY4" fmla="*/ 5610834 h 5649150"/>
              <a:gd name="connsiteX5" fmla="*/ 27066 w 5852574"/>
              <a:gd name="connsiteY5" fmla="*/ 4000095 h 5649150"/>
              <a:gd name="connsiteX0" fmla="*/ 39943 w 5865451"/>
              <a:gd name="connsiteY0" fmla="*/ 4000095 h 5785122"/>
              <a:gd name="connsiteX1" fmla="*/ 1577622 w 5865451"/>
              <a:gd name="connsiteY1" fmla="*/ 817435 h 5785122"/>
              <a:gd name="connsiteX2" fmla="*/ 5834751 w 5865451"/>
              <a:gd name="connsiteY2" fmla="*/ 1102517 h 5785122"/>
              <a:gd name="connsiteX3" fmla="*/ 5520230 w 5865451"/>
              <a:gd name="connsiteY3" fmla="*/ 4641436 h 5785122"/>
              <a:gd name="connsiteX4" fmla="*/ 2961981 w 5865451"/>
              <a:gd name="connsiteY4" fmla="*/ 5753338 h 5785122"/>
              <a:gd name="connsiteX5" fmla="*/ 39943 w 5865451"/>
              <a:gd name="connsiteY5" fmla="*/ 4000095 h 5785122"/>
              <a:gd name="connsiteX0" fmla="*/ 39943 w 7000658"/>
              <a:gd name="connsiteY0" fmla="*/ 4000095 h 5820006"/>
              <a:gd name="connsiteX1" fmla="*/ 1577622 w 7000658"/>
              <a:gd name="connsiteY1" fmla="*/ 817435 h 5820006"/>
              <a:gd name="connsiteX2" fmla="*/ 5834751 w 7000658"/>
              <a:gd name="connsiteY2" fmla="*/ 1102517 h 5820006"/>
              <a:gd name="connsiteX3" fmla="*/ 6921518 w 7000658"/>
              <a:gd name="connsiteY3" fmla="*/ 5033321 h 5820006"/>
              <a:gd name="connsiteX4" fmla="*/ 2961981 w 7000658"/>
              <a:gd name="connsiteY4" fmla="*/ 5753338 h 5820006"/>
              <a:gd name="connsiteX5" fmla="*/ 39943 w 7000658"/>
              <a:gd name="connsiteY5" fmla="*/ 4000095 h 5820006"/>
              <a:gd name="connsiteX0" fmla="*/ 39943 w 7324239"/>
              <a:gd name="connsiteY0" fmla="*/ 4000095 h 5770571"/>
              <a:gd name="connsiteX1" fmla="*/ 1577622 w 7324239"/>
              <a:gd name="connsiteY1" fmla="*/ 817435 h 5770571"/>
              <a:gd name="connsiteX2" fmla="*/ 5834751 w 7324239"/>
              <a:gd name="connsiteY2" fmla="*/ 1102517 h 5770571"/>
              <a:gd name="connsiteX3" fmla="*/ 6921518 w 7324239"/>
              <a:gd name="connsiteY3" fmla="*/ 5033321 h 5770571"/>
              <a:gd name="connsiteX4" fmla="*/ 2961981 w 7324239"/>
              <a:gd name="connsiteY4" fmla="*/ 5753338 h 5770571"/>
              <a:gd name="connsiteX5" fmla="*/ 39943 w 7324239"/>
              <a:gd name="connsiteY5" fmla="*/ 4000095 h 5770571"/>
              <a:gd name="connsiteX0" fmla="*/ 39943 w 6939952"/>
              <a:gd name="connsiteY0" fmla="*/ 4000095 h 5770571"/>
              <a:gd name="connsiteX1" fmla="*/ 1577622 w 6939952"/>
              <a:gd name="connsiteY1" fmla="*/ 817435 h 5770571"/>
              <a:gd name="connsiteX2" fmla="*/ 5834751 w 6939952"/>
              <a:gd name="connsiteY2" fmla="*/ 1102517 h 5770571"/>
              <a:gd name="connsiteX3" fmla="*/ 6921518 w 6939952"/>
              <a:gd name="connsiteY3" fmla="*/ 5033321 h 5770571"/>
              <a:gd name="connsiteX4" fmla="*/ 2961981 w 6939952"/>
              <a:gd name="connsiteY4" fmla="*/ 5753338 h 5770571"/>
              <a:gd name="connsiteX5" fmla="*/ 39943 w 6939952"/>
              <a:gd name="connsiteY5" fmla="*/ 4000095 h 5770571"/>
              <a:gd name="connsiteX0" fmla="*/ 39943 w 6939952"/>
              <a:gd name="connsiteY0" fmla="*/ 4000095 h 5774179"/>
              <a:gd name="connsiteX1" fmla="*/ 1577622 w 6939952"/>
              <a:gd name="connsiteY1" fmla="*/ 817435 h 5774179"/>
              <a:gd name="connsiteX2" fmla="*/ 5834751 w 6939952"/>
              <a:gd name="connsiteY2" fmla="*/ 1102517 h 5774179"/>
              <a:gd name="connsiteX3" fmla="*/ 6921518 w 6939952"/>
              <a:gd name="connsiteY3" fmla="*/ 5033321 h 5774179"/>
              <a:gd name="connsiteX4" fmla="*/ 2961981 w 6939952"/>
              <a:gd name="connsiteY4" fmla="*/ 5753338 h 5774179"/>
              <a:gd name="connsiteX5" fmla="*/ 39943 w 6939952"/>
              <a:gd name="connsiteY5" fmla="*/ 4000095 h 5774179"/>
              <a:gd name="connsiteX0" fmla="*/ 62517 w 6962526"/>
              <a:gd name="connsiteY0" fmla="*/ 4000095 h 5914074"/>
              <a:gd name="connsiteX1" fmla="*/ 1600196 w 6962526"/>
              <a:gd name="connsiteY1" fmla="*/ 817435 h 5914074"/>
              <a:gd name="connsiteX2" fmla="*/ 5857325 w 6962526"/>
              <a:gd name="connsiteY2" fmla="*/ 1102517 h 5914074"/>
              <a:gd name="connsiteX3" fmla="*/ 6944092 w 6962526"/>
              <a:gd name="connsiteY3" fmla="*/ 5033321 h 5914074"/>
              <a:gd name="connsiteX4" fmla="*/ 3447693 w 6962526"/>
              <a:gd name="connsiteY4" fmla="*/ 5895842 h 5914074"/>
              <a:gd name="connsiteX5" fmla="*/ 62517 w 6962526"/>
              <a:gd name="connsiteY5" fmla="*/ 4000095 h 5914074"/>
              <a:gd name="connsiteX0" fmla="*/ 62517 w 6962526"/>
              <a:gd name="connsiteY0" fmla="*/ 4000095 h 5909063"/>
              <a:gd name="connsiteX1" fmla="*/ 1600196 w 6962526"/>
              <a:gd name="connsiteY1" fmla="*/ 817435 h 5909063"/>
              <a:gd name="connsiteX2" fmla="*/ 5857325 w 6962526"/>
              <a:gd name="connsiteY2" fmla="*/ 1102517 h 5909063"/>
              <a:gd name="connsiteX3" fmla="*/ 6944092 w 6962526"/>
              <a:gd name="connsiteY3" fmla="*/ 5033321 h 5909063"/>
              <a:gd name="connsiteX4" fmla="*/ 3447693 w 6962526"/>
              <a:gd name="connsiteY4" fmla="*/ 5895842 h 5909063"/>
              <a:gd name="connsiteX5" fmla="*/ 62517 w 6962526"/>
              <a:gd name="connsiteY5" fmla="*/ 4000095 h 5909063"/>
              <a:gd name="connsiteX0" fmla="*/ 72715 w 7004788"/>
              <a:gd name="connsiteY0" fmla="*/ 4473865 h 6382833"/>
              <a:gd name="connsiteX1" fmla="*/ 1610394 w 7004788"/>
              <a:gd name="connsiteY1" fmla="*/ 1291205 h 6382833"/>
              <a:gd name="connsiteX2" fmla="*/ 6948178 w 7004788"/>
              <a:gd name="connsiteY2" fmla="*/ 923144 h 6382833"/>
              <a:gd name="connsiteX3" fmla="*/ 6954290 w 7004788"/>
              <a:gd name="connsiteY3" fmla="*/ 5507091 h 6382833"/>
              <a:gd name="connsiteX4" fmla="*/ 3457891 w 7004788"/>
              <a:gd name="connsiteY4" fmla="*/ 6369612 h 6382833"/>
              <a:gd name="connsiteX5" fmla="*/ 72715 w 7004788"/>
              <a:gd name="connsiteY5" fmla="*/ 4473865 h 6382833"/>
              <a:gd name="connsiteX0" fmla="*/ 106881 w 7038954"/>
              <a:gd name="connsiteY0" fmla="*/ 4547924 h 6456892"/>
              <a:gd name="connsiteX1" fmla="*/ 1415960 w 7038954"/>
              <a:gd name="connsiteY1" fmla="*/ 1109770 h 6456892"/>
              <a:gd name="connsiteX2" fmla="*/ 6982344 w 7038954"/>
              <a:gd name="connsiteY2" fmla="*/ 997203 h 6456892"/>
              <a:gd name="connsiteX3" fmla="*/ 6988456 w 7038954"/>
              <a:gd name="connsiteY3" fmla="*/ 5581150 h 6456892"/>
              <a:gd name="connsiteX4" fmla="*/ 3492057 w 7038954"/>
              <a:gd name="connsiteY4" fmla="*/ 6443671 h 6456892"/>
              <a:gd name="connsiteX5" fmla="*/ 106881 w 7038954"/>
              <a:gd name="connsiteY5" fmla="*/ 4547924 h 6456892"/>
              <a:gd name="connsiteX0" fmla="*/ 107112 w 7040332"/>
              <a:gd name="connsiteY0" fmla="*/ 4975368 h 6884336"/>
              <a:gd name="connsiteX1" fmla="*/ 1416191 w 7040332"/>
              <a:gd name="connsiteY1" fmla="*/ 1537214 h 6884336"/>
              <a:gd name="connsiteX2" fmla="*/ 6996022 w 7040332"/>
              <a:gd name="connsiteY2" fmla="*/ 866594 h 6884336"/>
              <a:gd name="connsiteX3" fmla="*/ 6988687 w 7040332"/>
              <a:gd name="connsiteY3" fmla="*/ 6008594 h 6884336"/>
              <a:gd name="connsiteX4" fmla="*/ 3492288 w 7040332"/>
              <a:gd name="connsiteY4" fmla="*/ 6871115 h 6884336"/>
              <a:gd name="connsiteX5" fmla="*/ 107112 w 7040332"/>
              <a:gd name="connsiteY5" fmla="*/ 4975368 h 6884336"/>
              <a:gd name="connsiteX0" fmla="*/ 125032 w 7058252"/>
              <a:gd name="connsiteY0" fmla="*/ 5026174 h 6935142"/>
              <a:gd name="connsiteX1" fmla="*/ 1339981 w 7058252"/>
              <a:gd name="connsiteY1" fmla="*/ 1386314 h 6935142"/>
              <a:gd name="connsiteX2" fmla="*/ 7013942 w 7058252"/>
              <a:gd name="connsiteY2" fmla="*/ 917400 h 6935142"/>
              <a:gd name="connsiteX3" fmla="*/ 7006607 w 7058252"/>
              <a:gd name="connsiteY3" fmla="*/ 6059400 h 6935142"/>
              <a:gd name="connsiteX4" fmla="*/ 3510208 w 7058252"/>
              <a:gd name="connsiteY4" fmla="*/ 6921921 h 6935142"/>
              <a:gd name="connsiteX5" fmla="*/ 125032 w 7058252"/>
              <a:gd name="connsiteY5" fmla="*/ 5026174 h 6935142"/>
              <a:gd name="connsiteX0" fmla="*/ 96994 w 7030214"/>
              <a:gd name="connsiteY0" fmla="*/ 5112058 h 7021026"/>
              <a:gd name="connsiteX1" fmla="*/ 1311943 w 7030214"/>
              <a:gd name="connsiteY1" fmla="*/ 1472198 h 7021026"/>
              <a:gd name="connsiteX2" fmla="*/ 6985904 w 7030214"/>
              <a:gd name="connsiteY2" fmla="*/ 1003284 h 7021026"/>
              <a:gd name="connsiteX3" fmla="*/ 6978569 w 7030214"/>
              <a:gd name="connsiteY3" fmla="*/ 6145284 h 7021026"/>
              <a:gd name="connsiteX4" fmla="*/ 3482170 w 7030214"/>
              <a:gd name="connsiteY4" fmla="*/ 7007805 h 7021026"/>
              <a:gd name="connsiteX5" fmla="*/ 96994 w 7030214"/>
              <a:gd name="connsiteY5" fmla="*/ 5112058 h 7021026"/>
              <a:gd name="connsiteX0" fmla="*/ 165399 w 7098619"/>
              <a:gd name="connsiteY0" fmla="*/ 5137158 h 7046126"/>
              <a:gd name="connsiteX1" fmla="*/ 1030724 w 7098619"/>
              <a:gd name="connsiteY1" fmla="*/ 1416616 h 7046126"/>
              <a:gd name="connsiteX2" fmla="*/ 7054309 w 7098619"/>
              <a:gd name="connsiteY2" fmla="*/ 1028384 h 7046126"/>
              <a:gd name="connsiteX3" fmla="*/ 7046974 w 7098619"/>
              <a:gd name="connsiteY3" fmla="*/ 6170384 h 7046126"/>
              <a:gd name="connsiteX4" fmla="*/ 3550575 w 7098619"/>
              <a:gd name="connsiteY4" fmla="*/ 7032905 h 7046126"/>
              <a:gd name="connsiteX5" fmla="*/ 165399 w 7098619"/>
              <a:gd name="connsiteY5" fmla="*/ 5137158 h 7046126"/>
              <a:gd name="connsiteX0" fmla="*/ 175351 w 7108571"/>
              <a:gd name="connsiteY0" fmla="*/ 5226784 h 7135752"/>
              <a:gd name="connsiteX1" fmla="*/ 1040676 w 7108571"/>
              <a:gd name="connsiteY1" fmla="*/ 1506242 h 7135752"/>
              <a:gd name="connsiteX2" fmla="*/ 7064261 w 7108571"/>
              <a:gd name="connsiteY2" fmla="*/ 1118010 h 7135752"/>
              <a:gd name="connsiteX3" fmla="*/ 7056926 w 7108571"/>
              <a:gd name="connsiteY3" fmla="*/ 6260010 h 7135752"/>
              <a:gd name="connsiteX4" fmla="*/ 3560527 w 7108571"/>
              <a:gd name="connsiteY4" fmla="*/ 7122531 h 7135752"/>
              <a:gd name="connsiteX5" fmla="*/ 175351 w 7108571"/>
              <a:gd name="connsiteY5" fmla="*/ 5226784 h 7135752"/>
              <a:gd name="connsiteX0" fmla="*/ 175351 w 7108571"/>
              <a:gd name="connsiteY0" fmla="*/ 5226784 h 7127573"/>
              <a:gd name="connsiteX1" fmla="*/ 1040676 w 7108571"/>
              <a:gd name="connsiteY1" fmla="*/ 1506242 h 7127573"/>
              <a:gd name="connsiteX2" fmla="*/ 7064261 w 7108571"/>
              <a:gd name="connsiteY2" fmla="*/ 1118010 h 7127573"/>
              <a:gd name="connsiteX3" fmla="*/ 7056926 w 7108571"/>
              <a:gd name="connsiteY3" fmla="*/ 6260010 h 7127573"/>
              <a:gd name="connsiteX4" fmla="*/ 3560527 w 7108571"/>
              <a:gd name="connsiteY4" fmla="*/ 7122531 h 7127573"/>
              <a:gd name="connsiteX5" fmla="*/ 175351 w 7108571"/>
              <a:gd name="connsiteY5" fmla="*/ 5226784 h 7127573"/>
              <a:gd name="connsiteX0" fmla="*/ 175351 w 7170557"/>
              <a:gd name="connsiteY0" fmla="*/ 5226784 h 7154795"/>
              <a:gd name="connsiteX1" fmla="*/ 1040676 w 7170557"/>
              <a:gd name="connsiteY1" fmla="*/ 1506242 h 7154795"/>
              <a:gd name="connsiteX2" fmla="*/ 7064261 w 7170557"/>
              <a:gd name="connsiteY2" fmla="*/ 1118010 h 7154795"/>
              <a:gd name="connsiteX3" fmla="*/ 7124161 w 7170557"/>
              <a:gd name="connsiteY3" fmla="*/ 6643252 h 7154795"/>
              <a:gd name="connsiteX4" fmla="*/ 3560527 w 7170557"/>
              <a:gd name="connsiteY4" fmla="*/ 7122531 h 7154795"/>
              <a:gd name="connsiteX5" fmla="*/ 175351 w 7170557"/>
              <a:gd name="connsiteY5" fmla="*/ 5226784 h 7154795"/>
              <a:gd name="connsiteX0" fmla="*/ 175351 w 7170557"/>
              <a:gd name="connsiteY0" fmla="*/ 5226784 h 7135754"/>
              <a:gd name="connsiteX1" fmla="*/ 1040676 w 7170557"/>
              <a:gd name="connsiteY1" fmla="*/ 1506242 h 7135754"/>
              <a:gd name="connsiteX2" fmla="*/ 7064261 w 7170557"/>
              <a:gd name="connsiteY2" fmla="*/ 1118010 h 7135754"/>
              <a:gd name="connsiteX3" fmla="*/ 7124161 w 7170557"/>
              <a:gd name="connsiteY3" fmla="*/ 6643252 h 7135754"/>
              <a:gd name="connsiteX4" fmla="*/ 3560527 w 7170557"/>
              <a:gd name="connsiteY4" fmla="*/ 7122531 h 7135754"/>
              <a:gd name="connsiteX5" fmla="*/ 175351 w 7170557"/>
              <a:gd name="connsiteY5" fmla="*/ 5226784 h 7135754"/>
              <a:gd name="connsiteX0" fmla="*/ 192451 w 7187657"/>
              <a:gd name="connsiteY0" fmla="*/ 5278777 h 7187747"/>
              <a:gd name="connsiteX1" fmla="*/ 1057776 w 7187657"/>
              <a:gd name="connsiteY1" fmla="*/ 1558235 h 7187747"/>
              <a:gd name="connsiteX2" fmla="*/ 7081361 w 7187657"/>
              <a:gd name="connsiteY2" fmla="*/ 1170003 h 7187747"/>
              <a:gd name="connsiteX3" fmla="*/ 7141261 w 7187657"/>
              <a:gd name="connsiteY3" fmla="*/ 6695245 h 7187747"/>
              <a:gd name="connsiteX4" fmla="*/ 3577627 w 7187657"/>
              <a:gd name="connsiteY4" fmla="*/ 7174524 h 7187747"/>
              <a:gd name="connsiteX5" fmla="*/ 192451 w 7187657"/>
              <a:gd name="connsiteY5" fmla="*/ 5278777 h 7187747"/>
              <a:gd name="connsiteX0" fmla="*/ 2866 w 6998072"/>
              <a:gd name="connsiteY0" fmla="*/ 5197304 h 7106274"/>
              <a:gd name="connsiteX1" fmla="*/ 2865079 w 6998072"/>
              <a:gd name="connsiteY1" fmla="*/ 1705362 h 7106274"/>
              <a:gd name="connsiteX2" fmla="*/ 6891776 w 6998072"/>
              <a:gd name="connsiteY2" fmla="*/ 1088530 h 7106274"/>
              <a:gd name="connsiteX3" fmla="*/ 6951676 w 6998072"/>
              <a:gd name="connsiteY3" fmla="*/ 6613772 h 7106274"/>
              <a:gd name="connsiteX4" fmla="*/ 3388042 w 6998072"/>
              <a:gd name="connsiteY4" fmla="*/ 7093051 h 7106274"/>
              <a:gd name="connsiteX5" fmla="*/ 2866 w 6998072"/>
              <a:gd name="connsiteY5" fmla="*/ 5197304 h 7106274"/>
              <a:gd name="connsiteX0" fmla="*/ 1495 w 6996701"/>
              <a:gd name="connsiteY0" fmla="*/ 5204802 h 7113772"/>
              <a:gd name="connsiteX1" fmla="*/ 2863708 w 6996701"/>
              <a:gd name="connsiteY1" fmla="*/ 1712860 h 7113772"/>
              <a:gd name="connsiteX2" fmla="*/ 6890405 w 6996701"/>
              <a:gd name="connsiteY2" fmla="*/ 1096028 h 7113772"/>
              <a:gd name="connsiteX3" fmla="*/ 6950305 w 6996701"/>
              <a:gd name="connsiteY3" fmla="*/ 6621270 h 7113772"/>
              <a:gd name="connsiteX4" fmla="*/ 3386671 w 6996701"/>
              <a:gd name="connsiteY4" fmla="*/ 7100549 h 7113772"/>
              <a:gd name="connsiteX5" fmla="*/ 1495 w 6996701"/>
              <a:gd name="connsiteY5" fmla="*/ 5204802 h 7113772"/>
              <a:gd name="connsiteX0" fmla="*/ 114146 w 7109352"/>
              <a:gd name="connsiteY0" fmla="*/ 5149953 h 7058923"/>
              <a:gd name="connsiteX1" fmla="*/ 313842 w 7109352"/>
              <a:gd name="connsiteY1" fmla="*/ 1826099 h 7058923"/>
              <a:gd name="connsiteX2" fmla="*/ 7003056 w 7109352"/>
              <a:gd name="connsiteY2" fmla="*/ 1041179 h 7058923"/>
              <a:gd name="connsiteX3" fmla="*/ 7062956 w 7109352"/>
              <a:gd name="connsiteY3" fmla="*/ 6566421 h 7058923"/>
              <a:gd name="connsiteX4" fmla="*/ 3499322 w 7109352"/>
              <a:gd name="connsiteY4" fmla="*/ 7045700 h 7058923"/>
              <a:gd name="connsiteX5" fmla="*/ 114146 w 7109352"/>
              <a:gd name="connsiteY5" fmla="*/ 5149953 h 7058923"/>
              <a:gd name="connsiteX0" fmla="*/ 1888574 w 6996922"/>
              <a:gd name="connsiteY0" fmla="*/ 5308702 h 6875893"/>
              <a:gd name="connsiteX1" fmla="*/ 201412 w 6996922"/>
              <a:gd name="connsiteY1" fmla="*/ 1636505 h 6875893"/>
              <a:gd name="connsiteX2" fmla="*/ 6890626 w 6996922"/>
              <a:gd name="connsiteY2" fmla="*/ 851585 h 6875893"/>
              <a:gd name="connsiteX3" fmla="*/ 6950526 w 6996922"/>
              <a:gd name="connsiteY3" fmla="*/ 6376827 h 6875893"/>
              <a:gd name="connsiteX4" fmla="*/ 3386892 w 6996922"/>
              <a:gd name="connsiteY4" fmla="*/ 6856106 h 6875893"/>
              <a:gd name="connsiteX5" fmla="*/ 1888574 w 6996922"/>
              <a:gd name="connsiteY5" fmla="*/ 5308702 h 6875893"/>
              <a:gd name="connsiteX0" fmla="*/ 1847876 w 6956224"/>
              <a:gd name="connsiteY0" fmla="*/ 5388719 h 6955910"/>
              <a:gd name="connsiteX1" fmla="*/ 204257 w 6956224"/>
              <a:gd name="connsiteY1" fmla="*/ 1397208 h 6955910"/>
              <a:gd name="connsiteX2" fmla="*/ 6849928 w 6956224"/>
              <a:gd name="connsiteY2" fmla="*/ 931602 h 6955910"/>
              <a:gd name="connsiteX3" fmla="*/ 6909828 w 6956224"/>
              <a:gd name="connsiteY3" fmla="*/ 6456844 h 6955910"/>
              <a:gd name="connsiteX4" fmla="*/ 3346194 w 6956224"/>
              <a:gd name="connsiteY4" fmla="*/ 6936123 h 6955910"/>
              <a:gd name="connsiteX5" fmla="*/ 1847876 w 6956224"/>
              <a:gd name="connsiteY5" fmla="*/ 5388719 h 6955910"/>
              <a:gd name="connsiteX0" fmla="*/ 1680737 w 6789085"/>
              <a:gd name="connsiteY0" fmla="*/ 5908231 h 7475422"/>
              <a:gd name="connsiteX1" fmla="*/ 37118 w 6789085"/>
              <a:gd name="connsiteY1" fmla="*/ 1916720 h 7475422"/>
              <a:gd name="connsiteX2" fmla="*/ 6682789 w 6789085"/>
              <a:gd name="connsiteY2" fmla="*/ 1451114 h 7475422"/>
              <a:gd name="connsiteX3" fmla="*/ 6742689 w 6789085"/>
              <a:gd name="connsiteY3" fmla="*/ 6976356 h 7475422"/>
              <a:gd name="connsiteX4" fmla="*/ 3179055 w 6789085"/>
              <a:gd name="connsiteY4" fmla="*/ 7455635 h 7475422"/>
              <a:gd name="connsiteX5" fmla="*/ 1680737 w 6789085"/>
              <a:gd name="connsiteY5" fmla="*/ 5908231 h 7475422"/>
              <a:gd name="connsiteX0" fmla="*/ 1673043 w 6781391"/>
              <a:gd name="connsiteY0" fmla="*/ 5908231 h 7009974"/>
              <a:gd name="connsiteX1" fmla="*/ 29424 w 6781391"/>
              <a:gd name="connsiteY1" fmla="*/ 1916720 h 7009974"/>
              <a:gd name="connsiteX2" fmla="*/ 6675095 w 6781391"/>
              <a:gd name="connsiteY2" fmla="*/ 1451114 h 7009974"/>
              <a:gd name="connsiteX3" fmla="*/ 6734995 w 6781391"/>
              <a:gd name="connsiteY3" fmla="*/ 6976356 h 7009974"/>
              <a:gd name="connsiteX4" fmla="*/ 558790 w 6781391"/>
              <a:gd name="connsiteY4" fmla="*/ 6976663 h 7009974"/>
              <a:gd name="connsiteX5" fmla="*/ 1673043 w 6781391"/>
              <a:gd name="connsiteY5" fmla="*/ 5908231 h 7009974"/>
              <a:gd name="connsiteX0" fmla="*/ 965292 w 7089640"/>
              <a:gd name="connsiteY0" fmla="*/ 5087314 h 6494621"/>
              <a:gd name="connsiteX1" fmla="*/ 337673 w 7089640"/>
              <a:gd name="connsiteY1" fmla="*/ 1386088 h 6494621"/>
              <a:gd name="connsiteX2" fmla="*/ 6983344 w 7089640"/>
              <a:gd name="connsiteY2" fmla="*/ 920482 h 6494621"/>
              <a:gd name="connsiteX3" fmla="*/ 7043244 w 7089640"/>
              <a:gd name="connsiteY3" fmla="*/ 6445724 h 6494621"/>
              <a:gd name="connsiteX4" fmla="*/ 867039 w 7089640"/>
              <a:gd name="connsiteY4" fmla="*/ 6446031 h 6494621"/>
              <a:gd name="connsiteX5" fmla="*/ 965292 w 7089640"/>
              <a:gd name="connsiteY5" fmla="*/ 5087314 h 6494621"/>
              <a:gd name="connsiteX0" fmla="*/ 864572 w 6988920"/>
              <a:gd name="connsiteY0" fmla="*/ 5157762 h 6565069"/>
              <a:gd name="connsiteX1" fmla="*/ 353067 w 6988920"/>
              <a:gd name="connsiteY1" fmla="*/ 1209793 h 6565069"/>
              <a:gd name="connsiteX2" fmla="*/ 6882624 w 6988920"/>
              <a:gd name="connsiteY2" fmla="*/ 990930 h 6565069"/>
              <a:gd name="connsiteX3" fmla="*/ 6942524 w 6988920"/>
              <a:gd name="connsiteY3" fmla="*/ 6516172 h 6565069"/>
              <a:gd name="connsiteX4" fmla="*/ 766319 w 6988920"/>
              <a:gd name="connsiteY4" fmla="*/ 6516479 h 6565069"/>
              <a:gd name="connsiteX5" fmla="*/ 864572 w 6988920"/>
              <a:gd name="connsiteY5" fmla="*/ 5157762 h 6565069"/>
              <a:gd name="connsiteX0" fmla="*/ 803231 w 6927579"/>
              <a:gd name="connsiteY0" fmla="*/ 5499440 h 6906747"/>
              <a:gd name="connsiteX1" fmla="*/ 291726 w 6927579"/>
              <a:gd name="connsiteY1" fmla="*/ 1551471 h 6906747"/>
              <a:gd name="connsiteX2" fmla="*/ 6821283 w 6927579"/>
              <a:gd name="connsiteY2" fmla="*/ 1332608 h 6906747"/>
              <a:gd name="connsiteX3" fmla="*/ 6881183 w 6927579"/>
              <a:gd name="connsiteY3" fmla="*/ 6857850 h 6906747"/>
              <a:gd name="connsiteX4" fmla="*/ 704978 w 6927579"/>
              <a:gd name="connsiteY4" fmla="*/ 6858157 h 6906747"/>
              <a:gd name="connsiteX5" fmla="*/ 803231 w 6927579"/>
              <a:gd name="connsiteY5" fmla="*/ 5499440 h 6906747"/>
              <a:gd name="connsiteX0" fmla="*/ 865520 w 6989868"/>
              <a:gd name="connsiteY0" fmla="*/ 5499440 h 7044175"/>
              <a:gd name="connsiteX1" fmla="*/ 354015 w 6989868"/>
              <a:gd name="connsiteY1" fmla="*/ 1551471 h 7044175"/>
              <a:gd name="connsiteX2" fmla="*/ 6883572 w 6989868"/>
              <a:gd name="connsiteY2" fmla="*/ 1332608 h 7044175"/>
              <a:gd name="connsiteX3" fmla="*/ 6943472 w 6989868"/>
              <a:gd name="connsiteY3" fmla="*/ 6857850 h 7044175"/>
              <a:gd name="connsiteX4" fmla="*/ 3089552 w 6989868"/>
              <a:gd name="connsiteY4" fmla="*/ 7003300 h 7044175"/>
              <a:gd name="connsiteX5" fmla="*/ 865520 w 6989868"/>
              <a:gd name="connsiteY5" fmla="*/ 5499440 h 7044175"/>
              <a:gd name="connsiteX0" fmla="*/ 878793 w 7075712"/>
              <a:gd name="connsiteY0" fmla="*/ 5596827 h 6701896"/>
              <a:gd name="connsiteX1" fmla="*/ 439859 w 7075712"/>
              <a:gd name="connsiteY1" fmla="*/ 1227944 h 6701896"/>
              <a:gd name="connsiteX2" fmla="*/ 6969416 w 7075712"/>
              <a:gd name="connsiteY2" fmla="*/ 1009081 h 6701896"/>
              <a:gd name="connsiteX3" fmla="*/ 7029316 w 7075712"/>
              <a:gd name="connsiteY3" fmla="*/ 6534323 h 6701896"/>
              <a:gd name="connsiteX4" fmla="*/ 3175396 w 7075712"/>
              <a:gd name="connsiteY4" fmla="*/ 6679773 h 6701896"/>
              <a:gd name="connsiteX5" fmla="*/ 878793 w 7075712"/>
              <a:gd name="connsiteY5" fmla="*/ 5596827 h 6701896"/>
              <a:gd name="connsiteX0" fmla="*/ 817906 w 7014825"/>
              <a:gd name="connsiteY0" fmla="*/ 5596827 h 6701896"/>
              <a:gd name="connsiteX1" fmla="*/ 378972 w 7014825"/>
              <a:gd name="connsiteY1" fmla="*/ 1227944 h 6701896"/>
              <a:gd name="connsiteX2" fmla="*/ 6908529 w 7014825"/>
              <a:gd name="connsiteY2" fmla="*/ 1009081 h 6701896"/>
              <a:gd name="connsiteX3" fmla="*/ 6968429 w 7014825"/>
              <a:gd name="connsiteY3" fmla="*/ 6534323 h 6701896"/>
              <a:gd name="connsiteX4" fmla="*/ 3114509 w 7014825"/>
              <a:gd name="connsiteY4" fmla="*/ 6679773 h 6701896"/>
              <a:gd name="connsiteX5" fmla="*/ 817906 w 7014825"/>
              <a:gd name="connsiteY5" fmla="*/ 5596827 h 6701896"/>
              <a:gd name="connsiteX0" fmla="*/ 893966 w 7090885"/>
              <a:gd name="connsiteY0" fmla="*/ 5596827 h 6701896"/>
              <a:gd name="connsiteX1" fmla="*/ 455032 w 7090885"/>
              <a:gd name="connsiteY1" fmla="*/ 1227944 h 6701896"/>
              <a:gd name="connsiteX2" fmla="*/ 6984589 w 7090885"/>
              <a:gd name="connsiteY2" fmla="*/ 1009081 h 6701896"/>
              <a:gd name="connsiteX3" fmla="*/ 7044489 w 7090885"/>
              <a:gd name="connsiteY3" fmla="*/ 6534323 h 6701896"/>
              <a:gd name="connsiteX4" fmla="*/ 3190569 w 7090885"/>
              <a:gd name="connsiteY4" fmla="*/ 6679773 h 6701896"/>
              <a:gd name="connsiteX5" fmla="*/ 893966 w 7090885"/>
              <a:gd name="connsiteY5" fmla="*/ 5596827 h 6701896"/>
              <a:gd name="connsiteX0" fmla="*/ 773381 w 6970300"/>
              <a:gd name="connsiteY0" fmla="*/ 5596827 h 6701896"/>
              <a:gd name="connsiteX1" fmla="*/ 334447 w 6970300"/>
              <a:gd name="connsiteY1" fmla="*/ 1227944 h 6701896"/>
              <a:gd name="connsiteX2" fmla="*/ 6864004 w 6970300"/>
              <a:gd name="connsiteY2" fmla="*/ 1009081 h 6701896"/>
              <a:gd name="connsiteX3" fmla="*/ 6923904 w 6970300"/>
              <a:gd name="connsiteY3" fmla="*/ 6534323 h 6701896"/>
              <a:gd name="connsiteX4" fmla="*/ 3069984 w 6970300"/>
              <a:gd name="connsiteY4" fmla="*/ 6679773 h 6701896"/>
              <a:gd name="connsiteX5" fmla="*/ 773381 w 6970300"/>
              <a:gd name="connsiteY5" fmla="*/ 5596827 h 6701896"/>
              <a:gd name="connsiteX0" fmla="*/ 795529 w 6992448"/>
              <a:gd name="connsiteY0" fmla="*/ 5596827 h 6701896"/>
              <a:gd name="connsiteX1" fmla="*/ 356595 w 6992448"/>
              <a:gd name="connsiteY1" fmla="*/ 1227944 h 6701896"/>
              <a:gd name="connsiteX2" fmla="*/ 6886152 w 6992448"/>
              <a:gd name="connsiteY2" fmla="*/ 1009081 h 6701896"/>
              <a:gd name="connsiteX3" fmla="*/ 6946052 w 6992448"/>
              <a:gd name="connsiteY3" fmla="*/ 6534323 h 6701896"/>
              <a:gd name="connsiteX4" fmla="*/ 3092132 w 6992448"/>
              <a:gd name="connsiteY4" fmla="*/ 6679773 h 6701896"/>
              <a:gd name="connsiteX5" fmla="*/ 795529 w 6992448"/>
              <a:gd name="connsiteY5" fmla="*/ 5596827 h 6701896"/>
              <a:gd name="connsiteX0" fmla="*/ 893966 w 7090885"/>
              <a:gd name="connsiteY0" fmla="*/ 5596827 h 6534339"/>
              <a:gd name="connsiteX1" fmla="*/ 455032 w 7090885"/>
              <a:gd name="connsiteY1" fmla="*/ 1227944 h 6534339"/>
              <a:gd name="connsiteX2" fmla="*/ 6984589 w 7090885"/>
              <a:gd name="connsiteY2" fmla="*/ 1009081 h 6534339"/>
              <a:gd name="connsiteX3" fmla="*/ 7044489 w 7090885"/>
              <a:gd name="connsiteY3" fmla="*/ 6534323 h 6534339"/>
              <a:gd name="connsiteX4" fmla="*/ 3625997 w 7090885"/>
              <a:gd name="connsiteY4" fmla="*/ 6302402 h 6534339"/>
              <a:gd name="connsiteX5" fmla="*/ 893966 w 7090885"/>
              <a:gd name="connsiteY5" fmla="*/ 5596827 h 6534339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45471 w 7142051"/>
              <a:gd name="connsiteY0" fmla="*/ 5808938 h 7631818"/>
              <a:gd name="connsiteX1" fmla="*/ 479109 w 7142051"/>
              <a:gd name="connsiteY1" fmla="*/ 1236855 h 7631818"/>
              <a:gd name="connsiteX2" fmla="*/ 7008666 w 7142051"/>
              <a:gd name="connsiteY2" fmla="*/ 1017992 h 7631818"/>
              <a:gd name="connsiteX3" fmla="*/ 7097594 w 7142051"/>
              <a:gd name="connsiteY3" fmla="*/ 7631806 h 7631818"/>
              <a:gd name="connsiteX4" fmla="*/ 3650074 w 7142051"/>
              <a:gd name="connsiteY4" fmla="*/ 6311313 h 7631818"/>
              <a:gd name="connsiteX5" fmla="*/ 845471 w 7142051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36657 w 7133237"/>
              <a:gd name="connsiteY0" fmla="*/ 5999472 h 7822352"/>
              <a:gd name="connsiteX1" fmla="*/ 470295 w 7133237"/>
              <a:gd name="connsiteY1" fmla="*/ 1427389 h 7822352"/>
              <a:gd name="connsiteX2" fmla="*/ 6999852 w 7133237"/>
              <a:gd name="connsiteY2" fmla="*/ 1208526 h 7822352"/>
              <a:gd name="connsiteX3" fmla="*/ 7088780 w 7133237"/>
              <a:gd name="connsiteY3" fmla="*/ 7822340 h 7822352"/>
              <a:gd name="connsiteX4" fmla="*/ 4076688 w 7133237"/>
              <a:gd name="connsiteY4" fmla="*/ 6501847 h 7822352"/>
              <a:gd name="connsiteX5" fmla="*/ 836657 w 7133237"/>
              <a:gd name="connsiteY5" fmla="*/ 5999472 h 7822352"/>
              <a:gd name="connsiteX0" fmla="*/ 785167 w 7081747"/>
              <a:gd name="connsiteY0" fmla="*/ 6041594 h 7864474"/>
              <a:gd name="connsiteX1" fmla="*/ 418805 w 7081747"/>
              <a:gd name="connsiteY1" fmla="*/ 1469511 h 7864474"/>
              <a:gd name="connsiteX2" fmla="*/ 6948362 w 7081747"/>
              <a:gd name="connsiteY2" fmla="*/ 1250648 h 7864474"/>
              <a:gd name="connsiteX3" fmla="*/ 7037290 w 7081747"/>
              <a:gd name="connsiteY3" fmla="*/ 7864462 h 7864474"/>
              <a:gd name="connsiteX4" fmla="*/ 4025198 w 7081747"/>
              <a:gd name="connsiteY4" fmla="*/ 6543969 h 7864474"/>
              <a:gd name="connsiteX5" fmla="*/ 785167 w 7081747"/>
              <a:gd name="connsiteY5" fmla="*/ 6041594 h 7864474"/>
              <a:gd name="connsiteX0" fmla="*/ 791601 w 7062597"/>
              <a:gd name="connsiteY0" fmla="*/ 4973221 h 6796107"/>
              <a:gd name="connsiteX1" fmla="*/ 425239 w 7062597"/>
              <a:gd name="connsiteY1" fmla="*/ 401138 h 6796107"/>
              <a:gd name="connsiteX2" fmla="*/ 5996854 w 7062597"/>
              <a:gd name="connsiteY2" fmla="*/ 1586533 h 6796107"/>
              <a:gd name="connsiteX3" fmla="*/ 7043724 w 7062597"/>
              <a:gd name="connsiteY3" fmla="*/ 6796089 h 6796107"/>
              <a:gd name="connsiteX4" fmla="*/ 4031632 w 7062597"/>
              <a:gd name="connsiteY4" fmla="*/ 5475596 h 6796107"/>
              <a:gd name="connsiteX5" fmla="*/ 791601 w 7062597"/>
              <a:gd name="connsiteY5" fmla="*/ 4973221 h 6796107"/>
              <a:gd name="connsiteX0" fmla="*/ 791601 w 7062597"/>
              <a:gd name="connsiteY0" fmla="*/ 5163390 h 6986276"/>
              <a:gd name="connsiteX1" fmla="*/ 425239 w 7062597"/>
              <a:gd name="connsiteY1" fmla="*/ 591307 h 6986276"/>
              <a:gd name="connsiteX2" fmla="*/ 5996854 w 7062597"/>
              <a:gd name="connsiteY2" fmla="*/ 1776702 h 6986276"/>
              <a:gd name="connsiteX3" fmla="*/ 7043724 w 7062597"/>
              <a:gd name="connsiteY3" fmla="*/ 6986258 h 6986276"/>
              <a:gd name="connsiteX4" fmla="*/ 4031632 w 7062597"/>
              <a:gd name="connsiteY4" fmla="*/ 5665765 h 6986276"/>
              <a:gd name="connsiteX5" fmla="*/ 791601 w 7062597"/>
              <a:gd name="connsiteY5" fmla="*/ 5163390 h 6986276"/>
              <a:gd name="connsiteX0" fmla="*/ 791601 w 7074931"/>
              <a:gd name="connsiteY0" fmla="*/ 5163390 h 6986269"/>
              <a:gd name="connsiteX1" fmla="*/ 425239 w 7074931"/>
              <a:gd name="connsiteY1" fmla="*/ 591307 h 6986269"/>
              <a:gd name="connsiteX2" fmla="*/ 5996854 w 7074931"/>
              <a:gd name="connsiteY2" fmla="*/ 1776702 h 6986269"/>
              <a:gd name="connsiteX3" fmla="*/ 7043724 w 7074931"/>
              <a:gd name="connsiteY3" fmla="*/ 6986258 h 6986269"/>
              <a:gd name="connsiteX4" fmla="*/ 4031632 w 7074931"/>
              <a:gd name="connsiteY4" fmla="*/ 5665765 h 6986269"/>
              <a:gd name="connsiteX5" fmla="*/ 791601 w 7074931"/>
              <a:gd name="connsiteY5" fmla="*/ 5163390 h 6986269"/>
              <a:gd name="connsiteX0" fmla="*/ 791601 w 6281185"/>
              <a:gd name="connsiteY0" fmla="*/ 5163390 h 5781268"/>
              <a:gd name="connsiteX1" fmla="*/ 425239 w 6281185"/>
              <a:gd name="connsiteY1" fmla="*/ 591307 h 5781268"/>
              <a:gd name="connsiteX2" fmla="*/ 5996854 w 6281185"/>
              <a:gd name="connsiteY2" fmla="*/ 1776702 h 5781268"/>
              <a:gd name="connsiteX3" fmla="*/ 6118439 w 6281185"/>
              <a:gd name="connsiteY3" fmla="*/ 4493429 h 5781268"/>
              <a:gd name="connsiteX4" fmla="*/ 4031632 w 6281185"/>
              <a:gd name="connsiteY4" fmla="*/ 5665765 h 5781268"/>
              <a:gd name="connsiteX5" fmla="*/ 791601 w 6281185"/>
              <a:gd name="connsiteY5" fmla="*/ 5163390 h 5781268"/>
              <a:gd name="connsiteX0" fmla="*/ 791601 w 6281185"/>
              <a:gd name="connsiteY0" fmla="*/ 5163390 h 5781268"/>
              <a:gd name="connsiteX1" fmla="*/ 425239 w 6281185"/>
              <a:gd name="connsiteY1" fmla="*/ 591307 h 5781268"/>
              <a:gd name="connsiteX2" fmla="*/ 5996854 w 6281185"/>
              <a:gd name="connsiteY2" fmla="*/ 1776702 h 5781268"/>
              <a:gd name="connsiteX3" fmla="*/ 6118439 w 6281185"/>
              <a:gd name="connsiteY3" fmla="*/ 4493429 h 5781268"/>
              <a:gd name="connsiteX4" fmla="*/ 4031632 w 6281185"/>
              <a:gd name="connsiteY4" fmla="*/ 5665765 h 5781268"/>
              <a:gd name="connsiteX5" fmla="*/ 791601 w 6281185"/>
              <a:gd name="connsiteY5" fmla="*/ 5163390 h 5781268"/>
              <a:gd name="connsiteX0" fmla="*/ 791601 w 6338812"/>
              <a:gd name="connsiteY0" fmla="*/ 5163390 h 5781268"/>
              <a:gd name="connsiteX1" fmla="*/ 425239 w 6338812"/>
              <a:gd name="connsiteY1" fmla="*/ 591307 h 5781268"/>
              <a:gd name="connsiteX2" fmla="*/ 5996854 w 6338812"/>
              <a:gd name="connsiteY2" fmla="*/ 1776702 h 5781268"/>
              <a:gd name="connsiteX3" fmla="*/ 6118439 w 6338812"/>
              <a:gd name="connsiteY3" fmla="*/ 4493429 h 5781268"/>
              <a:gd name="connsiteX4" fmla="*/ 4031632 w 6338812"/>
              <a:gd name="connsiteY4" fmla="*/ 5665765 h 5781268"/>
              <a:gd name="connsiteX5" fmla="*/ 791601 w 6338812"/>
              <a:gd name="connsiteY5" fmla="*/ 5163390 h 5781268"/>
              <a:gd name="connsiteX0" fmla="*/ 791601 w 6338812"/>
              <a:gd name="connsiteY0" fmla="*/ 5233463 h 5851341"/>
              <a:gd name="connsiteX1" fmla="*/ 425239 w 6338812"/>
              <a:gd name="connsiteY1" fmla="*/ 661380 h 5851341"/>
              <a:gd name="connsiteX2" fmla="*/ 5996854 w 6338812"/>
              <a:gd name="connsiteY2" fmla="*/ 1716146 h 5851341"/>
              <a:gd name="connsiteX3" fmla="*/ 6118439 w 6338812"/>
              <a:gd name="connsiteY3" fmla="*/ 4563502 h 5851341"/>
              <a:gd name="connsiteX4" fmla="*/ 4031632 w 6338812"/>
              <a:gd name="connsiteY4" fmla="*/ 5735838 h 5851341"/>
              <a:gd name="connsiteX5" fmla="*/ 791601 w 6338812"/>
              <a:gd name="connsiteY5" fmla="*/ 5233463 h 5851341"/>
              <a:gd name="connsiteX0" fmla="*/ 791601 w 6281768"/>
              <a:gd name="connsiteY0" fmla="*/ 5233463 h 5851341"/>
              <a:gd name="connsiteX1" fmla="*/ 425239 w 6281768"/>
              <a:gd name="connsiteY1" fmla="*/ 661380 h 5851341"/>
              <a:gd name="connsiteX2" fmla="*/ 5996854 w 6281768"/>
              <a:gd name="connsiteY2" fmla="*/ 1716146 h 5851341"/>
              <a:gd name="connsiteX3" fmla="*/ 6118439 w 6281768"/>
              <a:gd name="connsiteY3" fmla="*/ 4563502 h 5851341"/>
              <a:gd name="connsiteX4" fmla="*/ 4031632 w 6281768"/>
              <a:gd name="connsiteY4" fmla="*/ 5735838 h 5851341"/>
              <a:gd name="connsiteX5" fmla="*/ 791601 w 6281768"/>
              <a:gd name="connsiteY5" fmla="*/ 5233463 h 5851341"/>
              <a:gd name="connsiteX0" fmla="*/ 791601 w 6281768"/>
              <a:gd name="connsiteY0" fmla="*/ 4924433 h 5542311"/>
              <a:gd name="connsiteX1" fmla="*/ 425239 w 6281768"/>
              <a:gd name="connsiteY1" fmla="*/ 352350 h 5542311"/>
              <a:gd name="connsiteX2" fmla="*/ 5996854 w 6281768"/>
              <a:gd name="connsiteY2" fmla="*/ 1407116 h 5542311"/>
              <a:gd name="connsiteX3" fmla="*/ 6118439 w 6281768"/>
              <a:gd name="connsiteY3" fmla="*/ 4254472 h 5542311"/>
              <a:gd name="connsiteX4" fmla="*/ 4031632 w 6281768"/>
              <a:gd name="connsiteY4" fmla="*/ 5426808 h 5542311"/>
              <a:gd name="connsiteX5" fmla="*/ 791601 w 6281768"/>
              <a:gd name="connsiteY5" fmla="*/ 4924433 h 5542311"/>
              <a:gd name="connsiteX0" fmla="*/ 1124963 w 6615130"/>
              <a:gd name="connsiteY0" fmla="*/ 4698486 h 5316364"/>
              <a:gd name="connsiteX1" fmla="*/ 758601 w 6615130"/>
              <a:gd name="connsiteY1" fmla="*/ 126403 h 5316364"/>
              <a:gd name="connsiteX2" fmla="*/ 6330216 w 6615130"/>
              <a:gd name="connsiteY2" fmla="*/ 1181169 h 5316364"/>
              <a:gd name="connsiteX3" fmla="*/ 6451801 w 6615130"/>
              <a:gd name="connsiteY3" fmla="*/ 4028525 h 5316364"/>
              <a:gd name="connsiteX4" fmla="*/ 4364994 w 6615130"/>
              <a:gd name="connsiteY4" fmla="*/ 5200861 h 5316364"/>
              <a:gd name="connsiteX5" fmla="*/ 1124963 w 6615130"/>
              <a:gd name="connsiteY5" fmla="*/ 4698486 h 5316364"/>
              <a:gd name="connsiteX0" fmla="*/ 961499 w 6451666"/>
              <a:gd name="connsiteY0" fmla="*/ 4694406 h 5263006"/>
              <a:gd name="connsiteX1" fmla="*/ 595137 w 6451666"/>
              <a:gd name="connsiteY1" fmla="*/ 122323 h 5263006"/>
              <a:gd name="connsiteX2" fmla="*/ 6166752 w 6451666"/>
              <a:gd name="connsiteY2" fmla="*/ 1177089 h 5263006"/>
              <a:gd name="connsiteX3" fmla="*/ 6288337 w 6451666"/>
              <a:gd name="connsiteY3" fmla="*/ 4024445 h 5263006"/>
              <a:gd name="connsiteX4" fmla="*/ 4201530 w 6451666"/>
              <a:gd name="connsiteY4" fmla="*/ 5196781 h 5263006"/>
              <a:gd name="connsiteX5" fmla="*/ 961499 w 6451666"/>
              <a:gd name="connsiteY5" fmla="*/ 4694406 h 5263006"/>
              <a:gd name="connsiteX0" fmla="*/ 966202 w 6456369"/>
              <a:gd name="connsiteY0" fmla="*/ 4600109 h 5168709"/>
              <a:gd name="connsiteX1" fmla="*/ 599840 w 6456369"/>
              <a:gd name="connsiteY1" fmla="*/ 28026 h 5168709"/>
              <a:gd name="connsiteX2" fmla="*/ 6171455 w 6456369"/>
              <a:gd name="connsiteY2" fmla="*/ 1082792 h 5168709"/>
              <a:gd name="connsiteX3" fmla="*/ 6293040 w 6456369"/>
              <a:gd name="connsiteY3" fmla="*/ 3930148 h 5168709"/>
              <a:gd name="connsiteX4" fmla="*/ 4206233 w 6456369"/>
              <a:gd name="connsiteY4" fmla="*/ 5102484 h 5168709"/>
              <a:gd name="connsiteX5" fmla="*/ 966202 w 6456369"/>
              <a:gd name="connsiteY5" fmla="*/ 4600109 h 5168709"/>
              <a:gd name="connsiteX0" fmla="*/ 1212425 w 6702592"/>
              <a:gd name="connsiteY0" fmla="*/ 4660341 h 5228941"/>
              <a:gd name="connsiteX1" fmla="*/ 846063 w 6702592"/>
              <a:gd name="connsiteY1" fmla="*/ 88258 h 5228941"/>
              <a:gd name="connsiteX2" fmla="*/ 6417678 w 6702592"/>
              <a:gd name="connsiteY2" fmla="*/ 1143024 h 5228941"/>
              <a:gd name="connsiteX3" fmla="*/ 6539263 w 6702592"/>
              <a:gd name="connsiteY3" fmla="*/ 3990380 h 5228941"/>
              <a:gd name="connsiteX4" fmla="*/ 4452456 w 6702592"/>
              <a:gd name="connsiteY4" fmla="*/ 5162716 h 5228941"/>
              <a:gd name="connsiteX5" fmla="*/ 1212425 w 6702592"/>
              <a:gd name="connsiteY5" fmla="*/ 4660341 h 5228941"/>
              <a:gd name="connsiteX0" fmla="*/ 1225888 w 6716055"/>
              <a:gd name="connsiteY0" fmla="*/ 4669522 h 5402425"/>
              <a:gd name="connsiteX1" fmla="*/ 859526 w 6716055"/>
              <a:gd name="connsiteY1" fmla="*/ 97439 h 5402425"/>
              <a:gd name="connsiteX2" fmla="*/ 6431141 w 6716055"/>
              <a:gd name="connsiteY2" fmla="*/ 1152205 h 5402425"/>
              <a:gd name="connsiteX3" fmla="*/ 6552726 w 6716055"/>
              <a:gd name="connsiteY3" fmla="*/ 3999561 h 5402425"/>
              <a:gd name="connsiteX4" fmla="*/ 4465919 w 6716055"/>
              <a:gd name="connsiteY4" fmla="*/ 5171897 h 5402425"/>
              <a:gd name="connsiteX5" fmla="*/ 1225888 w 6716055"/>
              <a:gd name="connsiteY5" fmla="*/ 4669522 h 5402425"/>
              <a:gd name="connsiteX0" fmla="*/ 1216237 w 6706404"/>
              <a:gd name="connsiteY0" fmla="*/ 4681521 h 5635078"/>
              <a:gd name="connsiteX1" fmla="*/ 849875 w 6706404"/>
              <a:gd name="connsiteY1" fmla="*/ 109438 h 5635078"/>
              <a:gd name="connsiteX2" fmla="*/ 6421490 w 6706404"/>
              <a:gd name="connsiteY2" fmla="*/ 1164204 h 5635078"/>
              <a:gd name="connsiteX3" fmla="*/ 6543075 w 6706404"/>
              <a:gd name="connsiteY3" fmla="*/ 4011560 h 5635078"/>
              <a:gd name="connsiteX4" fmla="*/ 4456268 w 6706404"/>
              <a:gd name="connsiteY4" fmla="*/ 5183896 h 5635078"/>
              <a:gd name="connsiteX5" fmla="*/ 1216237 w 6706404"/>
              <a:gd name="connsiteY5" fmla="*/ 4681521 h 5635078"/>
              <a:gd name="connsiteX0" fmla="*/ 1398571 w 6888738"/>
              <a:gd name="connsiteY0" fmla="*/ 4664197 h 5471870"/>
              <a:gd name="connsiteX1" fmla="*/ 1032209 w 6888738"/>
              <a:gd name="connsiteY1" fmla="*/ 92114 h 5471870"/>
              <a:gd name="connsiteX2" fmla="*/ 6603824 w 6888738"/>
              <a:gd name="connsiteY2" fmla="*/ 1146880 h 5471870"/>
              <a:gd name="connsiteX3" fmla="*/ 6725409 w 6888738"/>
              <a:gd name="connsiteY3" fmla="*/ 3994236 h 5471870"/>
              <a:gd name="connsiteX4" fmla="*/ 5084916 w 6888738"/>
              <a:gd name="connsiteY4" fmla="*/ 5416943 h 5471870"/>
              <a:gd name="connsiteX5" fmla="*/ 1398571 w 6888738"/>
              <a:gd name="connsiteY5" fmla="*/ 4664197 h 5471870"/>
              <a:gd name="connsiteX0" fmla="*/ 1398571 w 6647752"/>
              <a:gd name="connsiteY0" fmla="*/ 4664197 h 5480547"/>
              <a:gd name="connsiteX1" fmla="*/ 1032209 w 6647752"/>
              <a:gd name="connsiteY1" fmla="*/ 92114 h 5480547"/>
              <a:gd name="connsiteX2" fmla="*/ 6603824 w 6647752"/>
              <a:gd name="connsiteY2" fmla="*/ 1146880 h 5480547"/>
              <a:gd name="connsiteX3" fmla="*/ 6017838 w 6647752"/>
              <a:gd name="connsiteY3" fmla="*/ 3874493 h 5480547"/>
              <a:gd name="connsiteX4" fmla="*/ 5084916 w 6647752"/>
              <a:gd name="connsiteY4" fmla="*/ 5416943 h 5480547"/>
              <a:gd name="connsiteX5" fmla="*/ 1398571 w 6647752"/>
              <a:gd name="connsiteY5" fmla="*/ 4664197 h 5480547"/>
              <a:gd name="connsiteX0" fmla="*/ 1398571 w 6683270"/>
              <a:gd name="connsiteY0" fmla="*/ 4664197 h 5480547"/>
              <a:gd name="connsiteX1" fmla="*/ 1032209 w 6683270"/>
              <a:gd name="connsiteY1" fmla="*/ 92114 h 5480547"/>
              <a:gd name="connsiteX2" fmla="*/ 6603824 w 6683270"/>
              <a:gd name="connsiteY2" fmla="*/ 1146880 h 5480547"/>
              <a:gd name="connsiteX3" fmla="*/ 6017838 w 6683270"/>
              <a:gd name="connsiteY3" fmla="*/ 3874493 h 5480547"/>
              <a:gd name="connsiteX4" fmla="*/ 5084916 w 6683270"/>
              <a:gd name="connsiteY4" fmla="*/ 5416943 h 5480547"/>
              <a:gd name="connsiteX5" fmla="*/ 1398571 w 6683270"/>
              <a:gd name="connsiteY5" fmla="*/ 4664197 h 5480547"/>
              <a:gd name="connsiteX0" fmla="*/ 1398571 w 6672109"/>
              <a:gd name="connsiteY0" fmla="*/ 4664197 h 5505113"/>
              <a:gd name="connsiteX1" fmla="*/ 1032209 w 6672109"/>
              <a:gd name="connsiteY1" fmla="*/ 92114 h 5505113"/>
              <a:gd name="connsiteX2" fmla="*/ 6603824 w 6672109"/>
              <a:gd name="connsiteY2" fmla="*/ 1146880 h 5505113"/>
              <a:gd name="connsiteX3" fmla="*/ 5952524 w 6672109"/>
              <a:gd name="connsiteY3" fmla="*/ 3537035 h 5505113"/>
              <a:gd name="connsiteX4" fmla="*/ 5084916 w 6672109"/>
              <a:gd name="connsiteY4" fmla="*/ 5416943 h 5505113"/>
              <a:gd name="connsiteX5" fmla="*/ 1398571 w 6672109"/>
              <a:gd name="connsiteY5" fmla="*/ 4664197 h 5505113"/>
              <a:gd name="connsiteX0" fmla="*/ 1431801 w 6705339"/>
              <a:gd name="connsiteY0" fmla="*/ 4664133 h 5487117"/>
              <a:gd name="connsiteX1" fmla="*/ 1065439 w 6705339"/>
              <a:gd name="connsiteY1" fmla="*/ 92050 h 5487117"/>
              <a:gd name="connsiteX2" fmla="*/ 6637054 w 6705339"/>
              <a:gd name="connsiteY2" fmla="*/ 1146816 h 5487117"/>
              <a:gd name="connsiteX3" fmla="*/ 5985754 w 6705339"/>
              <a:gd name="connsiteY3" fmla="*/ 3536971 h 5487117"/>
              <a:gd name="connsiteX4" fmla="*/ 5945460 w 6705339"/>
              <a:gd name="connsiteY4" fmla="*/ 5395107 h 5487117"/>
              <a:gd name="connsiteX5" fmla="*/ 1431801 w 6705339"/>
              <a:gd name="connsiteY5" fmla="*/ 4664133 h 5487117"/>
              <a:gd name="connsiteX0" fmla="*/ 1431801 w 6851965"/>
              <a:gd name="connsiteY0" fmla="*/ 4664133 h 5470355"/>
              <a:gd name="connsiteX1" fmla="*/ 1065439 w 6851965"/>
              <a:gd name="connsiteY1" fmla="*/ 92050 h 5470355"/>
              <a:gd name="connsiteX2" fmla="*/ 6637054 w 6851965"/>
              <a:gd name="connsiteY2" fmla="*/ 1146816 h 5470355"/>
              <a:gd name="connsiteX3" fmla="*/ 6432068 w 6851965"/>
              <a:gd name="connsiteY3" fmla="*/ 3765571 h 5470355"/>
              <a:gd name="connsiteX4" fmla="*/ 5945460 w 6851965"/>
              <a:gd name="connsiteY4" fmla="*/ 5395107 h 5470355"/>
              <a:gd name="connsiteX5" fmla="*/ 1431801 w 6851965"/>
              <a:gd name="connsiteY5" fmla="*/ 4664133 h 5470355"/>
              <a:gd name="connsiteX0" fmla="*/ 982935 w 6185385"/>
              <a:gd name="connsiteY0" fmla="*/ 4936117 h 5734556"/>
              <a:gd name="connsiteX1" fmla="*/ 398859 w 6185385"/>
              <a:gd name="connsiteY1" fmla="*/ 353148 h 5734556"/>
              <a:gd name="connsiteX2" fmla="*/ 5970474 w 6185385"/>
              <a:gd name="connsiteY2" fmla="*/ 1407914 h 5734556"/>
              <a:gd name="connsiteX3" fmla="*/ 5765488 w 6185385"/>
              <a:gd name="connsiteY3" fmla="*/ 4026669 h 5734556"/>
              <a:gd name="connsiteX4" fmla="*/ 5278880 w 6185385"/>
              <a:gd name="connsiteY4" fmla="*/ 5656205 h 5734556"/>
              <a:gd name="connsiteX5" fmla="*/ 982935 w 6185385"/>
              <a:gd name="connsiteY5" fmla="*/ 4936117 h 5734556"/>
              <a:gd name="connsiteX0" fmla="*/ 974554 w 6177004"/>
              <a:gd name="connsiteY0" fmla="*/ 4807772 h 5600284"/>
              <a:gd name="connsiteX1" fmla="*/ 401364 w 6177004"/>
              <a:gd name="connsiteY1" fmla="*/ 420746 h 5600284"/>
              <a:gd name="connsiteX2" fmla="*/ 5962093 w 6177004"/>
              <a:gd name="connsiteY2" fmla="*/ 1279569 h 5600284"/>
              <a:gd name="connsiteX3" fmla="*/ 5757107 w 6177004"/>
              <a:gd name="connsiteY3" fmla="*/ 3898324 h 5600284"/>
              <a:gd name="connsiteX4" fmla="*/ 5270499 w 6177004"/>
              <a:gd name="connsiteY4" fmla="*/ 5527860 h 5600284"/>
              <a:gd name="connsiteX5" fmla="*/ 974554 w 6177004"/>
              <a:gd name="connsiteY5" fmla="*/ 4807772 h 5600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77004" h="5600284">
                <a:moveTo>
                  <a:pt x="974554" y="4807772"/>
                </a:moveTo>
                <a:cubicBezTo>
                  <a:pt x="163031" y="3956586"/>
                  <a:pt x="-429892" y="1008780"/>
                  <a:pt x="401364" y="420746"/>
                </a:cubicBezTo>
                <a:cubicBezTo>
                  <a:pt x="1232621" y="-167288"/>
                  <a:pt x="5451454" y="-345292"/>
                  <a:pt x="5962093" y="1279569"/>
                </a:cubicBezTo>
                <a:cubicBezTo>
                  <a:pt x="6144182" y="1972215"/>
                  <a:pt x="6419970" y="3199386"/>
                  <a:pt x="5757107" y="3898324"/>
                </a:cubicBezTo>
                <a:cubicBezTo>
                  <a:pt x="5220584" y="4623319"/>
                  <a:pt x="6067591" y="5376285"/>
                  <a:pt x="5270499" y="5527860"/>
                </a:cubicBezTo>
                <a:cubicBezTo>
                  <a:pt x="4473407" y="5679435"/>
                  <a:pt x="1786077" y="5658958"/>
                  <a:pt x="974554" y="480777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/>
          <a:lstStyle/>
          <a:p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8C502C8-393C-81C5-F435-86A79863D806}"/>
              </a:ext>
            </a:extLst>
          </p:cNvPr>
          <p:cNvSpPr/>
          <p:nvPr userDrawn="1"/>
        </p:nvSpPr>
        <p:spPr>
          <a:xfrm>
            <a:off x="5525330" y="415998"/>
            <a:ext cx="6323812" cy="5919694"/>
          </a:xfrm>
          <a:custGeom>
            <a:avLst/>
            <a:gdLst>
              <a:gd name="connsiteX0" fmla="*/ 6133270 w 6323812"/>
              <a:gd name="connsiteY0" fmla="*/ 1108002 h 5919694"/>
              <a:gd name="connsiteX1" fmla="*/ 3836384 w 6323812"/>
              <a:gd name="connsiteY1" fmla="*/ 19431 h 5919694"/>
              <a:gd name="connsiteX2" fmla="*/ 1049641 w 6323812"/>
              <a:gd name="connsiteY2" fmla="*/ 541945 h 5919694"/>
              <a:gd name="connsiteX3" fmla="*/ 26384 w 6323812"/>
              <a:gd name="connsiteY3" fmla="*/ 2153031 h 5919694"/>
              <a:gd name="connsiteX4" fmla="*/ 461813 w 6323812"/>
              <a:gd name="connsiteY4" fmla="*/ 4395488 h 5919694"/>
              <a:gd name="connsiteX5" fmla="*/ 2138213 w 6323812"/>
              <a:gd name="connsiteY5" fmla="*/ 5364316 h 5919694"/>
              <a:gd name="connsiteX6" fmla="*/ 3379184 w 6323812"/>
              <a:gd name="connsiteY6" fmla="*/ 5919488 h 5919694"/>
              <a:gd name="connsiteX7" fmla="*/ 5501899 w 6323812"/>
              <a:gd name="connsiteY7" fmla="*/ 5418745 h 5919694"/>
              <a:gd name="connsiteX8" fmla="*/ 5904670 w 6323812"/>
              <a:gd name="connsiteY8" fmla="*/ 4613202 h 5919694"/>
              <a:gd name="connsiteX9" fmla="*/ 6165927 w 6323812"/>
              <a:gd name="connsiteY9" fmla="*/ 2425173 h 5919694"/>
              <a:gd name="connsiteX10" fmla="*/ 6133270 w 6323812"/>
              <a:gd name="connsiteY10" fmla="*/ 1108002 h 5919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23812" h="5919694">
                <a:moveTo>
                  <a:pt x="6133270" y="1108002"/>
                </a:moveTo>
                <a:cubicBezTo>
                  <a:pt x="5745013" y="707045"/>
                  <a:pt x="4683655" y="113774"/>
                  <a:pt x="3836384" y="19431"/>
                </a:cubicBezTo>
                <a:cubicBezTo>
                  <a:pt x="2989113" y="-74912"/>
                  <a:pt x="1684641" y="186345"/>
                  <a:pt x="1049641" y="541945"/>
                </a:cubicBezTo>
                <a:cubicBezTo>
                  <a:pt x="414641" y="897545"/>
                  <a:pt x="124355" y="1510774"/>
                  <a:pt x="26384" y="2153031"/>
                </a:cubicBezTo>
                <a:cubicBezTo>
                  <a:pt x="-71587" y="2795288"/>
                  <a:pt x="109841" y="3860274"/>
                  <a:pt x="461813" y="4395488"/>
                </a:cubicBezTo>
                <a:cubicBezTo>
                  <a:pt x="813784" y="4930702"/>
                  <a:pt x="1651984" y="5110316"/>
                  <a:pt x="2138213" y="5364316"/>
                </a:cubicBezTo>
                <a:cubicBezTo>
                  <a:pt x="2624441" y="5618316"/>
                  <a:pt x="2818570" y="5910417"/>
                  <a:pt x="3379184" y="5919488"/>
                </a:cubicBezTo>
                <a:cubicBezTo>
                  <a:pt x="3939798" y="5928560"/>
                  <a:pt x="5080985" y="5636459"/>
                  <a:pt x="5501899" y="5418745"/>
                </a:cubicBezTo>
                <a:cubicBezTo>
                  <a:pt x="5922813" y="5201031"/>
                  <a:pt x="5793999" y="5112131"/>
                  <a:pt x="5904670" y="4613202"/>
                </a:cubicBezTo>
                <a:cubicBezTo>
                  <a:pt x="6015341" y="4114273"/>
                  <a:pt x="6129641" y="3009373"/>
                  <a:pt x="6165927" y="2425173"/>
                </a:cubicBezTo>
                <a:cubicBezTo>
                  <a:pt x="6202213" y="1840973"/>
                  <a:pt x="6521527" y="1508959"/>
                  <a:pt x="6133270" y="1108002"/>
                </a:cubicBezTo>
                <a:close/>
              </a:path>
            </a:pathLst>
          </a:custGeom>
          <a:noFill/>
          <a:ln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FEC3F038-120E-2CB0-3DED-607CB0E556B6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56331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3428999"/>
            <a:ext cx="4319587" cy="28797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57164" y="549276"/>
            <a:ext cx="2879724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E8E7DD5-D569-5084-EBDE-7EF3E4867A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75724" y="549276"/>
            <a:ext cx="2881314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23CBA51-0DC2-1EA1-D2E6-51E44277B6B0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E59640D-B748-74A2-FE96-DC971D160CFC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96839428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FA4E3-08F0-17BC-AD61-6A8492B1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386940"/>
            <a:ext cx="4694916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163FB7-BFAA-D476-A504-D0B62BD24BD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41396" y="2386940"/>
            <a:ext cx="4694916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4681976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52053" y="5267325"/>
            <a:ext cx="4681976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41580C8-20C8-5BB7-B13D-F4CE4F82820B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347C34B-E207-3867-84FB-A513D60FC228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9068967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FA4E3-08F0-17BC-AD61-6A8492B1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163FB7-BFAA-D476-A504-D0B62BD24BD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56139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E28279-3930-31CD-7EEA-0C8F09F5762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48425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12C64FA-38F7-1A55-DAC7-B99E5B69AF0E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164B66E-7908-E482-B4E8-0DD4EAB5F9F9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2514688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1B6F8A8-C8FC-C179-69C4-DC060799C7B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80760" y="2310493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506587D5-D92A-0C5D-8368-A95B61AD383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83931" y="2310493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66AA7056-9D9E-55F4-04AA-86670098716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387102" y="2310493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CE282723-5FC7-2B31-76A5-039B11339819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44642FC-CCFB-81CC-E214-9F2DED90B490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0537664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CE282723-5FC7-2B31-76A5-039B11339819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44642FC-CCFB-81CC-E214-9F2DED90B490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Picture Placeholder 17">
            <a:extLst>
              <a:ext uri="{FF2B5EF4-FFF2-40B4-BE49-F238E27FC236}">
                <a16:creationId xmlns:a16="http://schemas.microsoft.com/office/drawing/2014/main" id="{23DEFE5E-E1CB-F9FE-4152-D9BA5676E14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380514" y="2476161"/>
            <a:ext cx="2650697" cy="2319361"/>
          </a:xfrm>
          <a:prstGeom prst="hexagon">
            <a:avLst>
              <a:gd name="adj" fmla="val 28479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9" name="Picture Placeholder 17">
            <a:extLst>
              <a:ext uri="{FF2B5EF4-FFF2-40B4-BE49-F238E27FC236}">
                <a16:creationId xmlns:a16="http://schemas.microsoft.com/office/drawing/2014/main" id="{0292291B-6BFD-98AB-3985-706310D7F4E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76702" y="2476161"/>
            <a:ext cx="2650697" cy="2319361"/>
          </a:xfrm>
          <a:prstGeom prst="hexagon">
            <a:avLst>
              <a:gd name="adj" fmla="val 28479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C67CBF24-D9AB-1723-B387-17487418B08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179613" y="2476161"/>
            <a:ext cx="2650697" cy="2319361"/>
          </a:xfrm>
          <a:prstGeom prst="hexagon">
            <a:avLst>
              <a:gd name="adj" fmla="val 28479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3420285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FA4E3-08F0-17BC-AD61-6A8492B1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163FB7-BFAA-D476-A504-D0B62BD24BD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56139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E28279-3930-31CD-7EEA-0C8F09F5762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48425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72D1320-FCDB-BC69-1803-8D2C9096B640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2DDC2F6-3138-2E8A-D992-E427C644CED2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0277566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52B6F-50FA-806B-6A93-B5A353623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299700" cy="7207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BCE9C-D9D4-27A8-3D26-E9C7FD19D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8" y="2323049"/>
            <a:ext cx="4680744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24F50D-D027-8A05-3E3F-C163FF105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8" y="3428999"/>
            <a:ext cx="4681083" cy="287972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CE4DAA-EC49-D657-699B-57D32EE98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55568" y="2323049"/>
            <a:ext cx="4680744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B824D1-6434-D086-7955-7E2BA175C7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55568" y="3428999"/>
            <a:ext cx="4680745" cy="28797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21C4C-C36D-AC90-2385-CDFBCEA8F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29E3AE-2872-6E2E-FB31-84706D37F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E2FB9B-27D3-2E95-7561-66280B69D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F0E157A-05C9-6F95-7C1E-A100355CCC8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D6B2A5F8-06F4-7D52-397D-53765C5E5558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6037643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5D1E38-948E-EA43-A4BC-F76E98CA4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6A0E76-D0A2-6789-ECCC-F42B48AE9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88A33-4BC6-2236-5B43-EF5029738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6B0C8EE2-35A1-74CA-97B2-78C714697E8F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50D74F0F-C77A-16CB-1892-2B9BC59ACEDF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6802324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5137-D396-458F-2B1A-512457401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72072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74B99-AEBC-FD68-B380-AD8AFD133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9" y="2708274"/>
            <a:ext cx="4681082" cy="36004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E0DE2-54C5-0C43-416D-1C359185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51AC2-A3B3-13EE-B04E-ECCA55E7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9C95E-A626-C2B1-DC04-985F91CA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D755A6D-4CF4-7E36-2901-029BACC78692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455231" y="2708274"/>
            <a:ext cx="5401807" cy="36004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B7896E8-C4AB-A736-F628-A1A574A877A5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45472CB-1ACD-1F04-A155-C98A72A7A17E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2277083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5137-D396-458F-2B1A-512457401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72072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74B99-AEBC-FD68-B380-AD8AFD133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9" y="2708274"/>
            <a:ext cx="4681082" cy="36004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E0DE2-54C5-0C43-416D-1C359185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51AC2-A3B3-13EE-B04E-ECCA55E7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9C95E-A626-C2B1-DC04-985F91CA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5ED8F8F-37A0-68FE-4651-3E95B19F4D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54775" y="2708275"/>
            <a:ext cx="5402263" cy="3600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F999F76B-AD7D-BED2-0D56-93E2EBEBF3C4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8C050C2-B769-C5BB-5066-9B1800658CE0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9644568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5137-D396-458F-2B1A-512457401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72072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74B99-AEBC-FD68-B380-AD8AFD133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8" y="2708275"/>
            <a:ext cx="10801349" cy="7207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E0DE2-54C5-0C43-416D-1C359185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51AC2-A3B3-13EE-B04E-ECCA55E7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9C95E-A626-C2B1-DC04-985F91CA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5ED8F8F-37A0-68FE-4651-3E95B19F4D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55689" y="3408593"/>
            <a:ext cx="10801350" cy="290013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F090DB2C-342D-9B67-DF89-A3382F93ECAE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B7F519E-F0E4-A8EA-78FF-C240E107BD4F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6494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57164" y="5263909"/>
            <a:ext cx="2879724" cy="77830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57164" y="549275"/>
            <a:ext cx="2879724" cy="431772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E8E7DD5-D569-5084-EBDE-7EF3E4867A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75724" y="549275"/>
            <a:ext cx="2881314" cy="431958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A2D9E6F-98ED-3E8F-9020-8FE1720B4E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76157" y="3443825"/>
            <a:ext cx="4299117" cy="28649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855A12E-80EA-5D92-61A2-749A1A595BC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987252" y="5263909"/>
            <a:ext cx="2869786" cy="77830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58542355-C1E7-B998-F0DE-F16C41BB4893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5E684FA4-3438-D43B-6FB8-CDE8F9C626E8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23964149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019E2-EEBC-948F-B3DA-EB2E9356F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9C87332-55B1-BD1E-6886-3EC5E03ED7D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817696E-B709-1C77-5B5E-704C94E8F683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FEE14E-48C5-4140-F319-E77797C8245D}"/>
              </a:ext>
            </a:extLst>
          </p:cNvPr>
          <p:cNvSpPr/>
          <p:nvPr userDrawn="1"/>
        </p:nvSpPr>
        <p:spPr>
          <a:xfrm>
            <a:off x="0" y="-1"/>
            <a:ext cx="12192000" cy="8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36C7DBC-8EF2-D4DE-44DD-6982CD23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6140" y="191974"/>
            <a:ext cx="7200898" cy="289270"/>
          </a:xfrm>
        </p:spPr>
        <p:txBody>
          <a:bodyPr/>
          <a:lstStyle/>
          <a:p>
            <a:endParaRPr lang="x-none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6AFEFE3-B7E8-5332-49E9-553B4EB05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</p:spPr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E1B408-EE89-FFB5-AF9D-F866854FD39B}"/>
              </a:ext>
            </a:extLst>
          </p:cNvPr>
          <p:cNvSpPr/>
          <p:nvPr userDrawn="1"/>
        </p:nvSpPr>
        <p:spPr>
          <a:xfrm>
            <a:off x="0" y="812822"/>
            <a:ext cx="12192000" cy="6045178"/>
          </a:xfrm>
          <a:prstGeom prst="rect">
            <a:avLst/>
          </a:prstGeom>
          <a:solidFill>
            <a:srgbClr val="0B3F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297E38DA-26E8-6783-1761-8EB6B0252F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16725" y="1024827"/>
            <a:ext cx="5040313" cy="5283897"/>
          </a:xfrm>
        </p:spPr>
        <p:txBody>
          <a:bodyPr/>
          <a:lstStyle/>
          <a:p>
            <a:endParaRPr lang="x-none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3B80F77-1B78-5FC4-E055-D2EB2CBB8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917" y="2803870"/>
            <a:ext cx="7926964" cy="1465524"/>
          </a:xfrm>
        </p:spPr>
        <p:txBody>
          <a:bodyPr anchor="t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4959783-AC1C-3E06-AD9D-69BB34E1F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9917" y="4723077"/>
            <a:ext cx="5041900" cy="1585647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pic>
        <p:nvPicPr>
          <p:cNvPr id="2" name="Picture 19">
            <a:extLst>
              <a:ext uri="{FF2B5EF4-FFF2-40B4-BE49-F238E27FC236}">
                <a16:creationId xmlns:a16="http://schemas.microsoft.com/office/drawing/2014/main" id="{ADAC9833-C8FA-318D-983F-6244682E9F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52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4941C-0D99-DD82-FDA2-1F82C4CFB6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6996" y="-607471"/>
            <a:ext cx="7187657" cy="7187747"/>
          </a:xfrm>
          <a:custGeom>
            <a:avLst/>
            <a:gdLst>
              <a:gd name="connsiteX0" fmla="*/ 0 w 2576594"/>
              <a:gd name="connsiteY0" fmla="*/ 1246982 h 2493963"/>
              <a:gd name="connsiteX1" fmla="*/ 1288297 w 2576594"/>
              <a:gd name="connsiteY1" fmla="*/ 0 h 2493963"/>
              <a:gd name="connsiteX2" fmla="*/ 2576594 w 2576594"/>
              <a:gd name="connsiteY2" fmla="*/ 1246982 h 2493963"/>
              <a:gd name="connsiteX3" fmla="*/ 1288297 w 2576594"/>
              <a:gd name="connsiteY3" fmla="*/ 2493964 h 2493963"/>
              <a:gd name="connsiteX4" fmla="*/ 0 w 2576594"/>
              <a:gd name="connsiteY4" fmla="*/ 1246982 h 2493963"/>
              <a:gd name="connsiteX0" fmla="*/ 0 w 3455368"/>
              <a:gd name="connsiteY0" fmla="*/ 3526848 h 3727854"/>
              <a:gd name="connsiteX1" fmla="*/ 2167071 w 3455368"/>
              <a:gd name="connsiteY1" fmla="*/ 82931 h 3727854"/>
              <a:gd name="connsiteX2" fmla="*/ 3455368 w 3455368"/>
              <a:gd name="connsiteY2" fmla="*/ 1329913 h 3727854"/>
              <a:gd name="connsiteX3" fmla="*/ 2167071 w 3455368"/>
              <a:gd name="connsiteY3" fmla="*/ 2576895 h 3727854"/>
              <a:gd name="connsiteX4" fmla="*/ 0 w 3455368"/>
              <a:gd name="connsiteY4" fmla="*/ 3526848 h 3727854"/>
              <a:gd name="connsiteX0" fmla="*/ 69316 w 3524684"/>
              <a:gd name="connsiteY0" fmla="*/ 4930853 h 5119588"/>
              <a:gd name="connsiteX1" fmla="*/ 811348 w 3524684"/>
              <a:gd name="connsiteY1" fmla="*/ 38146 h 5119588"/>
              <a:gd name="connsiteX2" fmla="*/ 3524684 w 3524684"/>
              <a:gd name="connsiteY2" fmla="*/ 2733918 h 5119588"/>
              <a:gd name="connsiteX3" fmla="*/ 2236387 w 3524684"/>
              <a:gd name="connsiteY3" fmla="*/ 3980900 h 5119588"/>
              <a:gd name="connsiteX4" fmla="*/ 69316 w 3524684"/>
              <a:gd name="connsiteY4" fmla="*/ 4930853 h 5119588"/>
              <a:gd name="connsiteX0" fmla="*/ 374922 w 3830290"/>
              <a:gd name="connsiteY0" fmla="*/ 4901976 h 5090711"/>
              <a:gd name="connsiteX1" fmla="*/ 1116954 w 3830290"/>
              <a:gd name="connsiteY1" fmla="*/ 9269 h 5090711"/>
              <a:gd name="connsiteX2" fmla="*/ 3830290 w 3830290"/>
              <a:gd name="connsiteY2" fmla="*/ 2705041 h 5090711"/>
              <a:gd name="connsiteX3" fmla="*/ 2541993 w 3830290"/>
              <a:gd name="connsiteY3" fmla="*/ 3952023 h 5090711"/>
              <a:gd name="connsiteX4" fmla="*/ 374922 w 3830290"/>
              <a:gd name="connsiteY4" fmla="*/ 4901976 h 5090711"/>
              <a:gd name="connsiteX0" fmla="*/ 104255 w 5162792"/>
              <a:gd name="connsiteY0" fmla="*/ 5035789 h 5247620"/>
              <a:gd name="connsiteX1" fmla="*/ 846287 w 5162792"/>
              <a:gd name="connsiteY1" fmla="*/ 143082 h 5247620"/>
              <a:gd name="connsiteX2" fmla="*/ 5162792 w 5162792"/>
              <a:gd name="connsiteY2" fmla="*/ 1568194 h 5247620"/>
              <a:gd name="connsiteX3" fmla="*/ 2271326 w 5162792"/>
              <a:gd name="connsiteY3" fmla="*/ 4085836 h 5247620"/>
              <a:gd name="connsiteX4" fmla="*/ 104255 w 5162792"/>
              <a:gd name="connsiteY4" fmla="*/ 5035789 h 5247620"/>
              <a:gd name="connsiteX0" fmla="*/ 316117 w 5745097"/>
              <a:gd name="connsiteY0" fmla="*/ 5035789 h 5625173"/>
              <a:gd name="connsiteX1" fmla="*/ 1058149 w 5745097"/>
              <a:gd name="connsiteY1" fmla="*/ 143082 h 5625173"/>
              <a:gd name="connsiteX2" fmla="*/ 5374654 w 5745097"/>
              <a:gd name="connsiteY2" fmla="*/ 1568194 h 5625173"/>
              <a:gd name="connsiteX3" fmla="*/ 5368892 w 5745097"/>
              <a:gd name="connsiteY3" fmla="*/ 5154616 h 5625173"/>
              <a:gd name="connsiteX4" fmla="*/ 316117 w 5745097"/>
              <a:gd name="connsiteY4" fmla="*/ 5035789 h 5625173"/>
              <a:gd name="connsiteX0" fmla="*/ 316117 w 5439005"/>
              <a:gd name="connsiteY0" fmla="*/ 5035789 h 5872726"/>
              <a:gd name="connsiteX1" fmla="*/ 1058149 w 5439005"/>
              <a:gd name="connsiteY1" fmla="*/ 143082 h 5872726"/>
              <a:gd name="connsiteX2" fmla="*/ 5374654 w 5439005"/>
              <a:gd name="connsiteY2" fmla="*/ 1568194 h 5872726"/>
              <a:gd name="connsiteX3" fmla="*/ 5368892 w 5439005"/>
              <a:gd name="connsiteY3" fmla="*/ 5154616 h 5872726"/>
              <a:gd name="connsiteX4" fmla="*/ 316117 w 5439005"/>
              <a:gd name="connsiteY4" fmla="*/ 5035789 h 5872726"/>
              <a:gd name="connsiteX0" fmla="*/ 316117 w 5745098"/>
              <a:gd name="connsiteY0" fmla="*/ 5200377 h 5840238"/>
              <a:gd name="connsiteX1" fmla="*/ 1058149 w 5745098"/>
              <a:gd name="connsiteY1" fmla="*/ 307670 h 5840238"/>
              <a:gd name="connsiteX2" fmla="*/ 5374654 w 5745098"/>
              <a:gd name="connsiteY2" fmla="*/ 937136 h 5840238"/>
              <a:gd name="connsiteX3" fmla="*/ 5368892 w 5745098"/>
              <a:gd name="connsiteY3" fmla="*/ 5319204 h 5840238"/>
              <a:gd name="connsiteX4" fmla="*/ 316117 w 5745098"/>
              <a:gd name="connsiteY4" fmla="*/ 5200377 h 5840238"/>
              <a:gd name="connsiteX0" fmla="*/ 316117 w 5745098"/>
              <a:gd name="connsiteY0" fmla="*/ 5193520 h 5833381"/>
              <a:gd name="connsiteX1" fmla="*/ 1058149 w 5745098"/>
              <a:gd name="connsiteY1" fmla="*/ 300813 h 5833381"/>
              <a:gd name="connsiteX2" fmla="*/ 5374654 w 5745098"/>
              <a:gd name="connsiteY2" fmla="*/ 930279 h 5833381"/>
              <a:gd name="connsiteX3" fmla="*/ 5368892 w 5745098"/>
              <a:gd name="connsiteY3" fmla="*/ 5312347 h 5833381"/>
              <a:gd name="connsiteX4" fmla="*/ 316117 w 5745098"/>
              <a:gd name="connsiteY4" fmla="*/ 5193520 h 5833381"/>
              <a:gd name="connsiteX0" fmla="*/ 316117 w 5648721"/>
              <a:gd name="connsiteY0" fmla="*/ 5193520 h 5833381"/>
              <a:gd name="connsiteX1" fmla="*/ 1058149 w 5648721"/>
              <a:gd name="connsiteY1" fmla="*/ 300813 h 5833381"/>
              <a:gd name="connsiteX2" fmla="*/ 5374654 w 5648721"/>
              <a:gd name="connsiteY2" fmla="*/ 930279 h 5833381"/>
              <a:gd name="connsiteX3" fmla="*/ 5368892 w 5648721"/>
              <a:gd name="connsiteY3" fmla="*/ 5312347 h 5833381"/>
              <a:gd name="connsiteX4" fmla="*/ 316117 w 5648721"/>
              <a:gd name="connsiteY4" fmla="*/ 5193520 h 5833381"/>
              <a:gd name="connsiteX0" fmla="*/ 316117 w 5634786"/>
              <a:gd name="connsiteY0" fmla="*/ 5193520 h 5833381"/>
              <a:gd name="connsiteX1" fmla="*/ 1058149 w 5634786"/>
              <a:gd name="connsiteY1" fmla="*/ 300813 h 5833381"/>
              <a:gd name="connsiteX2" fmla="*/ 5374654 w 5634786"/>
              <a:gd name="connsiteY2" fmla="*/ 930279 h 5833381"/>
              <a:gd name="connsiteX3" fmla="*/ 5368892 w 5634786"/>
              <a:gd name="connsiteY3" fmla="*/ 5312347 h 5833381"/>
              <a:gd name="connsiteX4" fmla="*/ 316117 w 5634786"/>
              <a:gd name="connsiteY4" fmla="*/ 5193520 h 5833381"/>
              <a:gd name="connsiteX0" fmla="*/ 316117 w 5634786"/>
              <a:gd name="connsiteY0" fmla="*/ 5207452 h 5847313"/>
              <a:gd name="connsiteX1" fmla="*/ 1058149 w 5634786"/>
              <a:gd name="connsiteY1" fmla="*/ 314745 h 5847313"/>
              <a:gd name="connsiteX2" fmla="*/ 5374654 w 5634786"/>
              <a:gd name="connsiteY2" fmla="*/ 944211 h 5847313"/>
              <a:gd name="connsiteX3" fmla="*/ 5368892 w 5634786"/>
              <a:gd name="connsiteY3" fmla="*/ 5326279 h 5847313"/>
              <a:gd name="connsiteX4" fmla="*/ 316117 w 5634786"/>
              <a:gd name="connsiteY4" fmla="*/ 5207452 h 5847313"/>
              <a:gd name="connsiteX0" fmla="*/ 312570 w 5631239"/>
              <a:gd name="connsiteY0" fmla="*/ 4784006 h 5384789"/>
              <a:gd name="connsiteX1" fmla="*/ 1066478 w 5631239"/>
              <a:gd name="connsiteY1" fmla="*/ 556317 h 5384789"/>
              <a:gd name="connsiteX2" fmla="*/ 5371107 w 5631239"/>
              <a:gd name="connsiteY2" fmla="*/ 520765 h 5384789"/>
              <a:gd name="connsiteX3" fmla="*/ 5365345 w 5631239"/>
              <a:gd name="connsiteY3" fmla="*/ 4902833 h 5384789"/>
              <a:gd name="connsiteX4" fmla="*/ 312570 w 5631239"/>
              <a:gd name="connsiteY4" fmla="*/ 4784006 h 5384789"/>
              <a:gd name="connsiteX0" fmla="*/ 252936 w 5571605"/>
              <a:gd name="connsiteY0" fmla="*/ 4940044 h 5540827"/>
              <a:gd name="connsiteX1" fmla="*/ 1006844 w 5571605"/>
              <a:gd name="connsiteY1" fmla="*/ 712355 h 5540827"/>
              <a:gd name="connsiteX2" fmla="*/ 5311473 w 5571605"/>
              <a:gd name="connsiteY2" fmla="*/ 676803 h 5540827"/>
              <a:gd name="connsiteX3" fmla="*/ 5305711 w 5571605"/>
              <a:gd name="connsiteY3" fmla="*/ 5058871 h 5540827"/>
              <a:gd name="connsiteX4" fmla="*/ 252936 w 5571605"/>
              <a:gd name="connsiteY4" fmla="*/ 4940044 h 5540827"/>
              <a:gd name="connsiteX0" fmla="*/ 312955 w 5634077"/>
              <a:gd name="connsiteY0" fmla="*/ 4750174 h 5346986"/>
              <a:gd name="connsiteX1" fmla="*/ 1066863 w 5634077"/>
              <a:gd name="connsiteY1" fmla="*/ 522485 h 5346986"/>
              <a:gd name="connsiteX2" fmla="*/ 5383368 w 5634077"/>
              <a:gd name="connsiteY2" fmla="*/ 546310 h 5346986"/>
              <a:gd name="connsiteX3" fmla="*/ 5365730 w 5634077"/>
              <a:gd name="connsiteY3" fmla="*/ 4869001 h 5346986"/>
              <a:gd name="connsiteX4" fmla="*/ 312955 w 5634077"/>
              <a:gd name="connsiteY4" fmla="*/ 4750174 h 5346986"/>
              <a:gd name="connsiteX0" fmla="*/ 312955 w 5998729"/>
              <a:gd name="connsiteY0" fmla="*/ 4750174 h 5346986"/>
              <a:gd name="connsiteX1" fmla="*/ 1066863 w 5998729"/>
              <a:gd name="connsiteY1" fmla="*/ 522485 h 5346986"/>
              <a:gd name="connsiteX2" fmla="*/ 5383368 w 5998729"/>
              <a:gd name="connsiteY2" fmla="*/ 546310 h 5346986"/>
              <a:gd name="connsiteX3" fmla="*/ 5365730 w 5998729"/>
              <a:gd name="connsiteY3" fmla="*/ 4869001 h 5346986"/>
              <a:gd name="connsiteX4" fmla="*/ 312955 w 5998729"/>
              <a:gd name="connsiteY4" fmla="*/ 4750174 h 5346986"/>
              <a:gd name="connsiteX0" fmla="*/ 312955 w 5998729"/>
              <a:gd name="connsiteY0" fmla="*/ 5229731 h 5826543"/>
              <a:gd name="connsiteX1" fmla="*/ 1066863 w 5998729"/>
              <a:gd name="connsiteY1" fmla="*/ 1002042 h 5826543"/>
              <a:gd name="connsiteX2" fmla="*/ 5383368 w 5998729"/>
              <a:gd name="connsiteY2" fmla="*/ 1025867 h 5826543"/>
              <a:gd name="connsiteX3" fmla="*/ 5365730 w 5998729"/>
              <a:gd name="connsiteY3" fmla="*/ 5348558 h 5826543"/>
              <a:gd name="connsiteX4" fmla="*/ 312955 w 5998729"/>
              <a:gd name="connsiteY4" fmla="*/ 5229731 h 5826543"/>
              <a:gd name="connsiteX0" fmla="*/ 312955 w 5686866"/>
              <a:gd name="connsiteY0" fmla="*/ 5229731 h 5826543"/>
              <a:gd name="connsiteX1" fmla="*/ 1066863 w 5686866"/>
              <a:gd name="connsiteY1" fmla="*/ 1002042 h 5826543"/>
              <a:gd name="connsiteX2" fmla="*/ 5383368 w 5686866"/>
              <a:gd name="connsiteY2" fmla="*/ 1025867 h 5826543"/>
              <a:gd name="connsiteX3" fmla="*/ 5365730 w 5686866"/>
              <a:gd name="connsiteY3" fmla="*/ 5348558 h 5826543"/>
              <a:gd name="connsiteX4" fmla="*/ 312955 w 5686866"/>
              <a:gd name="connsiteY4" fmla="*/ 5229731 h 5826543"/>
              <a:gd name="connsiteX0" fmla="*/ 310697 w 5697348"/>
              <a:gd name="connsiteY0" fmla="*/ 5316895 h 5874584"/>
              <a:gd name="connsiteX1" fmla="*/ 1076480 w 5697348"/>
              <a:gd name="connsiteY1" fmla="*/ 1006078 h 5874584"/>
              <a:gd name="connsiteX2" fmla="*/ 5392985 w 5697348"/>
              <a:gd name="connsiteY2" fmla="*/ 1029903 h 5874584"/>
              <a:gd name="connsiteX3" fmla="*/ 5375347 w 5697348"/>
              <a:gd name="connsiteY3" fmla="*/ 5352594 h 5874584"/>
              <a:gd name="connsiteX4" fmla="*/ 310697 w 5697348"/>
              <a:gd name="connsiteY4" fmla="*/ 5316895 h 5874584"/>
              <a:gd name="connsiteX0" fmla="*/ 247809 w 5634460"/>
              <a:gd name="connsiteY0" fmla="*/ 5316895 h 5887740"/>
              <a:gd name="connsiteX1" fmla="*/ 1013592 w 5634460"/>
              <a:gd name="connsiteY1" fmla="*/ 1006078 h 5887740"/>
              <a:gd name="connsiteX2" fmla="*/ 5330097 w 5634460"/>
              <a:gd name="connsiteY2" fmla="*/ 1029903 h 5887740"/>
              <a:gd name="connsiteX3" fmla="*/ 5312459 w 5634460"/>
              <a:gd name="connsiteY3" fmla="*/ 5352594 h 5887740"/>
              <a:gd name="connsiteX4" fmla="*/ 247809 w 5634460"/>
              <a:gd name="connsiteY4" fmla="*/ 5316895 h 5887740"/>
              <a:gd name="connsiteX0" fmla="*/ 314217 w 5700868"/>
              <a:gd name="connsiteY0" fmla="*/ 5304278 h 5859792"/>
              <a:gd name="connsiteX1" fmla="*/ 1068124 w 5700868"/>
              <a:gd name="connsiteY1" fmla="*/ 1029087 h 5859792"/>
              <a:gd name="connsiteX2" fmla="*/ 5396505 w 5700868"/>
              <a:gd name="connsiteY2" fmla="*/ 1017286 h 5859792"/>
              <a:gd name="connsiteX3" fmla="*/ 5378867 w 5700868"/>
              <a:gd name="connsiteY3" fmla="*/ 5339977 h 5859792"/>
              <a:gd name="connsiteX4" fmla="*/ 314217 w 5700868"/>
              <a:gd name="connsiteY4" fmla="*/ 5304278 h 5859792"/>
              <a:gd name="connsiteX0" fmla="*/ 323691 w 5710342"/>
              <a:gd name="connsiteY0" fmla="*/ 5251442 h 5806956"/>
              <a:gd name="connsiteX1" fmla="*/ 1077598 w 5710342"/>
              <a:gd name="connsiteY1" fmla="*/ 976251 h 5806956"/>
              <a:gd name="connsiteX2" fmla="*/ 5405979 w 5710342"/>
              <a:gd name="connsiteY2" fmla="*/ 964450 h 5806956"/>
              <a:gd name="connsiteX3" fmla="*/ 5388341 w 5710342"/>
              <a:gd name="connsiteY3" fmla="*/ 5287141 h 5806956"/>
              <a:gd name="connsiteX4" fmla="*/ 323691 w 5710342"/>
              <a:gd name="connsiteY4" fmla="*/ 5251442 h 5806956"/>
              <a:gd name="connsiteX0" fmla="*/ 309620 w 5696271"/>
              <a:gd name="connsiteY0" fmla="*/ 5307691 h 5863205"/>
              <a:gd name="connsiteX1" fmla="*/ 1063527 w 5696271"/>
              <a:gd name="connsiteY1" fmla="*/ 1032500 h 5863205"/>
              <a:gd name="connsiteX2" fmla="*/ 5391908 w 5696271"/>
              <a:gd name="connsiteY2" fmla="*/ 1020699 h 5863205"/>
              <a:gd name="connsiteX3" fmla="*/ 5374270 w 5696271"/>
              <a:gd name="connsiteY3" fmla="*/ 5343390 h 5863205"/>
              <a:gd name="connsiteX4" fmla="*/ 309620 w 5696271"/>
              <a:gd name="connsiteY4" fmla="*/ 5307691 h 5863205"/>
              <a:gd name="connsiteX0" fmla="*/ 272236 w 5658887"/>
              <a:gd name="connsiteY0" fmla="*/ 5290752 h 5846266"/>
              <a:gd name="connsiteX1" fmla="*/ 1026143 w 5658887"/>
              <a:gd name="connsiteY1" fmla="*/ 1015561 h 5846266"/>
              <a:gd name="connsiteX2" fmla="*/ 5354524 w 5658887"/>
              <a:gd name="connsiteY2" fmla="*/ 1003760 h 5846266"/>
              <a:gd name="connsiteX3" fmla="*/ 5336886 w 5658887"/>
              <a:gd name="connsiteY3" fmla="*/ 5326451 h 5846266"/>
              <a:gd name="connsiteX4" fmla="*/ 272236 w 5658887"/>
              <a:gd name="connsiteY4" fmla="*/ 5290752 h 5846266"/>
              <a:gd name="connsiteX0" fmla="*/ 323691 w 5710342"/>
              <a:gd name="connsiteY0" fmla="*/ 5367708 h 5923222"/>
              <a:gd name="connsiteX1" fmla="*/ 1077598 w 5710342"/>
              <a:gd name="connsiteY1" fmla="*/ 1092517 h 5923222"/>
              <a:gd name="connsiteX2" fmla="*/ 5405979 w 5710342"/>
              <a:gd name="connsiteY2" fmla="*/ 1080716 h 5923222"/>
              <a:gd name="connsiteX3" fmla="*/ 5388341 w 5710342"/>
              <a:gd name="connsiteY3" fmla="*/ 5403407 h 5923222"/>
              <a:gd name="connsiteX4" fmla="*/ 323691 w 5710342"/>
              <a:gd name="connsiteY4" fmla="*/ 5367708 h 5923222"/>
              <a:gd name="connsiteX0" fmla="*/ 320182 w 5668940"/>
              <a:gd name="connsiteY0" fmla="*/ 5367708 h 5621071"/>
              <a:gd name="connsiteX1" fmla="*/ 1074089 w 5668940"/>
              <a:gd name="connsiteY1" fmla="*/ 1092517 h 5621071"/>
              <a:gd name="connsiteX2" fmla="*/ 5402470 w 5668940"/>
              <a:gd name="connsiteY2" fmla="*/ 1080716 h 5621071"/>
              <a:gd name="connsiteX3" fmla="*/ 5337331 w 5668940"/>
              <a:gd name="connsiteY3" fmla="*/ 4690887 h 5621071"/>
              <a:gd name="connsiteX4" fmla="*/ 320182 w 5668940"/>
              <a:gd name="connsiteY4" fmla="*/ 5367708 h 5621071"/>
              <a:gd name="connsiteX0" fmla="*/ 320182 w 5632436"/>
              <a:gd name="connsiteY0" fmla="*/ 5367708 h 5644430"/>
              <a:gd name="connsiteX1" fmla="*/ 1074089 w 5632436"/>
              <a:gd name="connsiteY1" fmla="*/ 1092517 h 5644430"/>
              <a:gd name="connsiteX2" fmla="*/ 5402470 w 5632436"/>
              <a:gd name="connsiteY2" fmla="*/ 1080716 h 5644430"/>
              <a:gd name="connsiteX3" fmla="*/ 5337331 w 5632436"/>
              <a:gd name="connsiteY3" fmla="*/ 4690887 h 5644430"/>
              <a:gd name="connsiteX4" fmla="*/ 320182 w 5632436"/>
              <a:gd name="connsiteY4" fmla="*/ 5367708 h 5644430"/>
              <a:gd name="connsiteX0" fmla="*/ 325446 w 5695150"/>
              <a:gd name="connsiteY0" fmla="*/ 5367708 h 5640715"/>
              <a:gd name="connsiteX1" fmla="*/ 1079353 w 5695150"/>
              <a:gd name="connsiteY1" fmla="*/ 1092517 h 5640715"/>
              <a:gd name="connsiteX2" fmla="*/ 5407734 w 5695150"/>
              <a:gd name="connsiteY2" fmla="*/ 1080716 h 5640715"/>
              <a:gd name="connsiteX3" fmla="*/ 5413847 w 5695150"/>
              <a:gd name="connsiteY3" fmla="*/ 4679012 h 5640715"/>
              <a:gd name="connsiteX4" fmla="*/ 325446 w 5695150"/>
              <a:gd name="connsiteY4" fmla="*/ 5367708 h 5640715"/>
              <a:gd name="connsiteX0" fmla="*/ 325446 w 5746772"/>
              <a:gd name="connsiteY0" fmla="*/ 5367708 h 5827579"/>
              <a:gd name="connsiteX1" fmla="*/ 1079353 w 5746772"/>
              <a:gd name="connsiteY1" fmla="*/ 1092517 h 5827579"/>
              <a:gd name="connsiteX2" fmla="*/ 5407734 w 5746772"/>
              <a:gd name="connsiteY2" fmla="*/ 1080716 h 5827579"/>
              <a:gd name="connsiteX3" fmla="*/ 5413847 w 5746772"/>
              <a:gd name="connsiteY3" fmla="*/ 4679012 h 5827579"/>
              <a:gd name="connsiteX4" fmla="*/ 325446 w 5746772"/>
              <a:gd name="connsiteY4" fmla="*/ 5367708 h 5827579"/>
              <a:gd name="connsiteX0" fmla="*/ 325446 w 5649004"/>
              <a:gd name="connsiteY0" fmla="*/ 5367708 h 5859444"/>
              <a:gd name="connsiteX1" fmla="*/ 1079353 w 5649004"/>
              <a:gd name="connsiteY1" fmla="*/ 1092517 h 5859444"/>
              <a:gd name="connsiteX2" fmla="*/ 5407734 w 5649004"/>
              <a:gd name="connsiteY2" fmla="*/ 1080716 h 5859444"/>
              <a:gd name="connsiteX3" fmla="*/ 5413847 w 5649004"/>
              <a:gd name="connsiteY3" fmla="*/ 4679012 h 5859444"/>
              <a:gd name="connsiteX4" fmla="*/ 325446 w 5649004"/>
              <a:gd name="connsiteY4" fmla="*/ 5367708 h 5859444"/>
              <a:gd name="connsiteX0" fmla="*/ 315969 w 5721778"/>
              <a:gd name="connsiteY0" fmla="*/ 4993736 h 5229879"/>
              <a:gd name="connsiteX1" fmla="*/ 1069876 w 5721778"/>
              <a:gd name="connsiteY1" fmla="*/ 718545 h 5229879"/>
              <a:gd name="connsiteX2" fmla="*/ 5398257 w 5721778"/>
              <a:gd name="connsiteY2" fmla="*/ 1181757 h 5229879"/>
              <a:gd name="connsiteX3" fmla="*/ 5404370 w 5721778"/>
              <a:gd name="connsiteY3" fmla="*/ 4305040 h 5229879"/>
              <a:gd name="connsiteX4" fmla="*/ 315969 w 5721778"/>
              <a:gd name="connsiteY4" fmla="*/ 4993736 h 5229879"/>
              <a:gd name="connsiteX0" fmla="*/ 315969 w 5721778"/>
              <a:gd name="connsiteY0" fmla="*/ 5036433 h 5272576"/>
              <a:gd name="connsiteX1" fmla="*/ 1069876 w 5721778"/>
              <a:gd name="connsiteY1" fmla="*/ 761242 h 5272576"/>
              <a:gd name="connsiteX2" fmla="*/ 5398257 w 5721778"/>
              <a:gd name="connsiteY2" fmla="*/ 1224454 h 5272576"/>
              <a:gd name="connsiteX3" fmla="*/ 5404370 w 5721778"/>
              <a:gd name="connsiteY3" fmla="*/ 4347737 h 5272576"/>
              <a:gd name="connsiteX4" fmla="*/ 315969 w 5721778"/>
              <a:gd name="connsiteY4" fmla="*/ 5036433 h 5272576"/>
              <a:gd name="connsiteX0" fmla="*/ 295424 w 5701233"/>
              <a:gd name="connsiteY0" fmla="*/ 4961804 h 5185044"/>
              <a:gd name="connsiteX1" fmla="*/ 1120583 w 5701233"/>
              <a:gd name="connsiteY1" fmla="*/ 864743 h 5185044"/>
              <a:gd name="connsiteX2" fmla="*/ 5377712 w 5701233"/>
              <a:gd name="connsiteY2" fmla="*/ 1149825 h 5185044"/>
              <a:gd name="connsiteX3" fmla="*/ 5383825 w 5701233"/>
              <a:gd name="connsiteY3" fmla="*/ 4273108 h 5185044"/>
              <a:gd name="connsiteX4" fmla="*/ 295424 w 5701233"/>
              <a:gd name="connsiteY4" fmla="*/ 4961804 h 5185044"/>
              <a:gd name="connsiteX0" fmla="*/ 227944 w 6156019"/>
              <a:gd name="connsiteY0" fmla="*/ 4249685 h 4653160"/>
              <a:gd name="connsiteX1" fmla="*/ 1539991 w 6156019"/>
              <a:gd name="connsiteY1" fmla="*/ 829518 h 4653160"/>
              <a:gd name="connsiteX2" fmla="*/ 5797120 w 6156019"/>
              <a:gd name="connsiteY2" fmla="*/ 1114600 h 4653160"/>
              <a:gd name="connsiteX3" fmla="*/ 5803233 w 6156019"/>
              <a:gd name="connsiteY3" fmla="*/ 4237883 h 4653160"/>
              <a:gd name="connsiteX4" fmla="*/ 227944 w 6156019"/>
              <a:gd name="connsiteY4" fmla="*/ 4249685 h 4653160"/>
              <a:gd name="connsiteX0" fmla="*/ 2254 w 5930329"/>
              <a:gd name="connsiteY0" fmla="*/ 4249685 h 4728827"/>
              <a:gd name="connsiteX1" fmla="*/ 1314301 w 5930329"/>
              <a:gd name="connsiteY1" fmla="*/ 829518 h 4728827"/>
              <a:gd name="connsiteX2" fmla="*/ 5571430 w 5930329"/>
              <a:gd name="connsiteY2" fmla="*/ 1114600 h 4728827"/>
              <a:gd name="connsiteX3" fmla="*/ 5577543 w 5930329"/>
              <a:gd name="connsiteY3" fmla="*/ 4237883 h 4728827"/>
              <a:gd name="connsiteX4" fmla="*/ 2254 w 5930329"/>
              <a:gd name="connsiteY4" fmla="*/ 4249685 h 4728827"/>
              <a:gd name="connsiteX0" fmla="*/ 2203 w 6070417"/>
              <a:gd name="connsiteY0" fmla="*/ 3625988 h 4413820"/>
              <a:gd name="connsiteX1" fmla="*/ 1444879 w 6070417"/>
              <a:gd name="connsiteY1" fmla="*/ 799587 h 4413820"/>
              <a:gd name="connsiteX2" fmla="*/ 5702008 w 6070417"/>
              <a:gd name="connsiteY2" fmla="*/ 1084669 h 4413820"/>
              <a:gd name="connsiteX3" fmla="*/ 5708121 w 6070417"/>
              <a:gd name="connsiteY3" fmla="*/ 4207952 h 4413820"/>
              <a:gd name="connsiteX4" fmla="*/ 2203 w 6070417"/>
              <a:gd name="connsiteY4" fmla="*/ 3625988 h 4413820"/>
              <a:gd name="connsiteX0" fmla="*/ 53060 w 6121274"/>
              <a:gd name="connsiteY0" fmla="*/ 3625988 h 4456797"/>
              <a:gd name="connsiteX1" fmla="*/ 1495736 w 6121274"/>
              <a:gd name="connsiteY1" fmla="*/ 799587 h 4456797"/>
              <a:gd name="connsiteX2" fmla="*/ 5752865 w 6121274"/>
              <a:gd name="connsiteY2" fmla="*/ 1084669 h 4456797"/>
              <a:gd name="connsiteX3" fmla="*/ 5758978 w 6121274"/>
              <a:gd name="connsiteY3" fmla="*/ 4207952 h 4456797"/>
              <a:gd name="connsiteX4" fmla="*/ 53060 w 6121274"/>
              <a:gd name="connsiteY4" fmla="*/ 3625988 h 4456797"/>
              <a:gd name="connsiteX0" fmla="*/ 193599 w 6018185"/>
              <a:gd name="connsiteY0" fmla="*/ 3625988 h 4743687"/>
              <a:gd name="connsiteX1" fmla="*/ 1636275 w 6018185"/>
              <a:gd name="connsiteY1" fmla="*/ 799587 h 4743687"/>
              <a:gd name="connsiteX2" fmla="*/ 5893404 w 6018185"/>
              <a:gd name="connsiteY2" fmla="*/ 1084669 h 4743687"/>
              <a:gd name="connsiteX3" fmla="*/ 5578883 w 6018185"/>
              <a:gd name="connsiteY3" fmla="*/ 4623588 h 4743687"/>
              <a:gd name="connsiteX4" fmla="*/ 193599 w 6018185"/>
              <a:gd name="connsiteY4" fmla="*/ 3625988 h 4743687"/>
              <a:gd name="connsiteX0" fmla="*/ 193599 w 6018185"/>
              <a:gd name="connsiteY0" fmla="*/ 3625988 h 4915691"/>
              <a:gd name="connsiteX1" fmla="*/ 1636275 w 6018185"/>
              <a:gd name="connsiteY1" fmla="*/ 799587 h 4915691"/>
              <a:gd name="connsiteX2" fmla="*/ 5893404 w 6018185"/>
              <a:gd name="connsiteY2" fmla="*/ 1084669 h 4915691"/>
              <a:gd name="connsiteX3" fmla="*/ 5578883 w 6018185"/>
              <a:gd name="connsiteY3" fmla="*/ 4623588 h 4915691"/>
              <a:gd name="connsiteX4" fmla="*/ 3091886 w 6018185"/>
              <a:gd name="connsiteY4" fmla="*/ 4595458 h 4915691"/>
              <a:gd name="connsiteX5" fmla="*/ 193599 w 6018185"/>
              <a:gd name="connsiteY5" fmla="*/ 3625988 h 4915691"/>
              <a:gd name="connsiteX0" fmla="*/ 29539 w 5759925"/>
              <a:gd name="connsiteY0" fmla="*/ 3625988 h 5631302"/>
              <a:gd name="connsiteX1" fmla="*/ 1472215 w 5759925"/>
              <a:gd name="connsiteY1" fmla="*/ 799587 h 5631302"/>
              <a:gd name="connsiteX2" fmla="*/ 5729344 w 5759925"/>
              <a:gd name="connsiteY2" fmla="*/ 1084669 h 5631302"/>
              <a:gd name="connsiteX3" fmla="*/ 5414823 w 5759925"/>
              <a:gd name="connsiteY3" fmla="*/ 4623588 h 5631302"/>
              <a:gd name="connsiteX4" fmla="*/ 2559691 w 5759925"/>
              <a:gd name="connsiteY4" fmla="*/ 5592986 h 5631302"/>
              <a:gd name="connsiteX5" fmla="*/ 29539 w 5759925"/>
              <a:gd name="connsiteY5" fmla="*/ 3625988 h 5631302"/>
              <a:gd name="connsiteX0" fmla="*/ 27945 w 5817782"/>
              <a:gd name="connsiteY0" fmla="*/ 3937721 h 5646152"/>
              <a:gd name="connsiteX1" fmla="*/ 1529998 w 5817782"/>
              <a:gd name="connsiteY1" fmla="*/ 814437 h 5646152"/>
              <a:gd name="connsiteX2" fmla="*/ 5787127 w 5817782"/>
              <a:gd name="connsiteY2" fmla="*/ 1099519 h 5646152"/>
              <a:gd name="connsiteX3" fmla="*/ 5472606 w 5817782"/>
              <a:gd name="connsiteY3" fmla="*/ 4638438 h 5646152"/>
              <a:gd name="connsiteX4" fmla="*/ 2617474 w 5817782"/>
              <a:gd name="connsiteY4" fmla="*/ 5607836 h 5646152"/>
              <a:gd name="connsiteX5" fmla="*/ 27945 w 5817782"/>
              <a:gd name="connsiteY5" fmla="*/ 3937721 h 5646152"/>
              <a:gd name="connsiteX0" fmla="*/ 27066 w 5852574"/>
              <a:gd name="connsiteY0" fmla="*/ 4000095 h 5649150"/>
              <a:gd name="connsiteX1" fmla="*/ 1564745 w 5852574"/>
              <a:gd name="connsiteY1" fmla="*/ 817435 h 5649150"/>
              <a:gd name="connsiteX2" fmla="*/ 5821874 w 5852574"/>
              <a:gd name="connsiteY2" fmla="*/ 1102517 h 5649150"/>
              <a:gd name="connsiteX3" fmla="*/ 5507353 w 5852574"/>
              <a:gd name="connsiteY3" fmla="*/ 4641436 h 5649150"/>
              <a:gd name="connsiteX4" fmla="*/ 2652221 w 5852574"/>
              <a:gd name="connsiteY4" fmla="*/ 5610834 h 5649150"/>
              <a:gd name="connsiteX5" fmla="*/ 27066 w 5852574"/>
              <a:gd name="connsiteY5" fmla="*/ 4000095 h 5649150"/>
              <a:gd name="connsiteX0" fmla="*/ 39943 w 5865451"/>
              <a:gd name="connsiteY0" fmla="*/ 4000095 h 5785122"/>
              <a:gd name="connsiteX1" fmla="*/ 1577622 w 5865451"/>
              <a:gd name="connsiteY1" fmla="*/ 817435 h 5785122"/>
              <a:gd name="connsiteX2" fmla="*/ 5834751 w 5865451"/>
              <a:gd name="connsiteY2" fmla="*/ 1102517 h 5785122"/>
              <a:gd name="connsiteX3" fmla="*/ 5520230 w 5865451"/>
              <a:gd name="connsiteY3" fmla="*/ 4641436 h 5785122"/>
              <a:gd name="connsiteX4" fmla="*/ 2961981 w 5865451"/>
              <a:gd name="connsiteY4" fmla="*/ 5753338 h 5785122"/>
              <a:gd name="connsiteX5" fmla="*/ 39943 w 5865451"/>
              <a:gd name="connsiteY5" fmla="*/ 4000095 h 5785122"/>
              <a:gd name="connsiteX0" fmla="*/ 39943 w 7000658"/>
              <a:gd name="connsiteY0" fmla="*/ 4000095 h 5820006"/>
              <a:gd name="connsiteX1" fmla="*/ 1577622 w 7000658"/>
              <a:gd name="connsiteY1" fmla="*/ 817435 h 5820006"/>
              <a:gd name="connsiteX2" fmla="*/ 5834751 w 7000658"/>
              <a:gd name="connsiteY2" fmla="*/ 1102517 h 5820006"/>
              <a:gd name="connsiteX3" fmla="*/ 6921518 w 7000658"/>
              <a:gd name="connsiteY3" fmla="*/ 5033321 h 5820006"/>
              <a:gd name="connsiteX4" fmla="*/ 2961981 w 7000658"/>
              <a:gd name="connsiteY4" fmla="*/ 5753338 h 5820006"/>
              <a:gd name="connsiteX5" fmla="*/ 39943 w 7000658"/>
              <a:gd name="connsiteY5" fmla="*/ 4000095 h 5820006"/>
              <a:gd name="connsiteX0" fmla="*/ 39943 w 7324239"/>
              <a:gd name="connsiteY0" fmla="*/ 4000095 h 5770571"/>
              <a:gd name="connsiteX1" fmla="*/ 1577622 w 7324239"/>
              <a:gd name="connsiteY1" fmla="*/ 817435 h 5770571"/>
              <a:gd name="connsiteX2" fmla="*/ 5834751 w 7324239"/>
              <a:gd name="connsiteY2" fmla="*/ 1102517 h 5770571"/>
              <a:gd name="connsiteX3" fmla="*/ 6921518 w 7324239"/>
              <a:gd name="connsiteY3" fmla="*/ 5033321 h 5770571"/>
              <a:gd name="connsiteX4" fmla="*/ 2961981 w 7324239"/>
              <a:gd name="connsiteY4" fmla="*/ 5753338 h 5770571"/>
              <a:gd name="connsiteX5" fmla="*/ 39943 w 7324239"/>
              <a:gd name="connsiteY5" fmla="*/ 4000095 h 5770571"/>
              <a:gd name="connsiteX0" fmla="*/ 39943 w 6939952"/>
              <a:gd name="connsiteY0" fmla="*/ 4000095 h 5770571"/>
              <a:gd name="connsiteX1" fmla="*/ 1577622 w 6939952"/>
              <a:gd name="connsiteY1" fmla="*/ 817435 h 5770571"/>
              <a:gd name="connsiteX2" fmla="*/ 5834751 w 6939952"/>
              <a:gd name="connsiteY2" fmla="*/ 1102517 h 5770571"/>
              <a:gd name="connsiteX3" fmla="*/ 6921518 w 6939952"/>
              <a:gd name="connsiteY3" fmla="*/ 5033321 h 5770571"/>
              <a:gd name="connsiteX4" fmla="*/ 2961981 w 6939952"/>
              <a:gd name="connsiteY4" fmla="*/ 5753338 h 5770571"/>
              <a:gd name="connsiteX5" fmla="*/ 39943 w 6939952"/>
              <a:gd name="connsiteY5" fmla="*/ 4000095 h 5770571"/>
              <a:gd name="connsiteX0" fmla="*/ 39943 w 6939952"/>
              <a:gd name="connsiteY0" fmla="*/ 4000095 h 5774179"/>
              <a:gd name="connsiteX1" fmla="*/ 1577622 w 6939952"/>
              <a:gd name="connsiteY1" fmla="*/ 817435 h 5774179"/>
              <a:gd name="connsiteX2" fmla="*/ 5834751 w 6939952"/>
              <a:gd name="connsiteY2" fmla="*/ 1102517 h 5774179"/>
              <a:gd name="connsiteX3" fmla="*/ 6921518 w 6939952"/>
              <a:gd name="connsiteY3" fmla="*/ 5033321 h 5774179"/>
              <a:gd name="connsiteX4" fmla="*/ 2961981 w 6939952"/>
              <a:gd name="connsiteY4" fmla="*/ 5753338 h 5774179"/>
              <a:gd name="connsiteX5" fmla="*/ 39943 w 6939952"/>
              <a:gd name="connsiteY5" fmla="*/ 4000095 h 5774179"/>
              <a:gd name="connsiteX0" fmla="*/ 62517 w 6962526"/>
              <a:gd name="connsiteY0" fmla="*/ 4000095 h 5914074"/>
              <a:gd name="connsiteX1" fmla="*/ 1600196 w 6962526"/>
              <a:gd name="connsiteY1" fmla="*/ 817435 h 5914074"/>
              <a:gd name="connsiteX2" fmla="*/ 5857325 w 6962526"/>
              <a:gd name="connsiteY2" fmla="*/ 1102517 h 5914074"/>
              <a:gd name="connsiteX3" fmla="*/ 6944092 w 6962526"/>
              <a:gd name="connsiteY3" fmla="*/ 5033321 h 5914074"/>
              <a:gd name="connsiteX4" fmla="*/ 3447693 w 6962526"/>
              <a:gd name="connsiteY4" fmla="*/ 5895842 h 5914074"/>
              <a:gd name="connsiteX5" fmla="*/ 62517 w 6962526"/>
              <a:gd name="connsiteY5" fmla="*/ 4000095 h 5914074"/>
              <a:gd name="connsiteX0" fmla="*/ 62517 w 6962526"/>
              <a:gd name="connsiteY0" fmla="*/ 4000095 h 5909063"/>
              <a:gd name="connsiteX1" fmla="*/ 1600196 w 6962526"/>
              <a:gd name="connsiteY1" fmla="*/ 817435 h 5909063"/>
              <a:gd name="connsiteX2" fmla="*/ 5857325 w 6962526"/>
              <a:gd name="connsiteY2" fmla="*/ 1102517 h 5909063"/>
              <a:gd name="connsiteX3" fmla="*/ 6944092 w 6962526"/>
              <a:gd name="connsiteY3" fmla="*/ 5033321 h 5909063"/>
              <a:gd name="connsiteX4" fmla="*/ 3447693 w 6962526"/>
              <a:gd name="connsiteY4" fmla="*/ 5895842 h 5909063"/>
              <a:gd name="connsiteX5" fmla="*/ 62517 w 6962526"/>
              <a:gd name="connsiteY5" fmla="*/ 4000095 h 5909063"/>
              <a:gd name="connsiteX0" fmla="*/ 72715 w 7004788"/>
              <a:gd name="connsiteY0" fmla="*/ 4473865 h 6382833"/>
              <a:gd name="connsiteX1" fmla="*/ 1610394 w 7004788"/>
              <a:gd name="connsiteY1" fmla="*/ 1291205 h 6382833"/>
              <a:gd name="connsiteX2" fmla="*/ 6948178 w 7004788"/>
              <a:gd name="connsiteY2" fmla="*/ 923144 h 6382833"/>
              <a:gd name="connsiteX3" fmla="*/ 6954290 w 7004788"/>
              <a:gd name="connsiteY3" fmla="*/ 5507091 h 6382833"/>
              <a:gd name="connsiteX4" fmla="*/ 3457891 w 7004788"/>
              <a:gd name="connsiteY4" fmla="*/ 6369612 h 6382833"/>
              <a:gd name="connsiteX5" fmla="*/ 72715 w 7004788"/>
              <a:gd name="connsiteY5" fmla="*/ 4473865 h 6382833"/>
              <a:gd name="connsiteX0" fmla="*/ 106881 w 7038954"/>
              <a:gd name="connsiteY0" fmla="*/ 4547924 h 6456892"/>
              <a:gd name="connsiteX1" fmla="*/ 1415960 w 7038954"/>
              <a:gd name="connsiteY1" fmla="*/ 1109770 h 6456892"/>
              <a:gd name="connsiteX2" fmla="*/ 6982344 w 7038954"/>
              <a:gd name="connsiteY2" fmla="*/ 997203 h 6456892"/>
              <a:gd name="connsiteX3" fmla="*/ 6988456 w 7038954"/>
              <a:gd name="connsiteY3" fmla="*/ 5581150 h 6456892"/>
              <a:gd name="connsiteX4" fmla="*/ 3492057 w 7038954"/>
              <a:gd name="connsiteY4" fmla="*/ 6443671 h 6456892"/>
              <a:gd name="connsiteX5" fmla="*/ 106881 w 7038954"/>
              <a:gd name="connsiteY5" fmla="*/ 4547924 h 6456892"/>
              <a:gd name="connsiteX0" fmla="*/ 107112 w 7040332"/>
              <a:gd name="connsiteY0" fmla="*/ 4975368 h 6884336"/>
              <a:gd name="connsiteX1" fmla="*/ 1416191 w 7040332"/>
              <a:gd name="connsiteY1" fmla="*/ 1537214 h 6884336"/>
              <a:gd name="connsiteX2" fmla="*/ 6996022 w 7040332"/>
              <a:gd name="connsiteY2" fmla="*/ 866594 h 6884336"/>
              <a:gd name="connsiteX3" fmla="*/ 6988687 w 7040332"/>
              <a:gd name="connsiteY3" fmla="*/ 6008594 h 6884336"/>
              <a:gd name="connsiteX4" fmla="*/ 3492288 w 7040332"/>
              <a:gd name="connsiteY4" fmla="*/ 6871115 h 6884336"/>
              <a:gd name="connsiteX5" fmla="*/ 107112 w 7040332"/>
              <a:gd name="connsiteY5" fmla="*/ 4975368 h 6884336"/>
              <a:gd name="connsiteX0" fmla="*/ 125032 w 7058252"/>
              <a:gd name="connsiteY0" fmla="*/ 5026174 h 6935142"/>
              <a:gd name="connsiteX1" fmla="*/ 1339981 w 7058252"/>
              <a:gd name="connsiteY1" fmla="*/ 1386314 h 6935142"/>
              <a:gd name="connsiteX2" fmla="*/ 7013942 w 7058252"/>
              <a:gd name="connsiteY2" fmla="*/ 917400 h 6935142"/>
              <a:gd name="connsiteX3" fmla="*/ 7006607 w 7058252"/>
              <a:gd name="connsiteY3" fmla="*/ 6059400 h 6935142"/>
              <a:gd name="connsiteX4" fmla="*/ 3510208 w 7058252"/>
              <a:gd name="connsiteY4" fmla="*/ 6921921 h 6935142"/>
              <a:gd name="connsiteX5" fmla="*/ 125032 w 7058252"/>
              <a:gd name="connsiteY5" fmla="*/ 5026174 h 6935142"/>
              <a:gd name="connsiteX0" fmla="*/ 96994 w 7030214"/>
              <a:gd name="connsiteY0" fmla="*/ 5112058 h 7021026"/>
              <a:gd name="connsiteX1" fmla="*/ 1311943 w 7030214"/>
              <a:gd name="connsiteY1" fmla="*/ 1472198 h 7021026"/>
              <a:gd name="connsiteX2" fmla="*/ 6985904 w 7030214"/>
              <a:gd name="connsiteY2" fmla="*/ 1003284 h 7021026"/>
              <a:gd name="connsiteX3" fmla="*/ 6978569 w 7030214"/>
              <a:gd name="connsiteY3" fmla="*/ 6145284 h 7021026"/>
              <a:gd name="connsiteX4" fmla="*/ 3482170 w 7030214"/>
              <a:gd name="connsiteY4" fmla="*/ 7007805 h 7021026"/>
              <a:gd name="connsiteX5" fmla="*/ 96994 w 7030214"/>
              <a:gd name="connsiteY5" fmla="*/ 5112058 h 7021026"/>
              <a:gd name="connsiteX0" fmla="*/ 165399 w 7098619"/>
              <a:gd name="connsiteY0" fmla="*/ 5137158 h 7046126"/>
              <a:gd name="connsiteX1" fmla="*/ 1030724 w 7098619"/>
              <a:gd name="connsiteY1" fmla="*/ 1416616 h 7046126"/>
              <a:gd name="connsiteX2" fmla="*/ 7054309 w 7098619"/>
              <a:gd name="connsiteY2" fmla="*/ 1028384 h 7046126"/>
              <a:gd name="connsiteX3" fmla="*/ 7046974 w 7098619"/>
              <a:gd name="connsiteY3" fmla="*/ 6170384 h 7046126"/>
              <a:gd name="connsiteX4" fmla="*/ 3550575 w 7098619"/>
              <a:gd name="connsiteY4" fmla="*/ 7032905 h 7046126"/>
              <a:gd name="connsiteX5" fmla="*/ 165399 w 7098619"/>
              <a:gd name="connsiteY5" fmla="*/ 5137158 h 7046126"/>
              <a:gd name="connsiteX0" fmla="*/ 175351 w 7108571"/>
              <a:gd name="connsiteY0" fmla="*/ 5226784 h 7135752"/>
              <a:gd name="connsiteX1" fmla="*/ 1040676 w 7108571"/>
              <a:gd name="connsiteY1" fmla="*/ 1506242 h 7135752"/>
              <a:gd name="connsiteX2" fmla="*/ 7064261 w 7108571"/>
              <a:gd name="connsiteY2" fmla="*/ 1118010 h 7135752"/>
              <a:gd name="connsiteX3" fmla="*/ 7056926 w 7108571"/>
              <a:gd name="connsiteY3" fmla="*/ 6260010 h 7135752"/>
              <a:gd name="connsiteX4" fmla="*/ 3560527 w 7108571"/>
              <a:gd name="connsiteY4" fmla="*/ 7122531 h 7135752"/>
              <a:gd name="connsiteX5" fmla="*/ 175351 w 7108571"/>
              <a:gd name="connsiteY5" fmla="*/ 5226784 h 7135752"/>
              <a:gd name="connsiteX0" fmla="*/ 175351 w 7108571"/>
              <a:gd name="connsiteY0" fmla="*/ 5226784 h 7127573"/>
              <a:gd name="connsiteX1" fmla="*/ 1040676 w 7108571"/>
              <a:gd name="connsiteY1" fmla="*/ 1506242 h 7127573"/>
              <a:gd name="connsiteX2" fmla="*/ 7064261 w 7108571"/>
              <a:gd name="connsiteY2" fmla="*/ 1118010 h 7127573"/>
              <a:gd name="connsiteX3" fmla="*/ 7056926 w 7108571"/>
              <a:gd name="connsiteY3" fmla="*/ 6260010 h 7127573"/>
              <a:gd name="connsiteX4" fmla="*/ 3560527 w 7108571"/>
              <a:gd name="connsiteY4" fmla="*/ 7122531 h 7127573"/>
              <a:gd name="connsiteX5" fmla="*/ 175351 w 7108571"/>
              <a:gd name="connsiteY5" fmla="*/ 5226784 h 7127573"/>
              <a:gd name="connsiteX0" fmla="*/ 175351 w 7170557"/>
              <a:gd name="connsiteY0" fmla="*/ 5226784 h 7154795"/>
              <a:gd name="connsiteX1" fmla="*/ 1040676 w 7170557"/>
              <a:gd name="connsiteY1" fmla="*/ 1506242 h 7154795"/>
              <a:gd name="connsiteX2" fmla="*/ 7064261 w 7170557"/>
              <a:gd name="connsiteY2" fmla="*/ 1118010 h 7154795"/>
              <a:gd name="connsiteX3" fmla="*/ 7124161 w 7170557"/>
              <a:gd name="connsiteY3" fmla="*/ 6643252 h 7154795"/>
              <a:gd name="connsiteX4" fmla="*/ 3560527 w 7170557"/>
              <a:gd name="connsiteY4" fmla="*/ 7122531 h 7154795"/>
              <a:gd name="connsiteX5" fmla="*/ 175351 w 7170557"/>
              <a:gd name="connsiteY5" fmla="*/ 5226784 h 7154795"/>
              <a:gd name="connsiteX0" fmla="*/ 175351 w 7170557"/>
              <a:gd name="connsiteY0" fmla="*/ 5226784 h 7135754"/>
              <a:gd name="connsiteX1" fmla="*/ 1040676 w 7170557"/>
              <a:gd name="connsiteY1" fmla="*/ 1506242 h 7135754"/>
              <a:gd name="connsiteX2" fmla="*/ 7064261 w 7170557"/>
              <a:gd name="connsiteY2" fmla="*/ 1118010 h 7135754"/>
              <a:gd name="connsiteX3" fmla="*/ 7124161 w 7170557"/>
              <a:gd name="connsiteY3" fmla="*/ 6643252 h 7135754"/>
              <a:gd name="connsiteX4" fmla="*/ 3560527 w 7170557"/>
              <a:gd name="connsiteY4" fmla="*/ 7122531 h 7135754"/>
              <a:gd name="connsiteX5" fmla="*/ 175351 w 7170557"/>
              <a:gd name="connsiteY5" fmla="*/ 5226784 h 7135754"/>
              <a:gd name="connsiteX0" fmla="*/ 192451 w 7187657"/>
              <a:gd name="connsiteY0" fmla="*/ 5278777 h 7187747"/>
              <a:gd name="connsiteX1" fmla="*/ 1057776 w 7187657"/>
              <a:gd name="connsiteY1" fmla="*/ 1558235 h 7187747"/>
              <a:gd name="connsiteX2" fmla="*/ 7081361 w 7187657"/>
              <a:gd name="connsiteY2" fmla="*/ 1170003 h 7187747"/>
              <a:gd name="connsiteX3" fmla="*/ 7141261 w 7187657"/>
              <a:gd name="connsiteY3" fmla="*/ 6695245 h 7187747"/>
              <a:gd name="connsiteX4" fmla="*/ 3577627 w 7187657"/>
              <a:gd name="connsiteY4" fmla="*/ 7174524 h 7187747"/>
              <a:gd name="connsiteX5" fmla="*/ 192451 w 7187657"/>
              <a:gd name="connsiteY5" fmla="*/ 5278777 h 718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657" h="7187747">
                <a:moveTo>
                  <a:pt x="192451" y="5278777"/>
                </a:moveTo>
                <a:cubicBezTo>
                  <a:pt x="-227524" y="4342729"/>
                  <a:pt x="30647" y="3096919"/>
                  <a:pt x="1057776" y="1558235"/>
                </a:cubicBezTo>
                <a:cubicBezTo>
                  <a:pt x="2084905" y="19551"/>
                  <a:pt x="7485122" y="-824972"/>
                  <a:pt x="7081361" y="1170003"/>
                </a:cubicBezTo>
                <a:cubicBezTo>
                  <a:pt x="6784478" y="3343107"/>
                  <a:pt x="7346924" y="6703879"/>
                  <a:pt x="7141261" y="6695245"/>
                </a:cubicBezTo>
                <a:cubicBezTo>
                  <a:pt x="5534310" y="6259098"/>
                  <a:pt x="4823168" y="7316473"/>
                  <a:pt x="3577627" y="7174524"/>
                </a:cubicBezTo>
                <a:cubicBezTo>
                  <a:pt x="2332086" y="7032575"/>
                  <a:pt x="612426" y="6214825"/>
                  <a:pt x="192451" y="527877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1E99A95-D090-6491-7751-205E09F97B77}"/>
              </a:ext>
            </a:extLst>
          </p:cNvPr>
          <p:cNvSpPr/>
          <p:nvPr userDrawn="1"/>
        </p:nvSpPr>
        <p:spPr>
          <a:xfrm>
            <a:off x="5663376" y="-127747"/>
            <a:ext cx="6949964" cy="6703159"/>
          </a:xfrm>
          <a:custGeom>
            <a:avLst/>
            <a:gdLst>
              <a:gd name="connsiteX0" fmla="*/ 2287518 w 6940200"/>
              <a:gd name="connsiteY0" fmla="*/ 0 h 6651654"/>
              <a:gd name="connsiteX1" fmla="*/ 1023494 w 6940200"/>
              <a:gd name="connsiteY1" fmla="*/ 766482 h 6651654"/>
              <a:gd name="connsiteX2" fmla="*/ 21688 w 6940200"/>
              <a:gd name="connsiteY2" fmla="*/ 2413747 h 6651654"/>
              <a:gd name="connsiteX3" fmla="*/ 344418 w 6940200"/>
              <a:gd name="connsiteY3" fmla="*/ 4417359 h 6651654"/>
              <a:gd name="connsiteX4" fmla="*/ 458718 w 6940200"/>
              <a:gd name="connsiteY4" fmla="*/ 5681382 h 6651654"/>
              <a:gd name="connsiteX5" fmla="*/ 2482500 w 6940200"/>
              <a:gd name="connsiteY5" fmla="*/ 6642847 h 6651654"/>
              <a:gd name="connsiteX6" fmla="*/ 5467747 w 6940200"/>
              <a:gd name="connsiteY6" fmla="*/ 6165476 h 6651654"/>
              <a:gd name="connsiteX7" fmla="*/ 6940200 w 6940200"/>
              <a:gd name="connsiteY7" fmla="*/ 6286500 h 6651654"/>
              <a:gd name="connsiteX0" fmla="*/ 2287518 w 6940200"/>
              <a:gd name="connsiteY0" fmla="*/ 0 h 6651654"/>
              <a:gd name="connsiteX1" fmla="*/ 1023494 w 6940200"/>
              <a:gd name="connsiteY1" fmla="*/ 766482 h 6651654"/>
              <a:gd name="connsiteX2" fmla="*/ 21688 w 6940200"/>
              <a:gd name="connsiteY2" fmla="*/ 2413747 h 6651654"/>
              <a:gd name="connsiteX3" fmla="*/ 344418 w 6940200"/>
              <a:gd name="connsiteY3" fmla="*/ 4417359 h 6651654"/>
              <a:gd name="connsiteX4" fmla="*/ 458718 w 6940200"/>
              <a:gd name="connsiteY4" fmla="*/ 5681382 h 6651654"/>
              <a:gd name="connsiteX5" fmla="*/ 2482500 w 6940200"/>
              <a:gd name="connsiteY5" fmla="*/ 6642847 h 6651654"/>
              <a:gd name="connsiteX6" fmla="*/ 5467747 w 6940200"/>
              <a:gd name="connsiteY6" fmla="*/ 6165476 h 6651654"/>
              <a:gd name="connsiteX7" fmla="*/ 6940200 w 6940200"/>
              <a:gd name="connsiteY7" fmla="*/ 6286500 h 6651654"/>
              <a:gd name="connsiteX0" fmla="*/ 2288319 w 6941001"/>
              <a:gd name="connsiteY0" fmla="*/ 0 h 6652975"/>
              <a:gd name="connsiteX1" fmla="*/ 1024295 w 6941001"/>
              <a:gd name="connsiteY1" fmla="*/ 766482 h 6652975"/>
              <a:gd name="connsiteX2" fmla="*/ 22489 w 6941001"/>
              <a:gd name="connsiteY2" fmla="*/ 2413747 h 6652975"/>
              <a:gd name="connsiteX3" fmla="*/ 345219 w 6941001"/>
              <a:gd name="connsiteY3" fmla="*/ 4417359 h 6652975"/>
              <a:gd name="connsiteX4" fmla="*/ 560372 w 6941001"/>
              <a:gd name="connsiteY4" fmla="*/ 5641041 h 6652975"/>
              <a:gd name="connsiteX5" fmla="*/ 2483301 w 6941001"/>
              <a:gd name="connsiteY5" fmla="*/ 6642847 h 6652975"/>
              <a:gd name="connsiteX6" fmla="*/ 5468548 w 6941001"/>
              <a:gd name="connsiteY6" fmla="*/ 6165476 h 6652975"/>
              <a:gd name="connsiteX7" fmla="*/ 6941001 w 6941001"/>
              <a:gd name="connsiteY7" fmla="*/ 6286500 h 6652975"/>
              <a:gd name="connsiteX0" fmla="*/ 2290490 w 6943172"/>
              <a:gd name="connsiteY0" fmla="*/ 0 h 6652975"/>
              <a:gd name="connsiteX1" fmla="*/ 1026466 w 6943172"/>
              <a:gd name="connsiteY1" fmla="*/ 766482 h 6652975"/>
              <a:gd name="connsiteX2" fmla="*/ 24660 w 6943172"/>
              <a:gd name="connsiteY2" fmla="*/ 2413747 h 6652975"/>
              <a:gd name="connsiteX3" fmla="*/ 327220 w 6943172"/>
              <a:gd name="connsiteY3" fmla="*/ 4350124 h 6652975"/>
              <a:gd name="connsiteX4" fmla="*/ 562543 w 6943172"/>
              <a:gd name="connsiteY4" fmla="*/ 5641041 h 6652975"/>
              <a:gd name="connsiteX5" fmla="*/ 2485472 w 6943172"/>
              <a:gd name="connsiteY5" fmla="*/ 6642847 h 6652975"/>
              <a:gd name="connsiteX6" fmla="*/ 5470719 w 6943172"/>
              <a:gd name="connsiteY6" fmla="*/ 6165476 h 6652975"/>
              <a:gd name="connsiteX7" fmla="*/ 6943172 w 6943172"/>
              <a:gd name="connsiteY7" fmla="*/ 6286500 h 6652975"/>
              <a:gd name="connsiteX0" fmla="*/ 2290490 w 6943172"/>
              <a:gd name="connsiteY0" fmla="*/ 0 h 6606825"/>
              <a:gd name="connsiteX1" fmla="*/ 1026466 w 6943172"/>
              <a:gd name="connsiteY1" fmla="*/ 766482 h 6606825"/>
              <a:gd name="connsiteX2" fmla="*/ 24660 w 6943172"/>
              <a:gd name="connsiteY2" fmla="*/ 2413747 h 6606825"/>
              <a:gd name="connsiteX3" fmla="*/ 327220 w 6943172"/>
              <a:gd name="connsiteY3" fmla="*/ 4350124 h 6606825"/>
              <a:gd name="connsiteX4" fmla="*/ 562543 w 6943172"/>
              <a:gd name="connsiteY4" fmla="*/ 5641041 h 6606825"/>
              <a:gd name="connsiteX5" fmla="*/ 2572877 w 6943172"/>
              <a:gd name="connsiteY5" fmla="*/ 6595782 h 6606825"/>
              <a:gd name="connsiteX6" fmla="*/ 5470719 w 6943172"/>
              <a:gd name="connsiteY6" fmla="*/ 6165476 h 6606825"/>
              <a:gd name="connsiteX7" fmla="*/ 6943172 w 6943172"/>
              <a:gd name="connsiteY7" fmla="*/ 6286500 h 6606825"/>
              <a:gd name="connsiteX0" fmla="*/ 2290490 w 6943172"/>
              <a:gd name="connsiteY0" fmla="*/ 0 h 6705887"/>
              <a:gd name="connsiteX1" fmla="*/ 1026466 w 6943172"/>
              <a:gd name="connsiteY1" fmla="*/ 766482 h 6705887"/>
              <a:gd name="connsiteX2" fmla="*/ 24660 w 6943172"/>
              <a:gd name="connsiteY2" fmla="*/ 2413747 h 6705887"/>
              <a:gd name="connsiteX3" fmla="*/ 327220 w 6943172"/>
              <a:gd name="connsiteY3" fmla="*/ 4350124 h 6705887"/>
              <a:gd name="connsiteX4" fmla="*/ 562543 w 6943172"/>
              <a:gd name="connsiteY4" fmla="*/ 5641041 h 6705887"/>
              <a:gd name="connsiteX5" fmla="*/ 2868712 w 6943172"/>
              <a:gd name="connsiteY5" fmla="*/ 6696635 h 6705887"/>
              <a:gd name="connsiteX6" fmla="*/ 5470719 w 6943172"/>
              <a:gd name="connsiteY6" fmla="*/ 6165476 h 6705887"/>
              <a:gd name="connsiteX7" fmla="*/ 6943172 w 6943172"/>
              <a:gd name="connsiteY7" fmla="*/ 6286500 h 6705887"/>
              <a:gd name="connsiteX0" fmla="*/ 2297282 w 6949964"/>
              <a:gd name="connsiteY0" fmla="*/ 0 h 6705887"/>
              <a:gd name="connsiteX1" fmla="*/ 1033258 w 6949964"/>
              <a:gd name="connsiteY1" fmla="*/ 766482 h 6705887"/>
              <a:gd name="connsiteX2" fmla="*/ 31452 w 6949964"/>
              <a:gd name="connsiteY2" fmla="*/ 2413747 h 6705887"/>
              <a:gd name="connsiteX3" fmla="*/ 280224 w 6949964"/>
              <a:gd name="connsiteY3" fmla="*/ 4262719 h 6705887"/>
              <a:gd name="connsiteX4" fmla="*/ 569335 w 6949964"/>
              <a:gd name="connsiteY4" fmla="*/ 5641041 h 6705887"/>
              <a:gd name="connsiteX5" fmla="*/ 2875504 w 6949964"/>
              <a:gd name="connsiteY5" fmla="*/ 6696635 h 6705887"/>
              <a:gd name="connsiteX6" fmla="*/ 5477511 w 6949964"/>
              <a:gd name="connsiteY6" fmla="*/ 6165476 h 6705887"/>
              <a:gd name="connsiteX7" fmla="*/ 6949964 w 6949964"/>
              <a:gd name="connsiteY7" fmla="*/ 6286500 h 6705887"/>
              <a:gd name="connsiteX0" fmla="*/ 2297282 w 6949964"/>
              <a:gd name="connsiteY0" fmla="*/ 0 h 6705887"/>
              <a:gd name="connsiteX1" fmla="*/ 1033258 w 6949964"/>
              <a:gd name="connsiteY1" fmla="*/ 726141 h 6705887"/>
              <a:gd name="connsiteX2" fmla="*/ 31452 w 6949964"/>
              <a:gd name="connsiteY2" fmla="*/ 2413747 h 6705887"/>
              <a:gd name="connsiteX3" fmla="*/ 280224 w 6949964"/>
              <a:gd name="connsiteY3" fmla="*/ 4262719 h 6705887"/>
              <a:gd name="connsiteX4" fmla="*/ 569335 w 6949964"/>
              <a:gd name="connsiteY4" fmla="*/ 5641041 h 6705887"/>
              <a:gd name="connsiteX5" fmla="*/ 2875504 w 6949964"/>
              <a:gd name="connsiteY5" fmla="*/ 6696635 h 6705887"/>
              <a:gd name="connsiteX6" fmla="*/ 5477511 w 6949964"/>
              <a:gd name="connsiteY6" fmla="*/ 6165476 h 6705887"/>
              <a:gd name="connsiteX7" fmla="*/ 6949964 w 6949964"/>
              <a:gd name="connsiteY7" fmla="*/ 6286500 h 6705887"/>
              <a:gd name="connsiteX0" fmla="*/ 2297282 w 6949964"/>
              <a:gd name="connsiteY0" fmla="*/ 0 h 6703159"/>
              <a:gd name="connsiteX1" fmla="*/ 1033258 w 6949964"/>
              <a:gd name="connsiteY1" fmla="*/ 726141 h 6703159"/>
              <a:gd name="connsiteX2" fmla="*/ 31452 w 6949964"/>
              <a:gd name="connsiteY2" fmla="*/ 2413747 h 6703159"/>
              <a:gd name="connsiteX3" fmla="*/ 280224 w 6949964"/>
              <a:gd name="connsiteY3" fmla="*/ 4262719 h 6703159"/>
              <a:gd name="connsiteX4" fmla="*/ 569335 w 6949964"/>
              <a:gd name="connsiteY4" fmla="*/ 5641041 h 6703159"/>
              <a:gd name="connsiteX5" fmla="*/ 2875504 w 6949964"/>
              <a:gd name="connsiteY5" fmla="*/ 6696635 h 6703159"/>
              <a:gd name="connsiteX6" fmla="*/ 5524575 w 6949964"/>
              <a:gd name="connsiteY6" fmla="*/ 6098241 h 6703159"/>
              <a:gd name="connsiteX7" fmla="*/ 6949964 w 6949964"/>
              <a:gd name="connsiteY7" fmla="*/ 6286500 h 670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49964" h="6703159">
                <a:moveTo>
                  <a:pt x="2297282" y="0"/>
                </a:moveTo>
                <a:cubicBezTo>
                  <a:pt x="1854089" y="182095"/>
                  <a:pt x="1410896" y="323850"/>
                  <a:pt x="1033258" y="726141"/>
                </a:cubicBezTo>
                <a:cubicBezTo>
                  <a:pt x="655620" y="1128432"/>
                  <a:pt x="156958" y="1824317"/>
                  <a:pt x="31452" y="2413747"/>
                </a:cubicBezTo>
                <a:cubicBezTo>
                  <a:pt x="-94054" y="3003177"/>
                  <a:pt x="190577" y="3724837"/>
                  <a:pt x="280224" y="4262719"/>
                </a:cubicBezTo>
                <a:cubicBezTo>
                  <a:pt x="369871" y="4800601"/>
                  <a:pt x="136788" y="5235388"/>
                  <a:pt x="569335" y="5641041"/>
                </a:cubicBezTo>
                <a:cubicBezTo>
                  <a:pt x="1001882" y="6046694"/>
                  <a:pt x="2049631" y="6620435"/>
                  <a:pt x="2875504" y="6696635"/>
                </a:cubicBezTo>
                <a:cubicBezTo>
                  <a:pt x="3701377" y="6772835"/>
                  <a:pt x="4781625" y="6157632"/>
                  <a:pt x="5524575" y="6098241"/>
                </a:cubicBezTo>
                <a:cubicBezTo>
                  <a:pt x="6277611" y="6044452"/>
                  <a:pt x="6459146" y="6246159"/>
                  <a:pt x="6949964" y="6286500"/>
                </a:cubicBezTo>
              </a:path>
            </a:pathLst>
          </a:custGeom>
          <a:noFill/>
          <a:ln w="9525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>
              <a:ln w="6350"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92FB4195-14AB-AB7B-D788-16B9C0102FF1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657709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4941C-0D99-DD82-FDA2-1F82C4CFB6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39996" y="-688115"/>
            <a:ext cx="7081747" cy="7864474"/>
          </a:xfrm>
          <a:custGeom>
            <a:avLst/>
            <a:gdLst>
              <a:gd name="connsiteX0" fmla="*/ 0 w 2576594"/>
              <a:gd name="connsiteY0" fmla="*/ 1246982 h 2493963"/>
              <a:gd name="connsiteX1" fmla="*/ 1288297 w 2576594"/>
              <a:gd name="connsiteY1" fmla="*/ 0 h 2493963"/>
              <a:gd name="connsiteX2" fmla="*/ 2576594 w 2576594"/>
              <a:gd name="connsiteY2" fmla="*/ 1246982 h 2493963"/>
              <a:gd name="connsiteX3" fmla="*/ 1288297 w 2576594"/>
              <a:gd name="connsiteY3" fmla="*/ 2493964 h 2493963"/>
              <a:gd name="connsiteX4" fmla="*/ 0 w 2576594"/>
              <a:gd name="connsiteY4" fmla="*/ 1246982 h 2493963"/>
              <a:gd name="connsiteX0" fmla="*/ 0 w 3455368"/>
              <a:gd name="connsiteY0" fmla="*/ 3526848 h 3727854"/>
              <a:gd name="connsiteX1" fmla="*/ 2167071 w 3455368"/>
              <a:gd name="connsiteY1" fmla="*/ 82931 h 3727854"/>
              <a:gd name="connsiteX2" fmla="*/ 3455368 w 3455368"/>
              <a:gd name="connsiteY2" fmla="*/ 1329913 h 3727854"/>
              <a:gd name="connsiteX3" fmla="*/ 2167071 w 3455368"/>
              <a:gd name="connsiteY3" fmla="*/ 2576895 h 3727854"/>
              <a:gd name="connsiteX4" fmla="*/ 0 w 3455368"/>
              <a:gd name="connsiteY4" fmla="*/ 3526848 h 3727854"/>
              <a:gd name="connsiteX0" fmla="*/ 69316 w 3524684"/>
              <a:gd name="connsiteY0" fmla="*/ 4930853 h 5119588"/>
              <a:gd name="connsiteX1" fmla="*/ 811348 w 3524684"/>
              <a:gd name="connsiteY1" fmla="*/ 38146 h 5119588"/>
              <a:gd name="connsiteX2" fmla="*/ 3524684 w 3524684"/>
              <a:gd name="connsiteY2" fmla="*/ 2733918 h 5119588"/>
              <a:gd name="connsiteX3" fmla="*/ 2236387 w 3524684"/>
              <a:gd name="connsiteY3" fmla="*/ 3980900 h 5119588"/>
              <a:gd name="connsiteX4" fmla="*/ 69316 w 3524684"/>
              <a:gd name="connsiteY4" fmla="*/ 4930853 h 5119588"/>
              <a:gd name="connsiteX0" fmla="*/ 374922 w 3830290"/>
              <a:gd name="connsiteY0" fmla="*/ 4901976 h 5090711"/>
              <a:gd name="connsiteX1" fmla="*/ 1116954 w 3830290"/>
              <a:gd name="connsiteY1" fmla="*/ 9269 h 5090711"/>
              <a:gd name="connsiteX2" fmla="*/ 3830290 w 3830290"/>
              <a:gd name="connsiteY2" fmla="*/ 2705041 h 5090711"/>
              <a:gd name="connsiteX3" fmla="*/ 2541993 w 3830290"/>
              <a:gd name="connsiteY3" fmla="*/ 3952023 h 5090711"/>
              <a:gd name="connsiteX4" fmla="*/ 374922 w 3830290"/>
              <a:gd name="connsiteY4" fmla="*/ 4901976 h 5090711"/>
              <a:gd name="connsiteX0" fmla="*/ 104255 w 5162792"/>
              <a:gd name="connsiteY0" fmla="*/ 5035789 h 5247620"/>
              <a:gd name="connsiteX1" fmla="*/ 846287 w 5162792"/>
              <a:gd name="connsiteY1" fmla="*/ 143082 h 5247620"/>
              <a:gd name="connsiteX2" fmla="*/ 5162792 w 5162792"/>
              <a:gd name="connsiteY2" fmla="*/ 1568194 h 5247620"/>
              <a:gd name="connsiteX3" fmla="*/ 2271326 w 5162792"/>
              <a:gd name="connsiteY3" fmla="*/ 4085836 h 5247620"/>
              <a:gd name="connsiteX4" fmla="*/ 104255 w 5162792"/>
              <a:gd name="connsiteY4" fmla="*/ 5035789 h 5247620"/>
              <a:gd name="connsiteX0" fmla="*/ 316117 w 5745097"/>
              <a:gd name="connsiteY0" fmla="*/ 5035789 h 5625173"/>
              <a:gd name="connsiteX1" fmla="*/ 1058149 w 5745097"/>
              <a:gd name="connsiteY1" fmla="*/ 143082 h 5625173"/>
              <a:gd name="connsiteX2" fmla="*/ 5374654 w 5745097"/>
              <a:gd name="connsiteY2" fmla="*/ 1568194 h 5625173"/>
              <a:gd name="connsiteX3" fmla="*/ 5368892 w 5745097"/>
              <a:gd name="connsiteY3" fmla="*/ 5154616 h 5625173"/>
              <a:gd name="connsiteX4" fmla="*/ 316117 w 5745097"/>
              <a:gd name="connsiteY4" fmla="*/ 5035789 h 5625173"/>
              <a:gd name="connsiteX0" fmla="*/ 316117 w 5439005"/>
              <a:gd name="connsiteY0" fmla="*/ 5035789 h 5872726"/>
              <a:gd name="connsiteX1" fmla="*/ 1058149 w 5439005"/>
              <a:gd name="connsiteY1" fmla="*/ 143082 h 5872726"/>
              <a:gd name="connsiteX2" fmla="*/ 5374654 w 5439005"/>
              <a:gd name="connsiteY2" fmla="*/ 1568194 h 5872726"/>
              <a:gd name="connsiteX3" fmla="*/ 5368892 w 5439005"/>
              <a:gd name="connsiteY3" fmla="*/ 5154616 h 5872726"/>
              <a:gd name="connsiteX4" fmla="*/ 316117 w 5439005"/>
              <a:gd name="connsiteY4" fmla="*/ 5035789 h 5872726"/>
              <a:gd name="connsiteX0" fmla="*/ 316117 w 5745098"/>
              <a:gd name="connsiteY0" fmla="*/ 5200377 h 5840238"/>
              <a:gd name="connsiteX1" fmla="*/ 1058149 w 5745098"/>
              <a:gd name="connsiteY1" fmla="*/ 307670 h 5840238"/>
              <a:gd name="connsiteX2" fmla="*/ 5374654 w 5745098"/>
              <a:gd name="connsiteY2" fmla="*/ 937136 h 5840238"/>
              <a:gd name="connsiteX3" fmla="*/ 5368892 w 5745098"/>
              <a:gd name="connsiteY3" fmla="*/ 5319204 h 5840238"/>
              <a:gd name="connsiteX4" fmla="*/ 316117 w 5745098"/>
              <a:gd name="connsiteY4" fmla="*/ 5200377 h 5840238"/>
              <a:gd name="connsiteX0" fmla="*/ 316117 w 5745098"/>
              <a:gd name="connsiteY0" fmla="*/ 5193520 h 5833381"/>
              <a:gd name="connsiteX1" fmla="*/ 1058149 w 5745098"/>
              <a:gd name="connsiteY1" fmla="*/ 300813 h 5833381"/>
              <a:gd name="connsiteX2" fmla="*/ 5374654 w 5745098"/>
              <a:gd name="connsiteY2" fmla="*/ 930279 h 5833381"/>
              <a:gd name="connsiteX3" fmla="*/ 5368892 w 5745098"/>
              <a:gd name="connsiteY3" fmla="*/ 5312347 h 5833381"/>
              <a:gd name="connsiteX4" fmla="*/ 316117 w 5745098"/>
              <a:gd name="connsiteY4" fmla="*/ 5193520 h 5833381"/>
              <a:gd name="connsiteX0" fmla="*/ 316117 w 5648721"/>
              <a:gd name="connsiteY0" fmla="*/ 5193520 h 5833381"/>
              <a:gd name="connsiteX1" fmla="*/ 1058149 w 5648721"/>
              <a:gd name="connsiteY1" fmla="*/ 300813 h 5833381"/>
              <a:gd name="connsiteX2" fmla="*/ 5374654 w 5648721"/>
              <a:gd name="connsiteY2" fmla="*/ 930279 h 5833381"/>
              <a:gd name="connsiteX3" fmla="*/ 5368892 w 5648721"/>
              <a:gd name="connsiteY3" fmla="*/ 5312347 h 5833381"/>
              <a:gd name="connsiteX4" fmla="*/ 316117 w 5648721"/>
              <a:gd name="connsiteY4" fmla="*/ 5193520 h 5833381"/>
              <a:gd name="connsiteX0" fmla="*/ 316117 w 5634786"/>
              <a:gd name="connsiteY0" fmla="*/ 5193520 h 5833381"/>
              <a:gd name="connsiteX1" fmla="*/ 1058149 w 5634786"/>
              <a:gd name="connsiteY1" fmla="*/ 300813 h 5833381"/>
              <a:gd name="connsiteX2" fmla="*/ 5374654 w 5634786"/>
              <a:gd name="connsiteY2" fmla="*/ 930279 h 5833381"/>
              <a:gd name="connsiteX3" fmla="*/ 5368892 w 5634786"/>
              <a:gd name="connsiteY3" fmla="*/ 5312347 h 5833381"/>
              <a:gd name="connsiteX4" fmla="*/ 316117 w 5634786"/>
              <a:gd name="connsiteY4" fmla="*/ 5193520 h 5833381"/>
              <a:gd name="connsiteX0" fmla="*/ 316117 w 5634786"/>
              <a:gd name="connsiteY0" fmla="*/ 5207452 h 5847313"/>
              <a:gd name="connsiteX1" fmla="*/ 1058149 w 5634786"/>
              <a:gd name="connsiteY1" fmla="*/ 314745 h 5847313"/>
              <a:gd name="connsiteX2" fmla="*/ 5374654 w 5634786"/>
              <a:gd name="connsiteY2" fmla="*/ 944211 h 5847313"/>
              <a:gd name="connsiteX3" fmla="*/ 5368892 w 5634786"/>
              <a:gd name="connsiteY3" fmla="*/ 5326279 h 5847313"/>
              <a:gd name="connsiteX4" fmla="*/ 316117 w 5634786"/>
              <a:gd name="connsiteY4" fmla="*/ 5207452 h 5847313"/>
              <a:gd name="connsiteX0" fmla="*/ 312570 w 5631239"/>
              <a:gd name="connsiteY0" fmla="*/ 4784006 h 5384789"/>
              <a:gd name="connsiteX1" fmla="*/ 1066478 w 5631239"/>
              <a:gd name="connsiteY1" fmla="*/ 556317 h 5384789"/>
              <a:gd name="connsiteX2" fmla="*/ 5371107 w 5631239"/>
              <a:gd name="connsiteY2" fmla="*/ 520765 h 5384789"/>
              <a:gd name="connsiteX3" fmla="*/ 5365345 w 5631239"/>
              <a:gd name="connsiteY3" fmla="*/ 4902833 h 5384789"/>
              <a:gd name="connsiteX4" fmla="*/ 312570 w 5631239"/>
              <a:gd name="connsiteY4" fmla="*/ 4784006 h 5384789"/>
              <a:gd name="connsiteX0" fmla="*/ 252936 w 5571605"/>
              <a:gd name="connsiteY0" fmla="*/ 4940044 h 5540827"/>
              <a:gd name="connsiteX1" fmla="*/ 1006844 w 5571605"/>
              <a:gd name="connsiteY1" fmla="*/ 712355 h 5540827"/>
              <a:gd name="connsiteX2" fmla="*/ 5311473 w 5571605"/>
              <a:gd name="connsiteY2" fmla="*/ 676803 h 5540827"/>
              <a:gd name="connsiteX3" fmla="*/ 5305711 w 5571605"/>
              <a:gd name="connsiteY3" fmla="*/ 5058871 h 5540827"/>
              <a:gd name="connsiteX4" fmla="*/ 252936 w 5571605"/>
              <a:gd name="connsiteY4" fmla="*/ 4940044 h 5540827"/>
              <a:gd name="connsiteX0" fmla="*/ 312955 w 5634077"/>
              <a:gd name="connsiteY0" fmla="*/ 4750174 h 5346986"/>
              <a:gd name="connsiteX1" fmla="*/ 1066863 w 5634077"/>
              <a:gd name="connsiteY1" fmla="*/ 522485 h 5346986"/>
              <a:gd name="connsiteX2" fmla="*/ 5383368 w 5634077"/>
              <a:gd name="connsiteY2" fmla="*/ 546310 h 5346986"/>
              <a:gd name="connsiteX3" fmla="*/ 5365730 w 5634077"/>
              <a:gd name="connsiteY3" fmla="*/ 4869001 h 5346986"/>
              <a:gd name="connsiteX4" fmla="*/ 312955 w 5634077"/>
              <a:gd name="connsiteY4" fmla="*/ 4750174 h 5346986"/>
              <a:gd name="connsiteX0" fmla="*/ 312955 w 5998729"/>
              <a:gd name="connsiteY0" fmla="*/ 4750174 h 5346986"/>
              <a:gd name="connsiteX1" fmla="*/ 1066863 w 5998729"/>
              <a:gd name="connsiteY1" fmla="*/ 522485 h 5346986"/>
              <a:gd name="connsiteX2" fmla="*/ 5383368 w 5998729"/>
              <a:gd name="connsiteY2" fmla="*/ 546310 h 5346986"/>
              <a:gd name="connsiteX3" fmla="*/ 5365730 w 5998729"/>
              <a:gd name="connsiteY3" fmla="*/ 4869001 h 5346986"/>
              <a:gd name="connsiteX4" fmla="*/ 312955 w 5998729"/>
              <a:gd name="connsiteY4" fmla="*/ 4750174 h 5346986"/>
              <a:gd name="connsiteX0" fmla="*/ 312955 w 5998729"/>
              <a:gd name="connsiteY0" fmla="*/ 5229731 h 5826543"/>
              <a:gd name="connsiteX1" fmla="*/ 1066863 w 5998729"/>
              <a:gd name="connsiteY1" fmla="*/ 1002042 h 5826543"/>
              <a:gd name="connsiteX2" fmla="*/ 5383368 w 5998729"/>
              <a:gd name="connsiteY2" fmla="*/ 1025867 h 5826543"/>
              <a:gd name="connsiteX3" fmla="*/ 5365730 w 5998729"/>
              <a:gd name="connsiteY3" fmla="*/ 5348558 h 5826543"/>
              <a:gd name="connsiteX4" fmla="*/ 312955 w 5998729"/>
              <a:gd name="connsiteY4" fmla="*/ 5229731 h 5826543"/>
              <a:gd name="connsiteX0" fmla="*/ 312955 w 5686866"/>
              <a:gd name="connsiteY0" fmla="*/ 5229731 h 5826543"/>
              <a:gd name="connsiteX1" fmla="*/ 1066863 w 5686866"/>
              <a:gd name="connsiteY1" fmla="*/ 1002042 h 5826543"/>
              <a:gd name="connsiteX2" fmla="*/ 5383368 w 5686866"/>
              <a:gd name="connsiteY2" fmla="*/ 1025867 h 5826543"/>
              <a:gd name="connsiteX3" fmla="*/ 5365730 w 5686866"/>
              <a:gd name="connsiteY3" fmla="*/ 5348558 h 5826543"/>
              <a:gd name="connsiteX4" fmla="*/ 312955 w 5686866"/>
              <a:gd name="connsiteY4" fmla="*/ 5229731 h 5826543"/>
              <a:gd name="connsiteX0" fmla="*/ 310697 w 5697348"/>
              <a:gd name="connsiteY0" fmla="*/ 5316895 h 5874584"/>
              <a:gd name="connsiteX1" fmla="*/ 1076480 w 5697348"/>
              <a:gd name="connsiteY1" fmla="*/ 1006078 h 5874584"/>
              <a:gd name="connsiteX2" fmla="*/ 5392985 w 5697348"/>
              <a:gd name="connsiteY2" fmla="*/ 1029903 h 5874584"/>
              <a:gd name="connsiteX3" fmla="*/ 5375347 w 5697348"/>
              <a:gd name="connsiteY3" fmla="*/ 5352594 h 5874584"/>
              <a:gd name="connsiteX4" fmla="*/ 310697 w 5697348"/>
              <a:gd name="connsiteY4" fmla="*/ 5316895 h 5874584"/>
              <a:gd name="connsiteX0" fmla="*/ 247809 w 5634460"/>
              <a:gd name="connsiteY0" fmla="*/ 5316895 h 5887740"/>
              <a:gd name="connsiteX1" fmla="*/ 1013592 w 5634460"/>
              <a:gd name="connsiteY1" fmla="*/ 1006078 h 5887740"/>
              <a:gd name="connsiteX2" fmla="*/ 5330097 w 5634460"/>
              <a:gd name="connsiteY2" fmla="*/ 1029903 h 5887740"/>
              <a:gd name="connsiteX3" fmla="*/ 5312459 w 5634460"/>
              <a:gd name="connsiteY3" fmla="*/ 5352594 h 5887740"/>
              <a:gd name="connsiteX4" fmla="*/ 247809 w 5634460"/>
              <a:gd name="connsiteY4" fmla="*/ 5316895 h 5887740"/>
              <a:gd name="connsiteX0" fmla="*/ 314217 w 5700868"/>
              <a:gd name="connsiteY0" fmla="*/ 5304278 h 5859792"/>
              <a:gd name="connsiteX1" fmla="*/ 1068124 w 5700868"/>
              <a:gd name="connsiteY1" fmla="*/ 1029087 h 5859792"/>
              <a:gd name="connsiteX2" fmla="*/ 5396505 w 5700868"/>
              <a:gd name="connsiteY2" fmla="*/ 1017286 h 5859792"/>
              <a:gd name="connsiteX3" fmla="*/ 5378867 w 5700868"/>
              <a:gd name="connsiteY3" fmla="*/ 5339977 h 5859792"/>
              <a:gd name="connsiteX4" fmla="*/ 314217 w 5700868"/>
              <a:gd name="connsiteY4" fmla="*/ 5304278 h 5859792"/>
              <a:gd name="connsiteX0" fmla="*/ 323691 w 5710342"/>
              <a:gd name="connsiteY0" fmla="*/ 5251442 h 5806956"/>
              <a:gd name="connsiteX1" fmla="*/ 1077598 w 5710342"/>
              <a:gd name="connsiteY1" fmla="*/ 976251 h 5806956"/>
              <a:gd name="connsiteX2" fmla="*/ 5405979 w 5710342"/>
              <a:gd name="connsiteY2" fmla="*/ 964450 h 5806956"/>
              <a:gd name="connsiteX3" fmla="*/ 5388341 w 5710342"/>
              <a:gd name="connsiteY3" fmla="*/ 5287141 h 5806956"/>
              <a:gd name="connsiteX4" fmla="*/ 323691 w 5710342"/>
              <a:gd name="connsiteY4" fmla="*/ 5251442 h 5806956"/>
              <a:gd name="connsiteX0" fmla="*/ 309620 w 5696271"/>
              <a:gd name="connsiteY0" fmla="*/ 5307691 h 5863205"/>
              <a:gd name="connsiteX1" fmla="*/ 1063527 w 5696271"/>
              <a:gd name="connsiteY1" fmla="*/ 1032500 h 5863205"/>
              <a:gd name="connsiteX2" fmla="*/ 5391908 w 5696271"/>
              <a:gd name="connsiteY2" fmla="*/ 1020699 h 5863205"/>
              <a:gd name="connsiteX3" fmla="*/ 5374270 w 5696271"/>
              <a:gd name="connsiteY3" fmla="*/ 5343390 h 5863205"/>
              <a:gd name="connsiteX4" fmla="*/ 309620 w 5696271"/>
              <a:gd name="connsiteY4" fmla="*/ 5307691 h 5863205"/>
              <a:gd name="connsiteX0" fmla="*/ 272236 w 5658887"/>
              <a:gd name="connsiteY0" fmla="*/ 5290752 h 5846266"/>
              <a:gd name="connsiteX1" fmla="*/ 1026143 w 5658887"/>
              <a:gd name="connsiteY1" fmla="*/ 1015561 h 5846266"/>
              <a:gd name="connsiteX2" fmla="*/ 5354524 w 5658887"/>
              <a:gd name="connsiteY2" fmla="*/ 1003760 h 5846266"/>
              <a:gd name="connsiteX3" fmla="*/ 5336886 w 5658887"/>
              <a:gd name="connsiteY3" fmla="*/ 5326451 h 5846266"/>
              <a:gd name="connsiteX4" fmla="*/ 272236 w 5658887"/>
              <a:gd name="connsiteY4" fmla="*/ 5290752 h 5846266"/>
              <a:gd name="connsiteX0" fmla="*/ 323691 w 5710342"/>
              <a:gd name="connsiteY0" fmla="*/ 5367708 h 5923222"/>
              <a:gd name="connsiteX1" fmla="*/ 1077598 w 5710342"/>
              <a:gd name="connsiteY1" fmla="*/ 1092517 h 5923222"/>
              <a:gd name="connsiteX2" fmla="*/ 5405979 w 5710342"/>
              <a:gd name="connsiteY2" fmla="*/ 1080716 h 5923222"/>
              <a:gd name="connsiteX3" fmla="*/ 5388341 w 5710342"/>
              <a:gd name="connsiteY3" fmla="*/ 5403407 h 5923222"/>
              <a:gd name="connsiteX4" fmla="*/ 323691 w 5710342"/>
              <a:gd name="connsiteY4" fmla="*/ 5367708 h 5923222"/>
              <a:gd name="connsiteX0" fmla="*/ 320182 w 5668940"/>
              <a:gd name="connsiteY0" fmla="*/ 5367708 h 5621071"/>
              <a:gd name="connsiteX1" fmla="*/ 1074089 w 5668940"/>
              <a:gd name="connsiteY1" fmla="*/ 1092517 h 5621071"/>
              <a:gd name="connsiteX2" fmla="*/ 5402470 w 5668940"/>
              <a:gd name="connsiteY2" fmla="*/ 1080716 h 5621071"/>
              <a:gd name="connsiteX3" fmla="*/ 5337331 w 5668940"/>
              <a:gd name="connsiteY3" fmla="*/ 4690887 h 5621071"/>
              <a:gd name="connsiteX4" fmla="*/ 320182 w 5668940"/>
              <a:gd name="connsiteY4" fmla="*/ 5367708 h 5621071"/>
              <a:gd name="connsiteX0" fmla="*/ 320182 w 5632436"/>
              <a:gd name="connsiteY0" fmla="*/ 5367708 h 5644430"/>
              <a:gd name="connsiteX1" fmla="*/ 1074089 w 5632436"/>
              <a:gd name="connsiteY1" fmla="*/ 1092517 h 5644430"/>
              <a:gd name="connsiteX2" fmla="*/ 5402470 w 5632436"/>
              <a:gd name="connsiteY2" fmla="*/ 1080716 h 5644430"/>
              <a:gd name="connsiteX3" fmla="*/ 5337331 w 5632436"/>
              <a:gd name="connsiteY3" fmla="*/ 4690887 h 5644430"/>
              <a:gd name="connsiteX4" fmla="*/ 320182 w 5632436"/>
              <a:gd name="connsiteY4" fmla="*/ 5367708 h 5644430"/>
              <a:gd name="connsiteX0" fmla="*/ 325446 w 5695150"/>
              <a:gd name="connsiteY0" fmla="*/ 5367708 h 5640715"/>
              <a:gd name="connsiteX1" fmla="*/ 1079353 w 5695150"/>
              <a:gd name="connsiteY1" fmla="*/ 1092517 h 5640715"/>
              <a:gd name="connsiteX2" fmla="*/ 5407734 w 5695150"/>
              <a:gd name="connsiteY2" fmla="*/ 1080716 h 5640715"/>
              <a:gd name="connsiteX3" fmla="*/ 5413847 w 5695150"/>
              <a:gd name="connsiteY3" fmla="*/ 4679012 h 5640715"/>
              <a:gd name="connsiteX4" fmla="*/ 325446 w 5695150"/>
              <a:gd name="connsiteY4" fmla="*/ 5367708 h 5640715"/>
              <a:gd name="connsiteX0" fmla="*/ 325446 w 5746772"/>
              <a:gd name="connsiteY0" fmla="*/ 5367708 h 5827579"/>
              <a:gd name="connsiteX1" fmla="*/ 1079353 w 5746772"/>
              <a:gd name="connsiteY1" fmla="*/ 1092517 h 5827579"/>
              <a:gd name="connsiteX2" fmla="*/ 5407734 w 5746772"/>
              <a:gd name="connsiteY2" fmla="*/ 1080716 h 5827579"/>
              <a:gd name="connsiteX3" fmla="*/ 5413847 w 5746772"/>
              <a:gd name="connsiteY3" fmla="*/ 4679012 h 5827579"/>
              <a:gd name="connsiteX4" fmla="*/ 325446 w 5746772"/>
              <a:gd name="connsiteY4" fmla="*/ 5367708 h 5827579"/>
              <a:gd name="connsiteX0" fmla="*/ 325446 w 5649004"/>
              <a:gd name="connsiteY0" fmla="*/ 5367708 h 5859444"/>
              <a:gd name="connsiteX1" fmla="*/ 1079353 w 5649004"/>
              <a:gd name="connsiteY1" fmla="*/ 1092517 h 5859444"/>
              <a:gd name="connsiteX2" fmla="*/ 5407734 w 5649004"/>
              <a:gd name="connsiteY2" fmla="*/ 1080716 h 5859444"/>
              <a:gd name="connsiteX3" fmla="*/ 5413847 w 5649004"/>
              <a:gd name="connsiteY3" fmla="*/ 4679012 h 5859444"/>
              <a:gd name="connsiteX4" fmla="*/ 325446 w 5649004"/>
              <a:gd name="connsiteY4" fmla="*/ 5367708 h 5859444"/>
              <a:gd name="connsiteX0" fmla="*/ 315969 w 5721778"/>
              <a:gd name="connsiteY0" fmla="*/ 4993736 h 5229879"/>
              <a:gd name="connsiteX1" fmla="*/ 1069876 w 5721778"/>
              <a:gd name="connsiteY1" fmla="*/ 718545 h 5229879"/>
              <a:gd name="connsiteX2" fmla="*/ 5398257 w 5721778"/>
              <a:gd name="connsiteY2" fmla="*/ 1181757 h 5229879"/>
              <a:gd name="connsiteX3" fmla="*/ 5404370 w 5721778"/>
              <a:gd name="connsiteY3" fmla="*/ 4305040 h 5229879"/>
              <a:gd name="connsiteX4" fmla="*/ 315969 w 5721778"/>
              <a:gd name="connsiteY4" fmla="*/ 4993736 h 5229879"/>
              <a:gd name="connsiteX0" fmla="*/ 315969 w 5721778"/>
              <a:gd name="connsiteY0" fmla="*/ 5036433 h 5272576"/>
              <a:gd name="connsiteX1" fmla="*/ 1069876 w 5721778"/>
              <a:gd name="connsiteY1" fmla="*/ 761242 h 5272576"/>
              <a:gd name="connsiteX2" fmla="*/ 5398257 w 5721778"/>
              <a:gd name="connsiteY2" fmla="*/ 1224454 h 5272576"/>
              <a:gd name="connsiteX3" fmla="*/ 5404370 w 5721778"/>
              <a:gd name="connsiteY3" fmla="*/ 4347737 h 5272576"/>
              <a:gd name="connsiteX4" fmla="*/ 315969 w 5721778"/>
              <a:gd name="connsiteY4" fmla="*/ 5036433 h 5272576"/>
              <a:gd name="connsiteX0" fmla="*/ 295424 w 5701233"/>
              <a:gd name="connsiteY0" fmla="*/ 4961804 h 5185044"/>
              <a:gd name="connsiteX1" fmla="*/ 1120583 w 5701233"/>
              <a:gd name="connsiteY1" fmla="*/ 864743 h 5185044"/>
              <a:gd name="connsiteX2" fmla="*/ 5377712 w 5701233"/>
              <a:gd name="connsiteY2" fmla="*/ 1149825 h 5185044"/>
              <a:gd name="connsiteX3" fmla="*/ 5383825 w 5701233"/>
              <a:gd name="connsiteY3" fmla="*/ 4273108 h 5185044"/>
              <a:gd name="connsiteX4" fmla="*/ 295424 w 5701233"/>
              <a:gd name="connsiteY4" fmla="*/ 4961804 h 5185044"/>
              <a:gd name="connsiteX0" fmla="*/ 227944 w 6156019"/>
              <a:gd name="connsiteY0" fmla="*/ 4249685 h 4653160"/>
              <a:gd name="connsiteX1" fmla="*/ 1539991 w 6156019"/>
              <a:gd name="connsiteY1" fmla="*/ 829518 h 4653160"/>
              <a:gd name="connsiteX2" fmla="*/ 5797120 w 6156019"/>
              <a:gd name="connsiteY2" fmla="*/ 1114600 h 4653160"/>
              <a:gd name="connsiteX3" fmla="*/ 5803233 w 6156019"/>
              <a:gd name="connsiteY3" fmla="*/ 4237883 h 4653160"/>
              <a:gd name="connsiteX4" fmla="*/ 227944 w 6156019"/>
              <a:gd name="connsiteY4" fmla="*/ 4249685 h 4653160"/>
              <a:gd name="connsiteX0" fmla="*/ 2254 w 5930329"/>
              <a:gd name="connsiteY0" fmla="*/ 4249685 h 4728827"/>
              <a:gd name="connsiteX1" fmla="*/ 1314301 w 5930329"/>
              <a:gd name="connsiteY1" fmla="*/ 829518 h 4728827"/>
              <a:gd name="connsiteX2" fmla="*/ 5571430 w 5930329"/>
              <a:gd name="connsiteY2" fmla="*/ 1114600 h 4728827"/>
              <a:gd name="connsiteX3" fmla="*/ 5577543 w 5930329"/>
              <a:gd name="connsiteY3" fmla="*/ 4237883 h 4728827"/>
              <a:gd name="connsiteX4" fmla="*/ 2254 w 5930329"/>
              <a:gd name="connsiteY4" fmla="*/ 4249685 h 4728827"/>
              <a:gd name="connsiteX0" fmla="*/ 2203 w 6070417"/>
              <a:gd name="connsiteY0" fmla="*/ 3625988 h 4413820"/>
              <a:gd name="connsiteX1" fmla="*/ 1444879 w 6070417"/>
              <a:gd name="connsiteY1" fmla="*/ 799587 h 4413820"/>
              <a:gd name="connsiteX2" fmla="*/ 5702008 w 6070417"/>
              <a:gd name="connsiteY2" fmla="*/ 1084669 h 4413820"/>
              <a:gd name="connsiteX3" fmla="*/ 5708121 w 6070417"/>
              <a:gd name="connsiteY3" fmla="*/ 4207952 h 4413820"/>
              <a:gd name="connsiteX4" fmla="*/ 2203 w 6070417"/>
              <a:gd name="connsiteY4" fmla="*/ 3625988 h 4413820"/>
              <a:gd name="connsiteX0" fmla="*/ 53060 w 6121274"/>
              <a:gd name="connsiteY0" fmla="*/ 3625988 h 4456797"/>
              <a:gd name="connsiteX1" fmla="*/ 1495736 w 6121274"/>
              <a:gd name="connsiteY1" fmla="*/ 799587 h 4456797"/>
              <a:gd name="connsiteX2" fmla="*/ 5752865 w 6121274"/>
              <a:gd name="connsiteY2" fmla="*/ 1084669 h 4456797"/>
              <a:gd name="connsiteX3" fmla="*/ 5758978 w 6121274"/>
              <a:gd name="connsiteY3" fmla="*/ 4207952 h 4456797"/>
              <a:gd name="connsiteX4" fmla="*/ 53060 w 6121274"/>
              <a:gd name="connsiteY4" fmla="*/ 3625988 h 4456797"/>
              <a:gd name="connsiteX0" fmla="*/ 193599 w 6018185"/>
              <a:gd name="connsiteY0" fmla="*/ 3625988 h 4743687"/>
              <a:gd name="connsiteX1" fmla="*/ 1636275 w 6018185"/>
              <a:gd name="connsiteY1" fmla="*/ 799587 h 4743687"/>
              <a:gd name="connsiteX2" fmla="*/ 5893404 w 6018185"/>
              <a:gd name="connsiteY2" fmla="*/ 1084669 h 4743687"/>
              <a:gd name="connsiteX3" fmla="*/ 5578883 w 6018185"/>
              <a:gd name="connsiteY3" fmla="*/ 4623588 h 4743687"/>
              <a:gd name="connsiteX4" fmla="*/ 193599 w 6018185"/>
              <a:gd name="connsiteY4" fmla="*/ 3625988 h 4743687"/>
              <a:gd name="connsiteX0" fmla="*/ 193599 w 6018185"/>
              <a:gd name="connsiteY0" fmla="*/ 3625988 h 4915691"/>
              <a:gd name="connsiteX1" fmla="*/ 1636275 w 6018185"/>
              <a:gd name="connsiteY1" fmla="*/ 799587 h 4915691"/>
              <a:gd name="connsiteX2" fmla="*/ 5893404 w 6018185"/>
              <a:gd name="connsiteY2" fmla="*/ 1084669 h 4915691"/>
              <a:gd name="connsiteX3" fmla="*/ 5578883 w 6018185"/>
              <a:gd name="connsiteY3" fmla="*/ 4623588 h 4915691"/>
              <a:gd name="connsiteX4" fmla="*/ 3091886 w 6018185"/>
              <a:gd name="connsiteY4" fmla="*/ 4595458 h 4915691"/>
              <a:gd name="connsiteX5" fmla="*/ 193599 w 6018185"/>
              <a:gd name="connsiteY5" fmla="*/ 3625988 h 4915691"/>
              <a:gd name="connsiteX0" fmla="*/ 29539 w 5759925"/>
              <a:gd name="connsiteY0" fmla="*/ 3625988 h 5631302"/>
              <a:gd name="connsiteX1" fmla="*/ 1472215 w 5759925"/>
              <a:gd name="connsiteY1" fmla="*/ 799587 h 5631302"/>
              <a:gd name="connsiteX2" fmla="*/ 5729344 w 5759925"/>
              <a:gd name="connsiteY2" fmla="*/ 1084669 h 5631302"/>
              <a:gd name="connsiteX3" fmla="*/ 5414823 w 5759925"/>
              <a:gd name="connsiteY3" fmla="*/ 4623588 h 5631302"/>
              <a:gd name="connsiteX4" fmla="*/ 2559691 w 5759925"/>
              <a:gd name="connsiteY4" fmla="*/ 5592986 h 5631302"/>
              <a:gd name="connsiteX5" fmla="*/ 29539 w 5759925"/>
              <a:gd name="connsiteY5" fmla="*/ 3625988 h 5631302"/>
              <a:gd name="connsiteX0" fmla="*/ 27945 w 5817782"/>
              <a:gd name="connsiteY0" fmla="*/ 3937721 h 5646152"/>
              <a:gd name="connsiteX1" fmla="*/ 1529998 w 5817782"/>
              <a:gd name="connsiteY1" fmla="*/ 814437 h 5646152"/>
              <a:gd name="connsiteX2" fmla="*/ 5787127 w 5817782"/>
              <a:gd name="connsiteY2" fmla="*/ 1099519 h 5646152"/>
              <a:gd name="connsiteX3" fmla="*/ 5472606 w 5817782"/>
              <a:gd name="connsiteY3" fmla="*/ 4638438 h 5646152"/>
              <a:gd name="connsiteX4" fmla="*/ 2617474 w 5817782"/>
              <a:gd name="connsiteY4" fmla="*/ 5607836 h 5646152"/>
              <a:gd name="connsiteX5" fmla="*/ 27945 w 5817782"/>
              <a:gd name="connsiteY5" fmla="*/ 3937721 h 5646152"/>
              <a:gd name="connsiteX0" fmla="*/ 27066 w 5852574"/>
              <a:gd name="connsiteY0" fmla="*/ 4000095 h 5649150"/>
              <a:gd name="connsiteX1" fmla="*/ 1564745 w 5852574"/>
              <a:gd name="connsiteY1" fmla="*/ 817435 h 5649150"/>
              <a:gd name="connsiteX2" fmla="*/ 5821874 w 5852574"/>
              <a:gd name="connsiteY2" fmla="*/ 1102517 h 5649150"/>
              <a:gd name="connsiteX3" fmla="*/ 5507353 w 5852574"/>
              <a:gd name="connsiteY3" fmla="*/ 4641436 h 5649150"/>
              <a:gd name="connsiteX4" fmla="*/ 2652221 w 5852574"/>
              <a:gd name="connsiteY4" fmla="*/ 5610834 h 5649150"/>
              <a:gd name="connsiteX5" fmla="*/ 27066 w 5852574"/>
              <a:gd name="connsiteY5" fmla="*/ 4000095 h 5649150"/>
              <a:gd name="connsiteX0" fmla="*/ 39943 w 5865451"/>
              <a:gd name="connsiteY0" fmla="*/ 4000095 h 5785122"/>
              <a:gd name="connsiteX1" fmla="*/ 1577622 w 5865451"/>
              <a:gd name="connsiteY1" fmla="*/ 817435 h 5785122"/>
              <a:gd name="connsiteX2" fmla="*/ 5834751 w 5865451"/>
              <a:gd name="connsiteY2" fmla="*/ 1102517 h 5785122"/>
              <a:gd name="connsiteX3" fmla="*/ 5520230 w 5865451"/>
              <a:gd name="connsiteY3" fmla="*/ 4641436 h 5785122"/>
              <a:gd name="connsiteX4" fmla="*/ 2961981 w 5865451"/>
              <a:gd name="connsiteY4" fmla="*/ 5753338 h 5785122"/>
              <a:gd name="connsiteX5" fmla="*/ 39943 w 5865451"/>
              <a:gd name="connsiteY5" fmla="*/ 4000095 h 5785122"/>
              <a:gd name="connsiteX0" fmla="*/ 39943 w 7000658"/>
              <a:gd name="connsiteY0" fmla="*/ 4000095 h 5820006"/>
              <a:gd name="connsiteX1" fmla="*/ 1577622 w 7000658"/>
              <a:gd name="connsiteY1" fmla="*/ 817435 h 5820006"/>
              <a:gd name="connsiteX2" fmla="*/ 5834751 w 7000658"/>
              <a:gd name="connsiteY2" fmla="*/ 1102517 h 5820006"/>
              <a:gd name="connsiteX3" fmla="*/ 6921518 w 7000658"/>
              <a:gd name="connsiteY3" fmla="*/ 5033321 h 5820006"/>
              <a:gd name="connsiteX4" fmla="*/ 2961981 w 7000658"/>
              <a:gd name="connsiteY4" fmla="*/ 5753338 h 5820006"/>
              <a:gd name="connsiteX5" fmla="*/ 39943 w 7000658"/>
              <a:gd name="connsiteY5" fmla="*/ 4000095 h 5820006"/>
              <a:gd name="connsiteX0" fmla="*/ 39943 w 7324239"/>
              <a:gd name="connsiteY0" fmla="*/ 4000095 h 5770571"/>
              <a:gd name="connsiteX1" fmla="*/ 1577622 w 7324239"/>
              <a:gd name="connsiteY1" fmla="*/ 817435 h 5770571"/>
              <a:gd name="connsiteX2" fmla="*/ 5834751 w 7324239"/>
              <a:gd name="connsiteY2" fmla="*/ 1102517 h 5770571"/>
              <a:gd name="connsiteX3" fmla="*/ 6921518 w 7324239"/>
              <a:gd name="connsiteY3" fmla="*/ 5033321 h 5770571"/>
              <a:gd name="connsiteX4" fmla="*/ 2961981 w 7324239"/>
              <a:gd name="connsiteY4" fmla="*/ 5753338 h 5770571"/>
              <a:gd name="connsiteX5" fmla="*/ 39943 w 7324239"/>
              <a:gd name="connsiteY5" fmla="*/ 4000095 h 5770571"/>
              <a:gd name="connsiteX0" fmla="*/ 39943 w 6939952"/>
              <a:gd name="connsiteY0" fmla="*/ 4000095 h 5770571"/>
              <a:gd name="connsiteX1" fmla="*/ 1577622 w 6939952"/>
              <a:gd name="connsiteY1" fmla="*/ 817435 h 5770571"/>
              <a:gd name="connsiteX2" fmla="*/ 5834751 w 6939952"/>
              <a:gd name="connsiteY2" fmla="*/ 1102517 h 5770571"/>
              <a:gd name="connsiteX3" fmla="*/ 6921518 w 6939952"/>
              <a:gd name="connsiteY3" fmla="*/ 5033321 h 5770571"/>
              <a:gd name="connsiteX4" fmla="*/ 2961981 w 6939952"/>
              <a:gd name="connsiteY4" fmla="*/ 5753338 h 5770571"/>
              <a:gd name="connsiteX5" fmla="*/ 39943 w 6939952"/>
              <a:gd name="connsiteY5" fmla="*/ 4000095 h 5770571"/>
              <a:gd name="connsiteX0" fmla="*/ 39943 w 6939952"/>
              <a:gd name="connsiteY0" fmla="*/ 4000095 h 5774179"/>
              <a:gd name="connsiteX1" fmla="*/ 1577622 w 6939952"/>
              <a:gd name="connsiteY1" fmla="*/ 817435 h 5774179"/>
              <a:gd name="connsiteX2" fmla="*/ 5834751 w 6939952"/>
              <a:gd name="connsiteY2" fmla="*/ 1102517 h 5774179"/>
              <a:gd name="connsiteX3" fmla="*/ 6921518 w 6939952"/>
              <a:gd name="connsiteY3" fmla="*/ 5033321 h 5774179"/>
              <a:gd name="connsiteX4" fmla="*/ 2961981 w 6939952"/>
              <a:gd name="connsiteY4" fmla="*/ 5753338 h 5774179"/>
              <a:gd name="connsiteX5" fmla="*/ 39943 w 6939952"/>
              <a:gd name="connsiteY5" fmla="*/ 4000095 h 5774179"/>
              <a:gd name="connsiteX0" fmla="*/ 62517 w 6962526"/>
              <a:gd name="connsiteY0" fmla="*/ 4000095 h 5914074"/>
              <a:gd name="connsiteX1" fmla="*/ 1600196 w 6962526"/>
              <a:gd name="connsiteY1" fmla="*/ 817435 h 5914074"/>
              <a:gd name="connsiteX2" fmla="*/ 5857325 w 6962526"/>
              <a:gd name="connsiteY2" fmla="*/ 1102517 h 5914074"/>
              <a:gd name="connsiteX3" fmla="*/ 6944092 w 6962526"/>
              <a:gd name="connsiteY3" fmla="*/ 5033321 h 5914074"/>
              <a:gd name="connsiteX4" fmla="*/ 3447693 w 6962526"/>
              <a:gd name="connsiteY4" fmla="*/ 5895842 h 5914074"/>
              <a:gd name="connsiteX5" fmla="*/ 62517 w 6962526"/>
              <a:gd name="connsiteY5" fmla="*/ 4000095 h 5914074"/>
              <a:gd name="connsiteX0" fmla="*/ 62517 w 6962526"/>
              <a:gd name="connsiteY0" fmla="*/ 4000095 h 5909063"/>
              <a:gd name="connsiteX1" fmla="*/ 1600196 w 6962526"/>
              <a:gd name="connsiteY1" fmla="*/ 817435 h 5909063"/>
              <a:gd name="connsiteX2" fmla="*/ 5857325 w 6962526"/>
              <a:gd name="connsiteY2" fmla="*/ 1102517 h 5909063"/>
              <a:gd name="connsiteX3" fmla="*/ 6944092 w 6962526"/>
              <a:gd name="connsiteY3" fmla="*/ 5033321 h 5909063"/>
              <a:gd name="connsiteX4" fmla="*/ 3447693 w 6962526"/>
              <a:gd name="connsiteY4" fmla="*/ 5895842 h 5909063"/>
              <a:gd name="connsiteX5" fmla="*/ 62517 w 6962526"/>
              <a:gd name="connsiteY5" fmla="*/ 4000095 h 5909063"/>
              <a:gd name="connsiteX0" fmla="*/ 72715 w 7004788"/>
              <a:gd name="connsiteY0" fmla="*/ 4473865 h 6382833"/>
              <a:gd name="connsiteX1" fmla="*/ 1610394 w 7004788"/>
              <a:gd name="connsiteY1" fmla="*/ 1291205 h 6382833"/>
              <a:gd name="connsiteX2" fmla="*/ 6948178 w 7004788"/>
              <a:gd name="connsiteY2" fmla="*/ 923144 h 6382833"/>
              <a:gd name="connsiteX3" fmla="*/ 6954290 w 7004788"/>
              <a:gd name="connsiteY3" fmla="*/ 5507091 h 6382833"/>
              <a:gd name="connsiteX4" fmla="*/ 3457891 w 7004788"/>
              <a:gd name="connsiteY4" fmla="*/ 6369612 h 6382833"/>
              <a:gd name="connsiteX5" fmla="*/ 72715 w 7004788"/>
              <a:gd name="connsiteY5" fmla="*/ 4473865 h 6382833"/>
              <a:gd name="connsiteX0" fmla="*/ 106881 w 7038954"/>
              <a:gd name="connsiteY0" fmla="*/ 4547924 h 6456892"/>
              <a:gd name="connsiteX1" fmla="*/ 1415960 w 7038954"/>
              <a:gd name="connsiteY1" fmla="*/ 1109770 h 6456892"/>
              <a:gd name="connsiteX2" fmla="*/ 6982344 w 7038954"/>
              <a:gd name="connsiteY2" fmla="*/ 997203 h 6456892"/>
              <a:gd name="connsiteX3" fmla="*/ 6988456 w 7038954"/>
              <a:gd name="connsiteY3" fmla="*/ 5581150 h 6456892"/>
              <a:gd name="connsiteX4" fmla="*/ 3492057 w 7038954"/>
              <a:gd name="connsiteY4" fmla="*/ 6443671 h 6456892"/>
              <a:gd name="connsiteX5" fmla="*/ 106881 w 7038954"/>
              <a:gd name="connsiteY5" fmla="*/ 4547924 h 6456892"/>
              <a:gd name="connsiteX0" fmla="*/ 107112 w 7040332"/>
              <a:gd name="connsiteY0" fmla="*/ 4975368 h 6884336"/>
              <a:gd name="connsiteX1" fmla="*/ 1416191 w 7040332"/>
              <a:gd name="connsiteY1" fmla="*/ 1537214 h 6884336"/>
              <a:gd name="connsiteX2" fmla="*/ 6996022 w 7040332"/>
              <a:gd name="connsiteY2" fmla="*/ 866594 h 6884336"/>
              <a:gd name="connsiteX3" fmla="*/ 6988687 w 7040332"/>
              <a:gd name="connsiteY3" fmla="*/ 6008594 h 6884336"/>
              <a:gd name="connsiteX4" fmla="*/ 3492288 w 7040332"/>
              <a:gd name="connsiteY4" fmla="*/ 6871115 h 6884336"/>
              <a:gd name="connsiteX5" fmla="*/ 107112 w 7040332"/>
              <a:gd name="connsiteY5" fmla="*/ 4975368 h 6884336"/>
              <a:gd name="connsiteX0" fmla="*/ 125032 w 7058252"/>
              <a:gd name="connsiteY0" fmla="*/ 5026174 h 6935142"/>
              <a:gd name="connsiteX1" fmla="*/ 1339981 w 7058252"/>
              <a:gd name="connsiteY1" fmla="*/ 1386314 h 6935142"/>
              <a:gd name="connsiteX2" fmla="*/ 7013942 w 7058252"/>
              <a:gd name="connsiteY2" fmla="*/ 917400 h 6935142"/>
              <a:gd name="connsiteX3" fmla="*/ 7006607 w 7058252"/>
              <a:gd name="connsiteY3" fmla="*/ 6059400 h 6935142"/>
              <a:gd name="connsiteX4" fmla="*/ 3510208 w 7058252"/>
              <a:gd name="connsiteY4" fmla="*/ 6921921 h 6935142"/>
              <a:gd name="connsiteX5" fmla="*/ 125032 w 7058252"/>
              <a:gd name="connsiteY5" fmla="*/ 5026174 h 6935142"/>
              <a:gd name="connsiteX0" fmla="*/ 96994 w 7030214"/>
              <a:gd name="connsiteY0" fmla="*/ 5112058 h 7021026"/>
              <a:gd name="connsiteX1" fmla="*/ 1311943 w 7030214"/>
              <a:gd name="connsiteY1" fmla="*/ 1472198 h 7021026"/>
              <a:gd name="connsiteX2" fmla="*/ 6985904 w 7030214"/>
              <a:gd name="connsiteY2" fmla="*/ 1003284 h 7021026"/>
              <a:gd name="connsiteX3" fmla="*/ 6978569 w 7030214"/>
              <a:gd name="connsiteY3" fmla="*/ 6145284 h 7021026"/>
              <a:gd name="connsiteX4" fmla="*/ 3482170 w 7030214"/>
              <a:gd name="connsiteY4" fmla="*/ 7007805 h 7021026"/>
              <a:gd name="connsiteX5" fmla="*/ 96994 w 7030214"/>
              <a:gd name="connsiteY5" fmla="*/ 5112058 h 7021026"/>
              <a:gd name="connsiteX0" fmla="*/ 165399 w 7098619"/>
              <a:gd name="connsiteY0" fmla="*/ 5137158 h 7046126"/>
              <a:gd name="connsiteX1" fmla="*/ 1030724 w 7098619"/>
              <a:gd name="connsiteY1" fmla="*/ 1416616 h 7046126"/>
              <a:gd name="connsiteX2" fmla="*/ 7054309 w 7098619"/>
              <a:gd name="connsiteY2" fmla="*/ 1028384 h 7046126"/>
              <a:gd name="connsiteX3" fmla="*/ 7046974 w 7098619"/>
              <a:gd name="connsiteY3" fmla="*/ 6170384 h 7046126"/>
              <a:gd name="connsiteX4" fmla="*/ 3550575 w 7098619"/>
              <a:gd name="connsiteY4" fmla="*/ 7032905 h 7046126"/>
              <a:gd name="connsiteX5" fmla="*/ 165399 w 7098619"/>
              <a:gd name="connsiteY5" fmla="*/ 5137158 h 7046126"/>
              <a:gd name="connsiteX0" fmla="*/ 175351 w 7108571"/>
              <a:gd name="connsiteY0" fmla="*/ 5226784 h 7135752"/>
              <a:gd name="connsiteX1" fmla="*/ 1040676 w 7108571"/>
              <a:gd name="connsiteY1" fmla="*/ 1506242 h 7135752"/>
              <a:gd name="connsiteX2" fmla="*/ 7064261 w 7108571"/>
              <a:gd name="connsiteY2" fmla="*/ 1118010 h 7135752"/>
              <a:gd name="connsiteX3" fmla="*/ 7056926 w 7108571"/>
              <a:gd name="connsiteY3" fmla="*/ 6260010 h 7135752"/>
              <a:gd name="connsiteX4" fmla="*/ 3560527 w 7108571"/>
              <a:gd name="connsiteY4" fmla="*/ 7122531 h 7135752"/>
              <a:gd name="connsiteX5" fmla="*/ 175351 w 7108571"/>
              <a:gd name="connsiteY5" fmla="*/ 5226784 h 7135752"/>
              <a:gd name="connsiteX0" fmla="*/ 175351 w 7108571"/>
              <a:gd name="connsiteY0" fmla="*/ 5226784 h 7127573"/>
              <a:gd name="connsiteX1" fmla="*/ 1040676 w 7108571"/>
              <a:gd name="connsiteY1" fmla="*/ 1506242 h 7127573"/>
              <a:gd name="connsiteX2" fmla="*/ 7064261 w 7108571"/>
              <a:gd name="connsiteY2" fmla="*/ 1118010 h 7127573"/>
              <a:gd name="connsiteX3" fmla="*/ 7056926 w 7108571"/>
              <a:gd name="connsiteY3" fmla="*/ 6260010 h 7127573"/>
              <a:gd name="connsiteX4" fmla="*/ 3560527 w 7108571"/>
              <a:gd name="connsiteY4" fmla="*/ 7122531 h 7127573"/>
              <a:gd name="connsiteX5" fmla="*/ 175351 w 7108571"/>
              <a:gd name="connsiteY5" fmla="*/ 5226784 h 7127573"/>
              <a:gd name="connsiteX0" fmla="*/ 175351 w 7170557"/>
              <a:gd name="connsiteY0" fmla="*/ 5226784 h 7154795"/>
              <a:gd name="connsiteX1" fmla="*/ 1040676 w 7170557"/>
              <a:gd name="connsiteY1" fmla="*/ 1506242 h 7154795"/>
              <a:gd name="connsiteX2" fmla="*/ 7064261 w 7170557"/>
              <a:gd name="connsiteY2" fmla="*/ 1118010 h 7154795"/>
              <a:gd name="connsiteX3" fmla="*/ 7124161 w 7170557"/>
              <a:gd name="connsiteY3" fmla="*/ 6643252 h 7154795"/>
              <a:gd name="connsiteX4" fmla="*/ 3560527 w 7170557"/>
              <a:gd name="connsiteY4" fmla="*/ 7122531 h 7154795"/>
              <a:gd name="connsiteX5" fmla="*/ 175351 w 7170557"/>
              <a:gd name="connsiteY5" fmla="*/ 5226784 h 7154795"/>
              <a:gd name="connsiteX0" fmla="*/ 175351 w 7170557"/>
              <a:gd name="connsiteY0" fmla="*/ 5226784 h 7135754"/>
              <a:gd name="connsiteX1" fmla="*/ 1040676 w 7170557"/>
              <a:gd name="connsiteY1" fmla="*/ 1506242 h 7135754"/>
              <a:gd name="connsiteX2" fmla="*/ 7064261 w 7170557"/>
              <a:gd name="connsiteY2" fmla="*/ 1118010 h 7135754"/>
              <a:gd name="connsiteX3" fmla="*/ 7124161 w 7170557"/>
              <a:gd name="connsiteY3" fmla="*/ 6643252 h 7135754"/>
              <a:gd name="connsiteX4" fmla="*/ 3560527 w 7170557"/>
              <a:gd name="connsiteY4" fmla="*/ 7122531 h 7135754"/>
              <a:gd name="connsiteX5" fmla="*/ 175351 w 7170557"/>
              <a:gd name="connsiteY5" fmla="*/ 5226784 h 7135754"/>
              <a:gd name="connsiteX0" fmla="*/ 192451 w 7187657"/>
              <a:gd name="connsiteY0" fmla="*/ 5278777 h 7187747"/>
              <a:gd name="connsiteX1" fmla="*/ 1057776 w 7187657"/>
              <a:gd name="connsiteY1" fmla="*/ 1558235 h 7187747"/>
              <a:gd name="connsiteX2" fmla="*/ 7081361 w 7187657"/>
              <a:gd name="connsiteY2" fmla="*/ 1170003 h 7187747"/>
              <a:gd name="connsiteX3" fmla="*/ 7141261 w 7187657"/>
              <a:gd name="connsiteY3" fmla="*/ 6695245 h 7187747"/>
              <a:gd name="connsiteX4" fmla="*/ 3577627 w 7187657"/>
              <a:gd name="connsiteY4" fmla="*/ 7174524 h 7187747"/>
              <a:gd name="connsiteX5" fmla="*/ 192451 w 7187657"/>
              <a:gd name="connsiteY5" fmla="*/ 5278777 h 7187747"/>
              <a:gd name="connsiteX0" fmla="*/ 2866 w 6998072"/>
              <a:gd name="connsiteY0" fmla="*/ 5197304 h 7106274"/>
              <a:gd name="connsiteX1" fmla="*/ 2865079 w 6998072"/>
              <a:gd name="connsiteY1" fmla="*/ 1705362 h 7106274"/>
              <a:gd name="connsiteX2" fmla="*/ 6891776 w 6998072"/>
              <a:gd name="connsiteY2" fmla="*/ 1088530 h 7106274"/>
              <a:gd name="connsiteX3" fmla="*/ 6951676 w 6998072"/>
              <a:gd name="connsiteY3" fmla="*/ 6613772 h 7106274"/>
              <a:gd name="connsiteX4" fmla="*/ 3388042 w 6998072"/>
              <a:gd name="connsiteY4" fmla="*/ 7093051 h 7106274"/>
              <a:gd name="connsiteX5" fmla="*/ 2866 w 6998072"/>
              <a:gd name="connsiteY5" fmla="*/ 5197304 h 7106274"/>
              <a:gd name="connsiteX0" fmla="*/ 1495 w 6996701"/>
              <a:gd name="connsiteY0" fmla="*/ 5204802 h 7113772"/>
              <a:gd name="connsiteX1" fmla="*/ 2863708 w 6996701"/>
              <a:gd name="connsiteY1" fmla="*/ 1712860 h 7113772"/>
              <a:gd name="connsiteX2" fmla="*/ 6890405 w 6996701"/>
              <a:gd name="connsiteY2" fmla="*/ 1096028 h 7113772"/>
              <a:gd name="connsiteX3" fmla="*/ 6950305 w 6996701"/>
              <a:gd name="connsiteY3" fmla="*/ 6621270 h 7113772"/>
              <a:gd name="connsiteX4" fmla="*/ 3386671 w 6996701"/>
              <a:gd name="connsiteY4" fmla="*/ 7100549 h 7113772"/>
              <a:gd name="connsiteX5" fmla="*/ 1495 w 6996701"/>
              <a:gd name="connsiteY5" fmla="*/ 5204802 h 7113772"/>
              <a:gd name="connsiteX0" fmla="*/ 114146 w 7109352"/>
              <a:gd name="connsiteY0" fmla="*/ 5149953 h 7058923"/>
              <a:gd name="connsiteX1" fmla="*/ 313842 w 7109352"/>
              <a:gd name="connsiteY1" fmla="*/ 1826099 h 7058923"/>
              <a:gd name="connsiteX2" fmla="*/ 7003056 w 7109352"/>
              <a:gd name="connsiteY2" fmla="*/ 1041179 h 7058923"/>
              <a:gd name="connsiteX3" fmla="*/ 7062956 w 7109352"/>
              <a:gd name="connsiteY3" fmla="*/ 6566421 h 7058923"/>
              <a:gd name="connsiteX4" fmla="*/ 3499322 w 7109352"/>
              <a:gd name="connsiteY4" fmla="*/ 7045700 h 7058923"/>
              <a:gd name="connsiteX5" fmla="*/ 114146 w 7109352"/>
              <a:gd name="connsiteY5" fmla="*/ 5149953 h 7058923"/>
              <a:gd name="connsiteX0" fmla="*/ 1888574 w 6996922"/>
              <a:gd name="connsiteY0" fmla="*/ 5308702 h 6875893"/>
              <a:gd name="connsiteX1" fmla="*/ 201412 w 6996922"/>
              <a:gd name="connsiteY1" fmla="*/ 1636505 h 6875893"/>
              <a:gd name="connsiteX2" fmla="*/ 6890626 w 6996922"/>
              <a:gd name="connsiteY2" fmla="*/ 851585 h 6875893"/>
              <a:gd name="connsiteX3" fmla="*/ 6950526 w 6996922"/>
              <a:gd name="connsiteY3" fmla="*/ 6376827 h 6875893"/>
              <a:gd name="connsiteX4" fmla="*/ 3386892 w 6996922"/>
              <a:gd name="connsiteY4" fmla="*/ 6856106 h 6875893"/>
              <a:gd name="connsiteX5" fmla="*/ 1888574 w 6996922"/>
              <a:gd name="connsiteY5" fmla="*/ 5308702 h 6875893"/>
              <a:gd name="connsiteX0" fmla="*/ 1847876 w 6956224"/>
              <a:gd name="connsiteY0" fmla="*/ 5388719 h 6955910"/>
              <a:gd name="connsiteX1" fmla="*/ 204257 w 6956224"/>
              <a:gd name="connsiteY1" fmla="*/ 1397208 h 6955910"/>
              <a:gd name="connsiteX2" fmla="*/ 6849928 w 6956224"/>
              <a:gd name="connsiteY2" fmla="*/ 931602 h 6955910"/>
              <a:gd name="connsiteX3" fmla="*/ 6909828 w 6956224"/>
              <a:gd name="connsiteY3" fmla="*/ 6456844 h 6955910"/>
              <a:gd name="connsiteX4" fmla="*/ 3346194 w 6956224"/>
              <a:gd name="connsiteY4" fmla="*/ 6936123 h 6955910"/>
              <a:gd name="connsiteX5" fmla="*/ 1847876 w 6956224"/>
              <a:gd name="connsiteY5" fmla="*/ 5388719 h 6955910"/>
              <a:gd name="connsiteX0" fmla="*/ 1680737 w 6789085"/>
              <a:gd name="connsiteY0" fmla="*/ 5908231 h 7475422"/>
              <a:gd name="connsiteX1" fmla="*/ 37118 w 6789085"/>
              <a:gd name="connsiteY1" fmla="*/ 1916720 h 7475422"/>
              <a:gd name="connsiteX2" fmla="*/ 6682789 w 6789085"/>
              <a:gd name="connsiteY2" fmla="*/ 1451114 h 7475422"/>
              <a:gd name="connsiteX3" fmla="*/ 6742689 w 6789085"/>
              <a:gd name="connsiteY3" fmla="*/ 6976356 h 7475422"/>
              <a:gd name="connsiteX4" fmla="*/ 3179055 w 6789085"/>
              <a:gd name="connsiteY4" fmla="*/ 7455635 h 7475422"/>
              <a:gd name="connsiteX5" fmla="*/ 1680737 w 6789085"/>
              <a:gd name="connsiteY5" fmla="*/ 5908231 h 7475422"/>
              <a:gd name="connsiteX0" fmla="*/ 1673043 w 6781391"/>
              <a:gd name="connsiteY0" fmla="*/ 5908231 h 7009974"/>
              <a:gd name="connsiteX1" fmla="*/ 29424 w 6781391"/>
              <a:gd name="connsiteY1" fmla="*/ 1916720 h 7009974"/>
              <a:gd name="connsiteX2" fmla="*/ 6675095 w 6781391"/>
              <a:gd name="connsiteY2" fmla="*/ 1451114 h 7009974"/>
              <a:gd name="connsiteX3" fmla="*/ 6734995 w 6781391"/>
              <a:gd name="connsiteY3" fmla="*/ 6976356 h 7009974"/>
              <a:gd name="connsiteX4" fmla="*/ 558790 w 6781391"/>
              <a:gd name="connsiteY4" fmla="*/ 6976663 h 7009974"/>
              <a:gd name="connsiteX5" fmla="*/ 1673043 w 6781391"/>
              <a:gd name="connsiteY5" fmla="*/ 5908231 h 7009974"/>
              <a:gd name="connsiteX0" fmla="*/ 965292 w 7089640"/>
              <a:gd name="connsiteY0" fmla="*/ 5087314 h 6494621"/>
              <a:gd name="connsiteX1" fmla="*/ 337673 w 7089640"/>
              <a:gd name="connsiteY1" fmla="*/ 1386088 h 6494621"/>
              <a:gd name="connsiteX2" fmla="*/ 6983344 w 7089640"/>
              <a:gd name="connsiteY2" fmla="*/ 920482 h 6494621"/>
              <a:gd name="connsiteX3" fmla="*/ 7043244 w 7089640"/>
              <a:gd name="connsiteY3" fmla="*/ 6445724 h 6494621"/>
              <a:gd name="connsiteX4" fmla="*/ 867039 w 7089640"/>
              <a:gd name="connsiteY4" fmla="*/ 6446031 h 6494621"/>
              <a:gd name="connsiteX5" fmla="*/ 965292 w 7089640"/>
              <a:gd name="connsiteY5" fmla="*/ 5087314 h 6494621"/>
              <a:gd name="connsiteX0" fmla="*/ 864572 w 6988920"/>
              <a:gd name="connsiteY0" fmla="*/ 5157762 h 6565069"/>
              <a:gd name="connsiteX1" fmla="*/ 353067 w 6988920"/>
              <a:gd name="connsiteY1" fmla="*/ 1209793 h 6565069"/>
              <a:gd name="connsiteX2" fmla="*/ 6882624 w 6988920"/>
              <a:gd name="connsiteY2" fmla="*/ 990930 h 6565069"/>
              <a:gd name="connsiteX3" fmla="*/ 6942524 w 6988920"/>
              <a:gd name="connsiteY3" fmla="*/ 6516172 h 6565069"/>
              <a:gd name="connsiteX4" fmla="*/ 766319 w 6988920"/>
              <a:gd name="connsiteY4" fmla="*/ 6516479 h 6565069"/>
              <a:gd name="connsiteX5" fmla="*/ 864572 w 6988920"/>
              <a:gd name="connsiteY5" fmla="*/ 5157762 h 6565069"/>
              <a:gd name="connsiteX0" fmla="*/ 803231 w 6927579"/>
              <a:gd name="connsiteY0" fmla="*/ 5499440 h 6906747"/>
              <a:gd name="connsiteX1" fmla="*/ 291726 w 6927579"/>
              <a:gd name="connsiteY1" fmla="*/ 1551471 h 6906747"/>
              <a:gd name="connsiteX2" fmla="*/ 6821283 w 6927579"/>
              <a:gd name="connsiteY2" fmla="*/ 1332608 h 6906747"/>
              <a:gd name="connsiteX3" fmla="*/ 6881183 w 6927579"/>
              <a:gd name="connsiteY3" fmla="*/ 6857850 h 6906747"/>
              <a:gd name="connsiteX4" fmla="*/ 704978 w 6927579"/>
              <a:gd name="connsiteY4" fmla="*/ 6858157 h 6906747"/>
              <a:gd name="connsiteX5" fmla="*/ 803231 w 6927579"/>
              <a:gd name="connsiteY5" fmla="*/ 5499440 h 6906747"/>
              <a:gd name="connsiteX0" fmla="*/ 865520 w 6989868"/>
              <a:gd name="connsiteY0" fmla="*/ 5499440 h 7044175"/>
              <a:gd name="connsiteX1" fmla="*/ 354015 w 6989868"/>
              <a:gd name="connsiteY1" fmla="*/ 1551471 h 7044175"/>
              <a:gd name="connsiteX2" fmla="*/ 6883572 w 6989868"/>
              <a:gd name="connsiteY2" fmla="*/ 1332608 h 7044175"/>
              <a:gd name="connsiteX3" fmla="*/ 6943472 w 6989868"/>
              <a:gd name="connsiteY3" fmla="*/ 6857850 h 7044175"/>
              <a:gd name="connsiteX4" fmla="*/ 3089552 w 6989868"/>
              <a:gd name="connsiteY4" fmla="*/ 7003300 h 7044175"/>
              <a:gd name="connsiteX5" fmla="*/ 865520 w 6989868"/>
              <a:gd name="connsiteY5" fmla="*/ 5499440 h 7044175"/>
              <a:gd name="connsiteX0" fmla="*/ 878793 w 7075712"/>
              <a:gd name="connsiteY0" fmla="*/ 5596827 h 6701896"/>
              <a:gd name="connsiteX1" fmla="*/ 439859 w 7075712"/>
              <a:gd name="connsiteY1" fmla="*/ 1227944 h 6701896"/>
              <a:gd name="connsiteX2" fmla="*/ 6969416 w 7075712"/>
              <a:gd name="connsiteY2" fmla="*/ 1009081 h 6701896"/>
              <a:gd name="connsiteX3" fmla="*/ 7029316 w 7075712"/>
              <a:gd name="connsiteY3" fmla="*/ 6534323 h 6701896"/>
              <a:gd name="connsiteX4" fmla="*/ 3175396 w 7075712"/>
              <a:gd name="connsiteY4" fmla="*/ 6679773 h 6701896"/>
              <a:gd name="connsiteX5" fmla="*/ 878793 w 7075712"/>
              <a:gd name="connsiteY5" fmla="*/ 5596827 h 6701896"/>
              <a:gd name="connsiteX0" fmla="*/ 817906 w 7014825"/>
              <a:gd name="connsiteY0" fmla="*/ 5596827 h 6701896"/>
              <a:gd name="connsiteX1" fmla="*/ 378972 w 7014825"/>
              <a:gd name="connsiteY1" fmla="*/ 1227944 h 6701896"/>
              <a:gd name="connsiteX2" fmla="*/ 6908529 w 7014825"/>
              <a:gd name="connsiteY2" fmla="*/ 1009081 h 6701896"/>
              <a:gd name="connsiteX3" fmla="*/ 6968429 w 7014825"/>
              <a:gd name="connsiteY3" fmla="*/ 6534323 h 6701896"/>
              <a:gd name="connsiteX4" fmla="*/ 3114509 w 7014825"/>
              <a:gd name="connsiteY4" fmla="*/ 6679773 h 6701896"/>
              <a:gd name="connsiteX5" fmla="*/ 817906 w 7014825"/>
              <a:gd name="connsiteY5" fmla="*/ 5596827 h 6701896"/>
              <a:gd name="connsiteX0" fmla="*/ 893966 w 7090885"/>
              <a:gd name="connsiteY0" fmla="*/ 5596827 h 6701896"/>
              <a:gd name="connsiteX1" fmla="*/ 455032 w 7090885"/>
              <a:gd name="connsiteY1" fmla="*/ 1227944 h 6701896"/>
              <a:gd name="connsiteX2" fmla="*/ 6984589 w 7090885"/>
              <a:gd name="connsiteY2" fmla="*/ 1009081 h 6701896"/>
              <a:gd name="connsiteX3" fmla="*/ 7044489 w 7090885"/>
              <a:gd name="connsiteY3" fmla="*/ 6534323 h 6701896"/>
              <a:gd name="connsiteX4" fmla="*/ 3190569 w 7090885"/>
              <a:gd name="connsiteY4" fmla="*/ 6679773 h 6701896"/>
              <a:gd name="connsiteX5" fmla="*/ 893966 w 7090885"/>
              <a:gd name="connsiteY5" fmla="*/ 5596827 h 6701896"/>
              <a:gd name="connsiteX0" fmla="*/ 773381 w 6970300"/>
              <a:gd name="connsiteY0" fmla="*/ 5596827 h 6701896"/>
              <a:gd name="connsiteX1" fmla="*/ 334447 w 6970300"/>
              <a:gd name="connsiteY1" fmla="*/ 1227944 h 6701896"/>
              <a:gd name="connsiteX2" fmla="*/ 6864004 w 6970300"/>
              <a:gd name="connsiteY2" fmla="*/ 1009081 h 6701896"/>
              <a:gd name="connsiteX3" fmla="*/ 6923904 w 6970300"/>
              <a:gd name="connsiteY3" fmla="*/ 6534323 h 6701896"/>
              <a:gd name="connsiteX4" fmla="*/ 3069984 w 6970300"/>
              <a:gd name="connsiteY4" fmla="*/ 6679773 h 6701896"/>
              <a:gd name="connsiteX5" fmla="*/ 773381 w 6970300"/>
              <a:gd name="connsiteY5" fmla="*/ 5596827 h 6701896"/>
              <a:gd name="connsiteX0" fmla="*/ 795529 w 6992448"/>
              <a:gd name="connsiteY0" fmla="*/ 5596827 h 6701896"/>
              <a:gd name="connsiteX1" fmla="*/ 356595 w 6992448"/>
              <a:gd name="connsiteY1" fmla="*/ 1227944 h 6701896"/>
              <a:gd name="connsiteX2" fmla="*/ 6886152 w 6992448"/>
              <a:gd name="connsiteY2" fmla="*/ 1009081 h 6701896"/>
              <a:gd name="connsiteX3" fmla="*/ 6946052 w 6992448"/>
              <a:gd name="connsiteY3" fmla="*/ 6534323 h 6701896"/>
              <a:gd name="connsiteX4" fmla="*/ 3092132 w 6992448"/>
              <a:gd name="connsiteY4" fmla="*/ 6679773 h 6701896"/>
              <a:gd name="connsiteX5" fmla="*/ 795529 w 6992448"/>
              <a:gd name="connsiteY5" fmla="*/ 5596827 h 6701896"/>
              <a:gd name="connsiteX0" fmla="*/ 893966 w 7090885"/>
              <a:gd name="connsiteY0" fmla="*/ 5596827 h 6534339"/>
              <a:gd name="connsiteX1" fmla="*/ 455032 w 7090885"/>
              <a:gd name="connsiteY1" fmla="*/ 1227944 h 6534339"/>
              <a:gd name="connsiteX2" fmla="*/ 6984589 w 7090885"/>
              <a:gd name="connsiteY2" fmla="*/ 1009081 h 6534339"/>
              <a:gd name="connsiteX3" fmla="*/ 7044489 w 7090885"/>
              <a:gd name="connsiteY3" fmla="*/ 6534323 h 6534339"/>
              <a:gd name="connsiteX4" fmla="*/ 3625997 w 7090885"/>
              <a:gd name="connsiteY4" fmla="*/ 6302402 h 6534339"/>
              <a:gd name="connsiteX5" fmla="*/ 893966 w 7090885"/>
              <a:gd name="connsiteY5" fmla="*/ 5596827 h 6534339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45471 w 7142051"/>
              <a:gd name="connsiteY0" fmla="*/ 5808938 h 7631818"/>
              <a:gd name="connsiteX1" fmla="*/ 479109 w 7142051"/>
              <a:gd name="connsiteY1" fmla="*/ 1236855 h 7631818"/>
              <a:gd name="connsiteX2" fmla="*/ 7008666 w 7142051"/>
              <a:gd name="connsiteY2" fmla="*/ 1017992 h 7631818"/>
              <a:gd name="connsiteX3" fmla="*/ 7097594 w 7142051"/>
              <a:gd name="connsiteY3" fmla="*/ 7631806 h 7631818"/>
              <a:gd name="connsiteX4" fmla="*/ 3650074 w 7142051"/>
              <a:gd name="connsiteY4" fmla="*/ 6311313 h 7631818"/>
              <a:gd name="connsiteX5" fmla="*/ 845471 w 7142051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36657 w 7133237"/>
              <a:gd name="connsiteY0" fmla="*/ 5999472 h 7822352"/>
              <a:gd name="connsiteX1" fmla="*/ 470295 w 7133237"/>
              <a:gd name="connsiteY1" fmla="*/ 1427389 h 7822352"/>
              <a:gd name="connsiteX2" fmla="*/ 6999852 w 7133237"/>
              <a:gd name="connsiteY2" fmla="*/ 1208526 h 7822352"/>
              <a:gd name="connsiteX3" fmla="*/ 7088780 w 7133237"/>
              <a:gd name="connsiteY3" fmla="*/ 7822340 h 7822352"/>
              <a:gd name="connsiteX4" fmla="*/ 4076688 w 7133237"/>
              <a:gd name="connsiteY4" fmla="*/ 6501847 h 7822352"/>
              <a:gd name="connsiteX5" fmla="*/ 836657 w 7133237"/>
              <a:gd name="connsiteY5" fmla="*/ 5999472 h 7822352"/>
              <a:gd name="connsiteX0" fmla="*/ 785167 w 7081747"/>
              <a:gd name="connsiteY0" fmla="*/ 6041594 h 7864474"/>
              <a:gd name="connsiteX1" fmla="*/ 418805 w 7081747"/>
              <a:gd name="connsiteY1" fmla="*/ 1469511 h 7864474"/>
              <a:gd name="connsiteX2" fmla="*/ 6948362 w 7081747"/>
              <a:gd name="connsiteY2" fmla="*/ 1250648 h 7864474"/>
              <a:gd name="connsiteX3" fmla="*/ 7037290 w 7081747"/>
              <a:gd name="connsiteY3" fmla="*/ 7864462 h 7864474"/>
              <a:gd name="connsiteX4" fmla="*/ 4025198 w 7081747"/>
              <a:gd name="connsiteY4" fmla="*/ 6543969 h 7864474"/>
              <a:gd name="connsiteX5" fmla="*/ 785167 w 7081747"/>
              <a:gd name="connsiteY5" fmla="*/ 6041594 h 786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81747" h="7864474">
                <a:moveTo>
                  <a:pt x="785167" y="6041594"/>
                </a:moveTo>
                <a:cubicBezTo>
                  <a:pt x="184102" y="5195851"/>
                  <a:pt x="-434223" y="3051773"/>
                  <a:pt x="418805" y="1469511"/>
                </a:cubicBezTo>
                <a:cubicBezTo>
                  <a:pt x="1271833" y="-112751"/>
                  <a:pt x="7352123" y="-744327"/>
                  <a:pt x="6948362" y="1250648"/>
                </a:cubicBezTo>
                <a:cubicBezTo>
                  <a:pt x="6651479" y="3423752"/>
                  <a:pt x="7242953" y="7873096"/>
                  <a:pt x="7037290" y="7864462"/>
                </a:cubicBezTo>
                <a:cubicBezTo>
                  <a:pt x="6446339" y="7152543"/>
                  <a:pt x="5430075" y="6572008"/>
                  <a:pt x="4025198" y="6543969"/>
                </a:cubicBezTo>
                <a:cubicBezTo>
                  <a:pt x="2620321" y="6515930"/>
                  <a:pt x="1386233" y="6887337"/>
                  <a:pt x="785167" y="604159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/>
          <a:lstStyle/>
          <a:p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9836FC8-C54D-5481-A6D2-BF3EC5FF5238}"/>
              </a:ext>
            </a:extLst>
          </p:cNvPr>
          <p:cNvSpPr/>
          <p:nvPr userDrawn="1"/>
        </p:nvSpPr>
        <p:spPr>
          <a:xfrm>
            <a:off x="5926437" y="-217714"/>
            <a:ext cx="6570363" cy="6792685"/>
          </a:xfrm>
          <a:custGeom>
            <a:avLst/>
            <a:gdLst>
              <a:gd name="connsiteX0" fmla="*/ 1040420 w 6570363"/>
              <a:gd name="connsiteY0" fmla="*/ 0 h 6792685"/>
              <a:gd name="connsiteX1" fmla="*/ 24420 w 6570363"/>
              <a:gd name="connsiteY1" fmla="*/ 1712685 h 6792685"/>
              <a:gd name="connsiteX2" fmla="*/ 314706 w 6570363"/>
              <a:gd name="connsiteY2" fmla="*/ 3672114 h 6792685"/>
              <a:gd name="connsiteX3" fmla="*/ 300192 w 6570363"/>
              <a:gd name="connsiteY3" fmla="*/ 5602514 h 6792685"/>
              <a:gd name="connsiteX4" fmla="*/ 1998363 w 6570363"/>
              <a:gd name="connsiteY4" fmla="*/ 6328228 h 6792685"/>
              <a:gd name="connsiteX5" fmla="*/ 4233563 w 6570363"/>
              <a:gd name="connsiteY5" fmla="*/ 5950857 h 6792685"/>
              <a:gd name="connsiteX6" fmla="*/ 6570363 w 6570363"/>
              <a:gd name="connsiteY6" fmla="*/ 6792685 h 679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70363" h="6792685">
                <a:moveTo>
                  <a:pt x="1040420" y="0"/>
                </a:moveTo>
                <a:cubicBezTo>
                  <a:pt x="592896" y="550333"/>
                  <a:pt x="145372" y="1100666"/>
                  <a:pt x="24420" y="1712685"/>
                </a:cubicBezTo>
                <a:cubicBezTo>
                  <a:pt x="-96532" y="2324704"/>
                  <a:pt x="268744" y="3023809"/>
                  <a:pt x="314706" y="3672114"/>
                </a:cubicBezTo>
                <a:cubicBezTo>
                  <a:pt x="360668" y="4320419"/>
                  <a:pt x="19582" y="5159828"/>
                  <a:pt x="300192" y="5602514"/>
                </a:cubicBezTo>
                <a:cubicBezTo>
                  <a:pt x="580802" y="6045200"/>
                  <a:pt x="1342801" y="6270171"/>
                  <a:pt x="1998363" y="6328228"/>
                </a:cubicBezTo>
                <a:cubicBezTo>
                  <a:pt x="2653925" y="6386285"/>
                  <a:pt x="3471563" y="5873448"/>
                  <a:pt x="4233563" y="5950857"/>
                </a:cubicBezTo>
                <a:cubicBezTo>
                  <a:pt x="4995563" y="6028267"/>
                  <a:pt x="6144611" y="6545942"/>
                  <a:pt x="6570363" y="679268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6969605-FF53-1BF4-BCA0-FA5D3653C52A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112264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4941C-0D99-DD82-FDA2-1F82C4CFB6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68323" y="556593"/>
            <a:ext cx="6177004" cy="5600284"/>
          </a:xfrm>
          <a:custGeom>
            <a:avLst/>
            <a:gdLst>
              <a:gd name="connsiteX0" fmla="*/ 0 w 2576594"/>
              <a:gd name="connsiteY0" fmla="*/ 1246982 h 2493963"/>
              <a:gd name="connsiteX1" fmla="*/ 1288297 w 2576594"/>
              <a:gd name="connsiteY1" fmla="*/ 0 h 2493963"/>
              <a:gd name="connsiteX2" fmla="*/ 2576594 w 2576594"/>
              <a:gd name="connsiteY2" fmla="*/ 1246982 h 2493963"/>
              <a:gd name="connsiteX3" fmla="*/ 1288297 w 2576594"/>
              <a:gd name="connsiteY3" fmla="*/ 2493964 h 2493963"/>
              <a:gd name="connsiteX4" fmla="*/ 0 w 2576594"/>
              <a:gd name="connsiteY4" fmla="*/ 1246982 h 2493963"/>
              <a:gd name="connsiteX0" fmla="*/ 0 w 3455368"/>
              <a:gd name="connsiteY0" fmla="*/ 3526848 h 3727854"/>
              <a:gd name="connsiteX1" fmla="*/ 2167071 w 3455368"/>
              <a:gd name="connsiteY1" fmla="*/ 82931 h 3727854"/>
              <a:gd name="connsiteX2" fmla="*/ 3455368 w 3455368"/>
              <a:gd name="connsiteY2" fmla="*/ 1329913 h 3727854"/>
              <a:gd name="connsiteX3" fmla="*/ 2167071 w 3455368"/>
              <a:gd name="connsiteY3" fmla="*/ 2576895 h 3727854"/>
              <a:gd name="connsiteX4" fmla="*/ 0 w 3455368"/>
              <a:gd name="connsiteY4" fmla="*/ 3526848 h 3727854"/>
              <a:gd name="connsiteX0" fmla="*/ 69316 w 3524684"/>
              <a:gd name="connsiteY0" fmla="*/ 4930853 h 5119588"/>
              <a:gd name="connsiteX1" fmla="*/ 811348 w 3524684"/>
              <a:gd name="connsiteY1" fmla="*/ 38146 h 5119588"/>
              <a:gd name="connsiteX2" fmla="*/ 3524684 w 3524684"/>
              <a:gd name="connsiteY2" fmla="*/ 2733918 h 5119588"/>
              <a:gd name="connsiteX3" fmla="*/ 2236387 w 3524684"/>
              <a:gd name="connsiteY3" fmla="*/ 3980900 h 5119588"/>
              <a:gd name="connsiteX4" fmla="*/ 69316 w 3524684"/>
              <a:gd name="connsiteY4" fmla="*/ 4930853 h 5119588"/>
              <a:gd name="connsiteX0" fmla="*/ 374922 w 3830290"/>
              <a:gd name="connsiteY0" fmla="*/ 4901976 h 5090711"/>
              <a:gd name="connsiteX1" fmla="*/ 1116954 w 3830290"/>
              <a:gd name="connsiteY1" fmla="*/ 9269 h 5090711"/>
              <a:gd name="connsiteX2" fmla="*/ 3830290 w 3830290"/>
              <a:gd name="connsiteY2" fmla="*/ 2705041 h 5090711"/>
              <a:gd name="connsiteX3" fmla="*/ 2541993 w 3830290"/>
              <a:gd name="connsiteY3" fmla="*/ 3952023 h 5090711"/>
              <a:gd name="connsiteX4" fmla="*/ 374922 w 3830290"/>
              <a:gd name="connsiteY4" fmla="*/ 4901976 h 5090711"/>
              <a:gd name="connsiteX0" fmla="*/ 104255 w 5162792"/>
              <a:gd name="connsiteY0" fmla="*/ 5035789 h 5247620"/>
              <a:gd name="connsiteX1" fmla="*/ 846287 w 5162792"/>
              <a:gd name="connsiteY1" fmla="*/ 143082 h 5247620"/>
              <a:gd name="connsiteX2" fmla="*/ 5162792 w 5162792"/>
              <a:gd name="connsiteY2" fmla="*/ 1568194 h 5247620"/>
              <a:gd name="connsiteX3" fmla="*/ 2271326 w 5162792"/>
              <a:gd name="connsiteY3" fmla="*/ 4085836 h 5247620"/>
              <a:gd name="connsiteX4" fmla="*/ 104255 w 5162792"/>
              <a:gd name="connsiteY4" fmla="*/ 5035789 h 5247620"/>
              <a:gd name="connsiteX0" fmla="*/ 316117 w 5745097"/>
              <a:gd name="connsiteY0" fmla="*/ 5035789 h 5625173"/>
              <a:gd name="connsiteX1" fmla="*/ 1058149 w 5745097"/>
              <a:gd name="connsiteY1" fmla="*/ 143082 h 5625173"/>
              <a:gd name="connsiteX2" fmla="*/ 5374654 w 5745097"/>
              <a:gd name="connsiteY2" fmla="*/ 1568194 h 5625173"/>
              <a:gd name="connsiteX3" fmla="*/ 5368892 w 5745097"/>
              <a:gd name="connsiteY3" fmla="*/ 5154616 h 5625173"/>
              <a:gd name="connsiteX4" fmla="*/ 316117 w 5745097"/>
              <a:gd name="connsiteY4" fmla="*/ 5035789 h 5625173"/>
              <a:gd name="connsiteX0" fmla="*/ 316117 w 5439005"/>
              <a:gd name="connsiteY0" fmla="*/ 5035789 h 5872726"/>
              <a:gd name="connsiteX1" fmla="*/ 1058149 w 5439005"/>
              <a:gd name="connsiteY1" fmla="*/ 143082 h 5872726"/>
              <a:gd name="connsiteX2" fmla="*/ 5374654 w 5439005"/>
              <a:gd name="connsiteY2" fmla="*/ 1568194 h 5872726"/>
              <a:gd name="connsiteX3" fmla="*/ 5368892 w 5439005"/>
              <a:gd name="connsiteY3" fmla="*/ 5154616 h 5872726"/>
              <a:gd name="connsiteX4" fmla="*/ 316117 w 5439005"/>
              <a:gd name="connsiteY4" fmla="*/ 5035789 h 5872726"/>
              <a:gd name="connsiteX0" fmla="*/ 316117 w 5745098"/>
              <a:gd name="connsiteY0" fmla="*/ 5200377 h 5840238"/>
              <a:gd name="connsiteX1" fmla="*/ 1058149 w 5745098"/>
              <a:gd name="connsiteY1" fmla="*/ 307670 h 5840238"/>
              <a:gd name="connsiteX2" fmla="*/ 5374654 w 5745098"/>
              <a:gd name="connsiteY2" fmla="*/ 937136 h 5840238"/>
              <a:gd name="connsiteX3" fmla="*/ 5368892 w 5745098"/>
              <a:gd name="connsiteY3" fmla="*/ 5319204 h 5840238"/>
              <a:gd name="connsiteX4" fmla="*/ 316117 w 5745098"/>
              <a:gd name="connsiteY4" fmla="*/ 5200377 h 5840238"/>
              <a:gd name="connsiteX0" fmla="*/ 316117 w 5745098"/>
              <a:gd name="connsiteY0" fmla="*/ 5193520 h 5833381"/>
              <a:gd name="connsiteX1" fmla="*/ 1058149 w 5745098"/>
              <a:gd name="connsiteY1" fmla="*/ 300813 h 5833381"/>
              <a:gd name="connsiteX2" fmla="*/ 5374654 w 5745098"/>
              <a:gd name="connsiteY2" fmla="*/ 930279 h 5833381"/>
              <a:gd name="connsiteX3" fmla="*/ 5368892 w 5745098"/>
              <a:gd name="connsiteY3" fmla="*/ 5312347 h 5833381"/>
              <a:gd name="connsiteX4" fmla="*/ 316117 w 5745098"/>
              <a:gd name="connsiteY4" fmla="*/ 5193520 h 5833381"/>
              <a:gd name="connsiteX0" fmla="*/ 316117 w 5648721"/>
              <a:gd name="connsiteY0" fmla="*/ 5193520 h 5833381"/>
              <a:gd name="connsiteX1" fmla="*/ 1058149 w 5648721"/>
              <a:gd name="connsiteY1" fmla="*/ 300813 h 5833381"/>
              <a:gd name="connsiteX2" fmla="*/ 5374654 w 5648721"/>
              <a:gd name="connsiteY2" fmla="*/ 930279 h 5833381"/>
              <a:gd name="connsiteX3" fmla="*/ 5368892 w 5648721"/>
              <a:gd name="connsiteY3" fmla="*/ 5312347 h 5833381"/>
              <a:gd name="connsiteX4" fmla="*/ 316117 w 5648721"/>
              <a:gd name="connsiteY4" fmla="*/ 5193520 h 5833381"/>
              <a:gd name="connsiteX0" fmla="*/ 316117 w 5634786"/>
              <a:gd name="connsiteY0" fmla="*/ 5193520 h 5833381"/>
              <a:gd name="connsiteX1" fmla="*/ 1058149 w 5634786"/>
              <a:gd name="connsiteY1" fmla="*/ 300813 h 5833381"/>
              <a:gd name="connsiteX2" fmla="*/ 5374654 w 5634786"/>
              <a:gd name="connsiteY2" fmla="*/ 930279 h 5833381"/>
              <a:gd name="connsiteX3" fmla="*/ 5368892 w 5634786"/>
              <a:gd name="connsiteY3" fmla="*/ 5312347 h 5833381"/>
              <a:gd name="connsiteX4" fmla="*/ 316117 w 5634786"/>
              <a:gd name="connsiteY4" fmla="*/ 5193520 h 5833381"/>
              <a:gd name="connsiteX0" fmla="*/ 316117 w 5634786"/>
              <a:gd name="connsiteY0" fmla="*/ 5207452 h 5847313"/>
              <a:gd name="connsiteX1" fmla="*/ 1058149 w 5634786"/>
              <a:gd name="connsiteY1" fmla="*/ 314745 h 5847313"/>
              <a:gd name="connsiteX2" fmla="*/ 5374654 w 5634786"/>
              <a:gd name="connsiteY2" fmla="*/ 944211 h 5847313"/>
              <a:gd name="connsiteX3" fmla="*/ 5368892 w 5634786"/>
              <a:gd name="connsiteY3" fmla="*/ 5326279 h 5847313"/>
              <a:gd name="connsiteX4" fmla="*/ 316117 w 5634786"/>
              <a:gd name="connsiteY4" fmla="*/ 5207452 h 5847313"/>
              <a:gd name="connsiteX0" fmla="*/ 312570 w 5631239"/>
              <a:gd name="connsiteY0" fmla="*/ 4784006 h 5384789"/>
              <a:gd name="connsiteX1" fmla="*/ 1066478 w 5631239"/>
              <a:gd name="connsiteY1" fmla="*/ 556317 h 5384789"/>
              <a:gd name="connsiteX2" fmla="*/ 5371107 w 5631239"/>
              <a:gd name="connsiteY2" fmla="*/ 520765 h 5384789"/>
              <a:gd name="connsiteX3" fmla="*/ 5365345 w 5631239"/>
              <a:gd name="connsiteY3" fmla="*/ 4902833 h 5384789"/>
              <a:gd name="connsiteX4" fmla="*/ 312570 w 5631239"/>
              <a:gd name="connsiteY4" fmla="*/ 4784006 h 5384789"/>
              <a:gd name="connsiteX0" fmla="*/ 252936 w 5571605"/>
              <a:gd name="connsiteY0" fmla="*/ 4940044 h 5540827"/>
              <a:gd name="connsiteX1" fmla="*/ 1006844 w 5571605"/>
              <a:gd name="connsiteY1" fmla="*/ 712355 h 5540827"/>
              <a:gd name="connsiteX2" fmla="*/ 5311473 w 5571605"/>
              <a:gd name="connsiteY2" fmla="*/ 676803 h 5540827"/>
              <a:gd name="connsiteX3" fmla="*/ 5305711 w 5571605"/>
              <a:gd name="connsiteY3" fmla="*/ 5058871 h 5540827"/>
              <a:gd name="connsiteX4" fmla="*/ 252936 w 5571605"/>
              <a:gd name="connsiteY4" fmla="*/ 4940044 h 5540827"/>
              <a:gd name="connsiteX0" fmla="*/ 312955 w 5634077"/>
              <a:gd name="connsiteY0" fmla="*/ 4750174 h 5346986"/>
              <a:gd name="connsiteX1" fmla="*/ 1066863 w 5634077"/>
              <a:gd name="connsiteY1" fmla="*/ 522485 h 5346986"/>
              <a:gd name="connsiteX2" fmla="*/ 5383368 w 5634077"/>
              <a:gd name="connsiteY2" fmla="*/ 546310 h 5346986"/>
              <a:gd name="connsiteX3" fmla="*/ 5365730 w 5634077"/>
              <a:gd name="connsiteY3" fmla="*/ 4869001 h 5346986"/>
              <a:gd name="connsiteX4" fmla="*/ 312955 w 5634077"/>
              <a:gd name="connsiteY4" fmla="*/ 4750174 h 5346986"/>
              <a:gd name="connsiteX0" fmla="*/ 312955 w 5998729"/>
              <a:gd name="connsiteY0" fmla="*/ 4750174 h 5346986"/>
              <a:gd name="connsiteX1" fmla="*/ 1066863 w 5998729"/>
              <a:gd name="connsiteY1" fmla="*/ 522485 h 5346986"/>
              <a:gd name="connsiteX2" fmla="*/ 5383368 w 5998729"/>
              <a:gd name="connsiteY2" fmla="*/ 546310 h 5346986"/>
              <a:gd name="connsiteX3" fmla="*/ 5365730 w 5998729"/>
              <a:gd name="connsiteY3" fmla="*/ 4869001 h 5346986"/>
              <a:gd name="connsiteX4" fmla="*/ 312955 w 5998729"/>
              <a:gd name="connsiteY4" fmla="*/ 4750174 h 5346986"/>
              <a:gd name="connsiteX0" fmla="*/ 312955 w 5998729"/>
              <a:gd name="connsiteY0" fmla="*/ 5229731 h 5826543"/>
              <a:gd name="connsiteX1" fmla="*/ 1066863 w 5998729"/>
              <a:gd name="connsiteY1" fmla="*/ 1002042 h 5826543"/>
              <a:gd name="connsiteX2" fmla="*/ 5383368 w 5998729"/>
              <a:gd name="connsiteY2" fmla="*/ 1025867 h 5826543"/>
              <a:gd name="connsiteX3" fmla="*/ 5365730 w 5998729"/>
              <a:gd name="connsiteY3" fmla="*/ 5348558 h 5826543"/>
              <a:gd name="connsiteX4" fmla="*/ 312955 w 5998729"/>
              <a:gd name="connsiteY4" fmla="*/ 5229731 h 5826543"/>
              <a:gd name="connsiteX0" fmla="*/ 312955 w 5686866"/>
              <a:gd name="connsiteY0" fmla="*/ 5229731 h 5826543"/>
              <a:gd name="connsiteX1" fmla="*/ 1066863 w 5686866"/>
              <a:gd name="connsiteY1" fmla="*/ 1002042 h 5826543"/>
              <a:gd name="connsiteX2" fmla="*/ 5383368 w 5686866"/>
              <a:gd name="connsiteY2" fmla="*/ 1025867 h 5826543"/>
              <a:gd name="connsiteX3" fmla="*/ 5365730 w 5686866"/>
              <a:gd name="connsiteY3" fmla="*/ 5348558 h 5826543"/>
              <a:gd name="connsiteX4" fmla="*/ 312955 w 5686866"/>
              <a:gd name="connsiteY4" fmla="*/ 5229731 h 5826543"/>
              <a:gd name="connsiteX0" fmla="*/ 310697 w 5697348"/>
              <a:gd name="connsiteY0" fmla="*/ 5316895 h 5874584"/>
              <a:gd name="connsiteX1" fmla="*/ 1076480 w 5697348"/>
              <a:gd name="connsiteY1" fmla="*/ 1006078 h 5874584"/>
              <a:gd name="connsiteX2" fmla="*/ 5392985 w 5697348"/>
              <a:gd name="connsiteY2" fmla="*/ 1029903 h 5874584"/>
              <a:gd name="connsiteX3" fmla="*/ 5375347 w 5697348"/>
              <a:gd name="connsiteY3" fmla="*/ 5352594 h 5874584"/>
              <a:gd name="connsiteX4" fmla="*/ 310697 w 5697348"/>
              <a:gd name="connsiteY4" fmla="*/ 5316895 h 5874584"/>
              <a:gd name="connsiteX0" fmla="*/ 247809 w 5634460"/>
              <a:gd name="connsiteY0" fmla="*/ 5316895 h 5887740"/>
              <a:gd name="connsiteX1" fmla="*/ 1013592 w 5634460"/>
              <a:gd name="connsiteY1" fmla="*/ 1006078 h 5887740"/>
              <a:gd name="connsiteX2" fmla="*/ 5330097 w 5634460"/>
              <a:gd name="connsiteY2" fmla="*/ 1029903 h 5887740"/>
              <a:gd name="connsiteX3" fmla="*/ 5312459 w 5634460"/>
              <a:gd name="connsiteY3" fmla="*/ 5352594 h 5887740"/>
              <a:gd name="connsiteX4" fmla="*/ 247809 w 5634460"/>
              <a:gd name="connsiteY4" fmla="*/ 5316895 h 5887740"/>
              <a:gd name="connsiteX0" fmla="*/ 314217 w 5700868"/>
              <a:gd name="connsiteY0" fmla="*/ 5304278 h 5859792"/>
              <a:gd name="connsiteX1" fmla="*/ 1068124 w 5700868"/>
              <a:gd name="connsiteY1" fmla="*/ 1029087 h 5859792"/>
              <a:gd name="connsiteX2" fmla="*/ 5396505 w 5700868"/>
              <a:gd name="connsiteY2" fmla="*/ 1017286 h 5859792"/>
              <a:gd name="connsiteX3" fmla="*/ 5378867 w 5700868"/>
              <a:gd name="connsiteY3" fmla="*/ 5339977 h 5859792"/>
              <a:gd name="connsiteX4" fmla="*/ 314217 w 5700868"/>
              <a:gd name="connsiteY4" fmla="*/ 5304278 h 5859792"/>
              <a:gd name="connsiteX0" fmla="*/ 323691 w 5710342"/>
              <a:gd name="connsiteY0" fmla="*/ 5251442 h 5806956"/>
              <a:gd name="connsiteX1" fmla="*/ 1077598 w 5710342"/>
              <a:gd name="connsiteY1" fmla="*/ 976251 h 5806956"/>
              <a:gd name="connsiteX2" fmla="*/ 5405979 w 5710342"/>
              <a:gd name="connsiteY2" fmla="*/ 964450 h 5806956"/>
              <a:gd name="connsiteX3" fmla="*/ 5388341 w 5710342"/>
              <a:gd name="connsiteY3" fmla="*/ 5287141 h 5806956"/>
              <a:gd name="connsiteX4" fmla="*/ 323691 w 5710342"/>
              <a:gd name="connsiteY4" fmla="*/ 5251442 h 5806956"/>
              <a:gd name="connsiteX0" fmla="*/ 309620 w 5696271"/>
              <a:gd name="connsiteY0" fmla="*/ 5307691 h 5863205"/>
              <a:gd name="connsiteX1" fmla="*/ 1063527 w 5696271"/>
              <a:gd name="connsiteY1" fmla="*/ 1032500 h 5863205"/>
              <a:gd name="connsiteX2" fmla="*/ 5391908 w 5696271"/>
              <a:gd name="connsiteY2" fmla="*/ 1020699 h 5863205"/>
              <a:gd name="connsiteX3" fmla="*/ 5374270 w 5696271"/>
              <a:gd name="connsiteY3" fmla="*/ 5343390 h 5863205"/>
              <a:gd name="connsiteX4" fmla="*/ 309620 w 5696271"/>
              <a:gd name="connsiteY4" fmla="*/ 5307691 h 5863205"/>
              <a:gd name="connsiteX0" fmla="*/ 272236 w 5658887"/>
              <a:gd name="connsiteY0" fmla="*/ 5290752 h 5846266"/>
              <a:gd name="connsiteX1" fmla="*/ 1026143 w 5658887"/>
              <a:gd name="connsiteY1" fmla="*/ 1015561 h 5846266"/>
              <a:gd name="connsiteX2" fmla="*/ 5354524 w 5658887"/>
              <a:gd name="connsiteY2" fmla="*/ 1003760 h 5846266"/>
              <a:gd name="connsiteX3" fmla="*/ 5336886 w 5658887"/>
              <a:gd name="connsiteY3" fmla="*/ 5326451 h 5846266"/>
              <a:gd name="connsiteX4" fmla="*/ 272236 w 5658887"/>
              <a:gd name="connsiteY4" fmla="*/ 5290752 h 5846266"/>
              <a:gd name="connsiteX0" fmla="*/ 323691 w 5710342"/>
              <a:gd name="connsiteY0" fmla="*/ 5367708 h 5923222"/>
              <a:gd name="connsiteX1" fmla="*/ 1077598 w 5710342"/>
              <a:gd name="connsiteY1" fmla="*/ 1092517 h 5923222"/>
              <a:gd name="connsiteX2" fmla="*/ 5405979 w 5710342"/>
              <a:gd name="connsiteY2" fmla="*/ 1080716 h 5923222"/>
              <a:gd name="connsiteX3" fmla="*/ 5388341 w 5710342"/>
              <a:gd name="connsiteY3" fmla="*/ 5403407 h 5923222"/>
              <a:gd name="connsiteX4" fmla="*/ 323691 w 5710342"/>
              <a:gd name="connsiteY4" fmla="*/ 5367708 h 5923222"/>
              <a:gd name="connsiteX0" fmla="*/ 320182 w 5668940"/>
              <a:gd name="connsiteY0" fmla="*/ 5367708 h 5621071"/>
              <a:gd name="connsiteX1" fmla="*/ 1074089 w 5668940"/>
              <a:gd name="connsiteY1" fmla="*/ 1092517 h 5621071"/>
              <a:gd name="connsiteX2" fmla="*/ 5402470 w 5668940"/>
              <a:gd name="connsiteY2" fmla="*/ 1080716 h 5621071"/>
              <a:gd name="connsiteX3" fmla="*/ 5337331 w 5668940"/>
              <a:gd name="connsiteY3" fmla="*/ 4690887 h 5621071"/>
              <a:gd name="connsiteX4" fmla="*/ 320182 w 5668940"/>
              <a:gd name="connsiteY4" fmla="*/ 5367708 h 5621071"/>
              <a:gd name="connsiteX0" fmla="*/ 320182 w 5632436"/>
              <a:gd name="connsiteY0" fmla="*/ 5367708 h 5644430"/>
              <a:gd name="connsiteX1" fmla="*/ 1074089 w 5632436"/>
              <a:gd name="connsiteY1" fmla="*/ 1092517 h 5644430"/>
              <a:gd name="connsiteX2" fmla="*/ 5402470 w 5632436"/>
              <a:gd name="connsiteY2" fmla="*/ 1080716 h 5644430"/>
              <a:gd name="connsiteX3" fmla="*/ 5337331 w 5632436"/>
              <a:gd name="connsiteY3" fmla="*/ 4690887 h 5644430"/>
              <a:gd name="connsiteX4" fmla="*/ 320182 w 5632436"/>
              <a:gd name="connsiteY4" fmla="*/ 5367708 h 5644430"/>
              <a:gd name="connsiteX0" fmla="*/ 325446 w 5695150"/>
              <a:gd name="connsiteY0" fmla="*/ 5367708 h 5640715"/>
              <a:gd name="connsiteX1" fmla="*/ 1079353 w 5695150"/>
              <a:gd name="connsiteY1" fmla="*/ 1092517 h 5640715"/>
              <a:gd name="connsiteX2" fmla="*/ 5407734 w 5695150"/>
              <a:gd name="connsiteY2" fmla="*/ 1080716 h 5640715"/>
              <a:gd name="connsiteX3" fmla="*/ 5413847 w 5695150"/>
              <a:gd name="connsiteY3" fmla="*/ 4679012 h 5640715"/>
              <a:gd name="connsiteX4" fmla="*/ 325446 w 5695150"/>
              <a:gd name="connsiteY4" fmla="*/ 5367708 h 5640715"/>
              <a:gd name="connsiteX0" fmla="*/ 325446 w 5746772"/>
              <a:gd name="connsiteY0" fmla="*/ 5367708 h 5827579"/>
              <a:gd name="connsiteX1" fmla="*/ 1079353 w 5746772"/>
              <a:gd name="connsiteY1" fmla="*/ 1092517 h 5827579"/>
              <a:gd name="connsiteX2" fmla="*/ 5407734 w 5746772"/>
              <a:gd name="connsiteY2" fmla="*/ 1080716 h 5827579"/>
              <a:gd name="connsiteX3" fmla="*/ 5413847 w 5746772"/>
              <a:gd name="connsiteY3" fmla="*/ 4679012 h 5827579"/>
              <a:gd name="connsiteX4" fmla="*/ 325446 w 5746772"/>
              <a:gd name="connsiteY4" fmla="*/ 5367708 h 5827579"/>
              <a:gd name="connsiteX0" fmla="*/ 325446 w 5649004"/>
              <a:gd name="connsiteY0" fmla="*/ 5367708 h 5859444"/>
              <a:gd name="connsiteX1" fmla="*/ 1079353 w 5649004"/>
              <a:gd name="connsiteY1" fmla="*/ 1092517 h 5859444"/>
              <a:gd name="connsiteX2" fmla="*/ 5407734 w 5649004"/>
              <a:gd name="connsiteY2" fmla="*/ 1080716 h 5859444"/>
              <a:gd name="connsiteX3" fmla="*/ 5413847 w 5649004"/>
              <a:gd name="connsiteY3" fmla="*/ 4679012 h 5859444"/>
              <a:gd name="connsiteX4" fmla="*/ 325446 w 5649004"/>
              <a:gd name="connsiteY4" fmla="*/ 5367708 h 5859444"/>
              <a:gd name="connsiteX0" fmla="*/ 315969 w 5721778"/>
              <a:gd name="connsiteY0" fmla="*/ 4993736 h 5229879"/>
              <a:gd name="connsiteX1" fmla="*/ 1069876 w 5721778"/>
              <a:gd name="connsiteY1" fmla="*/ 718545 h 5229879"/>
              <a:gd name="connsiteX2" fmla="*/ 5398257 w 5721778"/>
              <a:gd name="connsiteY2" fmla="*/ 1181757 h 5229879"/>
              <a:gd name="connsiteX3" fmla="*/ 5404370 w 5721778"/>
              <a:gd name="connsiteY3" fmla="*/ 4305040 h 5229879"/>
              <a:gd name="connsiteX4" fmla="*/ 315969 w 5721778"/>
              <a:gd name="connsiteY4" fmla="*/ 4993736 h 5229879"/>
              <a:gd name="connsiteX0" fmla="*/ 315969 w 5721778"/>
              <a:gd name="connsiteY0" fmla="*/ 5036433 h 5272576"/>
              <a:gd name="connsiteX1" fmla="*/ 1069876 w 5721778"/>
              <a:gd name="connsiteY1" fmla="*/ 761242 h 5272576"/>
              <a:gd name="connsiteX2" fmla="*/ 5398257 w 5721778"/>
              <a:gd name="connsiteY2" fmla="*/ 1224454 h 5272576"/>
              <a:gd name="connsiteX3" fmla="*/ 5404370 w 5721778"/>
              <a:gd name="connsiteY3" fmla="*/ 4347737 h 5272576"/>
              <a:gd name="connsiteX4" fmla="*/ 315969 w 5721778"/>
              <a:gd name="connsiteY4" fmla="*/ 5036433 h 5272576"/>
              <a:gd name="connsiteX0" fmla="*/ 295424 w 5701233"/>
              <a:gd name="connsiteY0" fmla="*/ 4961804 h 5185044"/>
              <a:gd name="connsiteX1" fmla="*/ 1120583 w 5701233"/>
              <a:gd name="connsiteY1" fmla="*/ 864743 h 5185044"/>
              <a:gd name="connsiteX2" fmla="*/ 5377712 w 5701233"/>
              <a:gd name="connsiteY2" fmla="*/ 1149825 h 5185044"/>
              <a:gd name="connsiteX3" fmla="*/ 5383825 w 5701233"/>
              <a:gd name="connsiteY3" fmla="*/ 4273108 h 5185044"/>
              <a:gd name="connsiteX4" fmla="*/ 295424 w 5701233"/>
              <a:gd name="connsiteY4" fmla="*/ 4961804 h 5185044"/>
              <a:gd name="connsiteX0" fmla="*/ 227944 w 6156019"/>
              <a:gd name="connsiteY0" fmla="*/ 4249685 h 4653160"/>
              <a:gd name="connsiteX1" fmla="*/ 1539991 w 6156019"/>
              <a:gd name="connsiteY1" fmla="*/ 829518 h 4653160"/>
              <a:gd name="connsiteX2" fmla="*/ 5797120 w 6156019"/>
              <a:gd name="connsiteY2" fmla="*/ 1114600 h 4653160"/>
              <a:gd name="connsiteX3" fmla="*/ 5803233 w 6156019"/>
              <a:gd name="connsiteY3" fmla="*/ 4237883 h 4653160"/>
              <a:gd name="connsiteX4" fmla="*/ 227944 w 6156019"/>
              <a:gd name="connsiteY4" fmla="*/ 4249685 h 4653160"/>
              <a:gd name="connsiteX0" fmla="*/ 2254 w 5930329"/>
              <a:gd name="connsiteY0" fmla="*/ 4249685 h 4728827"/>
              <a:gd name="connsiteX1" fmla="*/ 1314301 w 5930329"/>
              <a:gd name="connsiteY1" fmla="*/ 829518 h 4728827"/>
              <a:gd name="connsiteX2" fmla="*/ 5571430 w 5930329"/>
              <a:gd name="connsiteY2" fmla="*/ 1114600 h 4728827"/>
              <a:gd name="connsiteX3" fmla="*/ 5577543 w 5930329"/>
              <a:gd name="connsiteY3" fmla="*/ 4237883 h 4728827"/>
              <a:gd name="connsiteX4" fmla="*/ 2254 w 5930329"/>
              <a:gd name="connsiteY4" fmla="*/ 4249685 h 4728827"/>
              <a:gd name="connsiteX0" fmla="*/ 2203 w 6070417"/>
              <a:gd name="connsiteY0" fmla="*/ 3625988 h 4413820"/>
              <a:gd name="connsiteX1" fmla="*/ 1444879 w 6070417"/>
              <a:gd name="connsiteY1" fmla="*/ 799587 h 4413820"/>
              <a:gd name="connsiteX2" fmla="*/ 5702008 w 6070417"/>
              <a:gd name="connsiteY2" fmla="*/ 1084669 h 4413820"/>
              <a:gd name="connsiteX3" fmla="*/ 5708121 w 6070417"/>
              <a:gd name="connsiteY3" fmla="*/ 4207952 h 4413820"/>
              <a:gd name="connsiteX4" fmla="*/ 2203 w 6070417"/>
              <a:gd name="connsiteY4" fmla="*/ 3625988 h 4413820"/>
              <a:gd name="connsiteX0" fmla="*/ 53060 w 6121274"/>
              <a:gd name="connsiteY0" fmla="*/ 3625988 h 4456797"/>
              <a:gd name="connsiteX1" fmla="*/ 1495736 w 6121274"/>
              <a:gd name="connsiteY1" fmla="*/ 799587 h 4456797"/>
              <a:gd name="connsiteX2" fmla="*/ 5752865 w 6121274"/>
              <a:gd name="connsiteY2" fmla="*/ 1084669 h 4456797"/>
              <a:gd name="connsiteX3" fmla="*/ 5758978 w 6121274"/>
              <a:gd name="connsiteY3" fmla="*/ 4207952 h 4456797"/>
              <a:gd name="connsiteX4" fmla="*/ 53060 w 6121274"/>
              <a:gd name="connsiteY4" fmla="*/ 3625988 h 4456797"/>
              <a:gd name="connsiteX0" fmla="*/ 193599 w 6018185"/>
              <a:gd name="connsiteY0" fmla="*/ 3625988 h 4743687"/>
              <a:gd name="connsiteX1" fmla="*/ 1636275 w 6018185"/>
              <a:gd name="connsiteY1" fmla="*/ 799587 h 4743687"/>
              <a:gd name="connsiteX2" fmla="*/ 5893404 w 6018185"/>
              <a:gd name="connsiteY2" fmla="*/ 1084669 h 4743687"/>
              <a:gd name="connsiteX3" fmla="*/ 5578883 w 6018185"/>
              <a:gd name="connsiteY3" fmla="*/ 4623588 h 4743687"/>
              <a:gd name="connsiteX4" fmla="*/ 193599 w 6018185"/>
              <a:gd name="connsiteY4" fmla="*/ 3625988 h 4743687"/>
              <a:gd name="connsiteX0" fmla="*/ 193599 w 6018185"/>
              <a:gd name="connsiteY0" fmla="*/ 3625988 h 4915691"/>
              <a:gd name="connsiteX1" fmla="*/ 1636275 w 6018185"/>
              <a:gd name="connsiteY1" fmla="*/ 799587 h 4915691"/>
              <a:gd name="connsiteX2" fmla="*/ 5893404 w 6018185"/>
              <a:gd name="connsiteY2" fmla="*/ 1084669 h 4915691"/>
              <a:gd name="connsiteX3" fmla="*/ 5578883 w 6018185"/>
              <a:gd name="connsiteY3" fmla="*/ 4623588 h 4915691"/>
              <a:gd name="connsiteX4" fmla="*/ 3091886 w 6018185"/>
              <a:gd name="connsiteY4" fmla="*/ 4595458 h 4915691"/>
              <a:gd name="connsiteX5" fmla="*/ 193599 w 6018185"/>
              <a:gd name="connsiteY5" fmla="*/ 3625988 h 4915691"/>
              <a:gd name="connsiteX0" fmla="*/ 29539 w 5759925"/>
              <a:gd name="connsiteY0" fmla="*/ 3625988 h 5631302"/>
              <a:gd name="connsiteX1" fmla="*/ 1472215 w 5759925"/>
              <a:gd name="connsiteY1" fmla="*/ 799587 h 5631302"/>
              <a:gd name="connsiteX2" fmla="*/ 5729344 w 5759925"/>
              <a:gd name="connsiteY2" fmla="*/ 1084669 h 5631302"/>
              <a:gd name="connsiteX3" fmla="*/ 5414823 w 5759925"/>
              <a:gd name="connsiteY3" fmla="*/ 4623588 h 5631302"/>
              <a:gd name="connsiteX4" fmla="*/ 2559691 w 5759925"/>
              <a:gd name="connsiteY4" fmla="*/ 5592986 h 5631302"/>
              <a:gd name="connsiteX5" fmla="*/ 29539 w 5759925"/>
              <a:gd name="connsiteY5" fmla="*/ 3625988 h 5631302"/>
              <a:gd name="connsiteX0" fmla="*/ 27945 w 5817782"/>
              <a:gd name="connsiteY0" fmla="*/ 3937721 h 5646152"/>
              <a:gd name="connsiteX1" fmla="*/ 1529998 w 5817782"/>
              <a:gd name="connsiteY1" fmla="*/ 814437 h 5646152"/>
              <a:gd name="connsiteX2" fmla="*/ 5787127 w 5817782"/>
              <a:gd name="connsiteY2" fmla="*/ 1099519 h 5646152"/>
              <a:gd name="connsiteX3" fmla="*/ 5472606 w 5817782"/>
              <a:gd name="connsiteY3" fmla="*/ 4638438 h 5646152"/>
              <a:gd name="connsiteX4" fmla="*/ 2617474 w 5817782"/>
              <a:gd name="connsiteY4" fmla="*/ 5607836 h 5646152"/>
              <a:gd name="connsiteX5" fmla="*/ 27945 w 5817782"/>
              <a:gd name="connsiteY5" fmla="*/ 3937721 h 5646152"/>
              <a:gd name="connsiteX0" fmla="*/ 27066 w 5852574"/>
              <a:gd name="connsiteY0" fmla="*/ 4000095 h 5649150"/>
              <a:gd name="connsiteX1" fmla="*/ 1564745 w 5852574"/>
              <a:gd name="connsiteY1" fmla="*/ 817435 h 5649150"/>
              <a:gd name="connsiteX2" fmla="*/ 5821874 w 5852574"/>
              <a:gd name="connsiteY2" fmla="*/ 1102517 h 5649150"/>
              <a:gd name="connsiteX3" fmla="*/ 5507353 w 5852574"/>
              <a:gd name="connsiteY3" fmla="*/ 4641436 h 5649150"/>
              <a:gd name="connsiteX4" fmla="*/ 2652221 w 5852574"/>
              <a:gd name="connsiteY4" fmla="*/ 5610834 h 5649150"/>
              <a:gd name="connsiteX5" fmla="*/ 27066 w 5852574"/>
              <a:gd name="connsiteY5" fmla="*/ 4000095 h 5649150"/>
              <a:gd name="connsiteX0" fmla="*/ 39943 w 5865451"/>
              <a:gd name="connsiteY0" fmla="*/ 4000095 h 5785122"/>
              <a:gd name="connsiteX1" fmla="*/ 1577622 w 5865451"/>
              <a:gd name="connsiteY1" fmla="*/ 817435 h 5785122"/>
              <a:gd name="connsiteX2" fmla="*/ 5834751 w 5865451"/>
              <a:gd name="connsiteY2" fmla="*/ 1102517 h 5785122"/>
              <a:gd name="connsiteX3" fmla="*/ 5520230 w 5865451"/>
              <a:gd name="connsiteY3" fmla="*/ 4641436 h 5785122"/>
              <a:gd name="connsiteX4" fmla="*/ 2961981 w 5865451"/>
              <a:gd name="connsiteY4" fmla="*/ 5753338 h 5785122"/>
              <a:gd name="connsiteX5" fmla="*/ 39943 w 5865451"/>
              <a:gd name="connsiteY5" fmla="*/ 4000095 h 5785122"/>
              <a:gd name="connsiteX0" fmla="*/ 39943 w 7000658"/>
              <a:gd name="connsiteY0" fmla="*/ 4000095 h 5820006"/>
              <a:gd name="connsiteX1" fmla="*/ 1577622 w 7000658"/>
              <a:gd name="connsiteY1" fmla="*/ 817435 h 5820006"/>
              <a:gd name="connsiteX2" fmla="*/ 5834751 w 7000658"/>
              <a:gd name="connsiteY2" fmla="*/ 1102517 h 5820006"/>
              <a:gd name="connsiteX3" fmla="*/ 6921518 w 7000658"/>
              <a:gd name="connsiteY3" fmla="*/ 5033321 h 5820006"/>
              <a:gd name="connsiteX4" fmla="*/ 2961981 w 7000658"/>
              <a:gd name="connsiteY4" fmla="*/ 5753338 h 5820006"/>
              <a:gd name="connsiteX5" fmla="*/ 39943 w 7000658"/>
              <a:gd name="connsiteY5" fmla="*/ 4000095 h 5820006"/>
              <a:gd name="connsiteX0" fmla="*/ 39943 w 7324239"/>
              <a:gd name="connsiteY0" fmla="*/ 4000095 h 5770571"/>
              <a:gd name="connsiteX1" fmla="*/ 1577622 w 7324239"/>
              <a:gd name="connsiteY1" fmla="*/ 817435 h 5770571"/>
              <a:gd name="connsiteX2" fmla="*/ 5834751 w 7324239"/>
              <a:gd name="connsiteY2" fmla="*/ 1102517 h 5770571"/>
              <a:gd name="connsiteX3" fmla="*/ 6921518 w 7324239"/>
              <a:gd name="connsiteY3" fmla="*/ 5033321 h 5770571"/>
              <a:gd name="connsiteX4" fmla="*/ 2961981 w 7324239"/>
              <a:gd name="connsiteY4" fmla="*/ 5753338 h 5770571"/>
              <a:gd name="connsiteX5" fmla="*/ 39943 w 7324239"/>
              <a:gd name="connsiteY5" fmla="*/ 4000095 h 5770571"/>
              <a:gd name="connsiteX0" fmla="*/ 39943 w 6939952"/>
              <a:gd name="connsiteY0" fmla="*/ 4000095 h 5770571"/>
              <a:gd name="connsiteX1" fmla="*/ 1577622 w 6939952"/>
              <a:gd name="connsiteY1" fmla="*/ 817435 h 5770571"/>
              <a:gd name="connsiteX2" fmla="*/ 5834751 w 6939952"/>
              <a:gd name="connsiteY2" fmla="*/ 1102517 h 5770571"/>
              <a:gd name="connsiteX3" fmla="*/ 6921518 w 6939952"/>
              <a:gd name="connsiteY3" fmla="*/ 5033321 h 5770571"/>
              <a:gd name="connsiteX4" fmla="*/ 2961981 w 6939952"/>
              <a:gd name="connsiteY4" fmla="*/ 5753338 h 5770571"/>
              <a:gd name="connsiteX5" fmla="*/ 39943 w 6939952"/>
              <a:gd name="connsiteY5" fmla="*/ 4000095 h 5770571"/>
              <a:gd name="connsiteX0" fmla="*/ 39943 w 6939952"/>
              <a:gd name="connsiteY0" fmla="*/ 4000095 h 5774179"/>
              <a:gd name="connsiteX1" fmla="*/ 1577622 w 6939952"/>
              <a:gd name="connsiteY1" fmla="*/ 817435 h 5774179"/>
              <a:gd name="connsiteX2" fmla="*/ 5834751 w 6939952"/>
              <a:gd name="connsiteY2" fmla="*/ 1102517 h 5774179"/>
              <a:gd name="connsiteX3" fmla="*/ 6921518 w 6939952"/>
              <a:gd name="connsiteY3" fmla="*/ 5033321 h 5774179"/>
              <a:gd name="connsiteX4" fmla="*/ 2961981 w 6939952"/>
              <a:gd name="connsiteY4" fmla="*/ 5753338 h 5774179"/>
              <a:gd name="connsiteX5" fmla="*/ 39943 w 6939952"/>
              <a:gd name="connsiteY5" fmla="*/ 4000095 h 5774179"/>
              <a:gd name="connsiteX0" fmla="*/ 62517 w 6962526"/>
              <a:gd name="connsiteY0" fmla="*/ 4000095 h 5914074"/>
              <a:gd name="connsiteX1" fmla="*/ 1600196 w 6962526"/>
              <a:gd name="connsiteY1" fmla="*/ 817435 h 5914074"/>
              <a:gd name="connsiteX2" fmla="*/ 5857325 w 6962526"/>
              <a:gd name="connsiteY2" fmla="*/ 1102517 h 5914074"/>
              <a:gd name="connsiteX3" fmla="*/ 6944092 w 6962526"/>
              <a:gd name="connsiteY3" fmla="*/ 5033321 h 5914074"/>
              <a:gd name="connsiteX4" fmla="*/ 3447693 w 6962526"/>
              <a:gd name="connsiteY4" fmla="*/ 5895842 h 5914074"/>
              <a:gd name="connsiteX5" fmla="*/ 62517 w 6962526"/>
              <a:gd name="connsiteY5" fmla="*/ 4000095 h 5914074"/>
              <a:gd name="connsiteX0" fmla="*/ 62517 w 6962526"/>
              <a:gd name="connsiteY0" fmla="*/ 4000095 h 5909063"/>
              <a:gd name="connsiteX1" fmla="*/ 1600196 w 6962526"/>
              <a:gd name="connsiteY1" fmla="*/ 817435 h 5909063"/>
              <a:gd name="connsiteX2" fmla="*/ 5857325 w 6962526"/>
              <a:gd name="connsiteY2" fmla="*/ 1102517 h 5909063"/>
              <a:gd name="connsiteX3" fmla="*/ 6944092 w 6962526"/>
              <a:gd name="connsiteY3" fmla="*/ 5033321 h 5909063"/>
              <a:gd name="connsiteX4" fmla="*/ 3447693 w 6962526"/>
              <a:gd name="connsiteY4" fmla="*/ 5895842 h 5909063"/>
              <a:gd name="connsiteX5" fmla="*/ 62517 w 6962526"/>
              <a:gd name="connsiteY5" fmla="*/ 4000095 h 5909063"/>
              <a:gd name="connsiteX0" fmla="*/ 72715 w 7004788"/>
              <a:gd name="connsiteY0" fmla="*/ 4473865 h 6382833"/>
              <a:gd name="connsiteX1" fmla="*/ 1610394 w 7004788"/>
              <a:gd name="connsiteY1" fmla="*/ 1291205 h 6382833"/>
              <a:gd name="connsiteX2" fmla="*/ 6948178 w 7004788"/>
              <a:gd name="connsiteY2" fmla="*/ 923144 h 6382833"/>
              <a:gd name="connsiteX3" fmla="*/ 6954290 w 7004788"/>
              <a:gd name="connsiteY3" fmla="*/ 5507091 h 6382833"/>
              <a:gd name="connsiteX4" fmla="*/ 3457891 w 7004788"/>
              <a:gd name="connsiteY4" fmla="*/ 6369612 h 6382833"/>
              <a:gd name="connsiteX5" fmla="*/ 72715 w 7004788"/>
              <a:gd name="connsiteY5" fmla="*/ 4473865 h 6382833"/>
              <a:gd name="connsiteX0" fmla="*/ 106881 w 7038954"/>
              <a:gd name="connsiteY0" fmla="*/ 4547924 h 6456892"/>
              <a:gd name="connsiteX1" fmla="*/ 1415960 w 7038954"/>
              <a:gd name="connsiteY1" fmla="*/ 1109770 h 6456892"/>
              <a:gd name="connsiteX2" fmla="*/ 6982344 w 7038954"/>
              <a:gd name="connsiteY2" fmla="*/ 997203 h 6456892"/>
              <a:gd name="connsiteX3" fmla="*/ 6988456 w 7038954"/>
              <a:gd name="connsiteY3" fmla="*/ 5581150 h 6456892"/>
              <a:gd name="connsiteX4" fmla="*/ 3492057 w 7038954"/>
              <a:gd name="connsiteY4" fmla="*/ 6443671 h 6456892"/>
              <a:gd name="connsiteX5" fmla="*/ 106881 w 7038954"/>
              <a:gd name="connsiteY5" fmla="*/ 4547924 h 6456892"/>
              <a:gd name="connsiteX0" fmla="*/ 107112 w 7040332"/>
              <a:gd name="connsiteY0" fmla="*/ 4975368 h 6884336"/>
              <a:gd name="connsiteX1" fmla="*/ 1416191 w 7040332"/>
              <a:gd name="connsiteY1" fmla="*/ 1537214 h 6884336"/>
              <a:gd name="connsiteX2" fmla="*/ 6996022 w 7040332"/>
              <a:gd name="connsiteY2" fmla="*/ 866594 h 6884336"/>
              <a:gd name="connsiteX3" fmla="*/ 6988687 w 7040332"/>
              <a:gd name="connsiteY3" fmla="*/ 6008594 h 6884336"/>
              <a:gd name="connsiteX4" fmla="*/ 3492288 w 7040332"/>
              <a:gd name="connsiteY4" fmla="*/ 6871115 h 6884336"/>
              <a:gd name="connsiteX5" fmla="*/ 107112 w 7040332"/>
              <a:gd name="connsiteY5" fmla="*/ 4975368 h 6884336"/>
              <a:gd name="connsiteX0" fmla="*/ 125032 w 7058252"/>
              <a:gd name="connsiteY0" fmla="*/ 5026174 h 6935142"/>
              <a:gd name="connsiteX1" fmla="*/ 1339981 w 7058252"/>
              <a:gd name="connsiteY1" fmla="*/ 1386314 h 6935142"/>
              <a:gd name="connsiteX2" fmla="*/ 7013942 w 7058252"/>
              <a:gd name="connsiteY2" fmla="*/ 917400 h 6935142"/>
              <a:gd name="connsiteX3" fmla="*/ 7006607 w 7058252"/>
              <a:gd name="connsiteY3" fmla="*/ 6059400 h 6935142"/>
              <a:gd name="connsiteX4" fmla="*/ 3510208 w 7058252"/>
              <a:gd name="connsiteY4" fmla="*/ 6921921 h 6935142"/>
              <a:gd name="connsiteX5" fmla="*/ 125032 w 7058252"/>
              <a:gd name="connsiteY5" fmla="*/ 5026174 h 6935142"/>
              <a:gd name="connsiteX0" fmla="*/ 96994 w 7030214"/>
              <a:gd name="connsiteY0" fmla="*/ 5112058 h 7021026"/>
              <a:gd name="connsiteX1" fmla="*/ 1311943 w 7030214"/>
              <a:gd name="connsiteY1" fmla="*/ 1472198 h 7021026"/>
              <a:gd name="connsiteX2" fmla="*/ 6985904 w 7030214"/>
              <a:gd name="connsiteY2" fmla="*/ 1003284 h 7021026"/>
              <a:gd name="connsiteX3" fmla="*/ 6978569 w 7030214"/>
              <a:gd name="connsiteY3" fmla="*/ 6145284 h 7021026"/>
              <a:gd name="connsiteX4" fmla="*/ 3482170 w 7030214"/>
              <a:gd name="connsiteY4" fmla="*/ 7007805 h 7021026"/>
              <a:gd name="connsiteX5" fmla="*/ 96994 w 7030214"/>
              <a:gd name="connsiteY5" fmla="*/ 5112058 h 7021026"/>
              <a:gd name="connsiteX0" fmla="*/ 165399 w 7098619"/>
              <a:gd name="connsiteY0" fmla="*/ 5137158 h 7046126"/>
              <a:gd name="connsiteX1" fmla="*/ 1030724 w 7098619"/>
              <a:gd name="connsiteY1" fmla="*/ 1416616 h 7046126"/>
              <a:gd name="connsiteX2" fmla="*/ 7054309 w 7098619"/>
              <a:gd name="connsiteY2" fmla="*/ 1028384 h 7046126"/>
              <a:gd name="connsiteX3" fmla="*/ 7046974 w 7098619"/>
              <a:gd name="connsiteY3" fmla="*/ 6170384 h 7046126"/>
              <a:gd name="connsiteX4" fmla="*/ 3550575 w 7098619"/>
              <a:gd name="connsiteY4" fmla="*/ 7032905 h 7046126"/>
              <a:gd name="connsiteX5" fmla="*/ 165399 w 7098619"/>
              <a:gd name="connsiteY5" fmla="*/ 5137158 h 7046126"/>
              <a:gd name="connsiteX0" fmla="*/ 175351 w 7108571"/>
              <a:gd name="connsiteY0" fmla="*/ 5226784 h 7135752"/>
              <a:gd name="connsiteX1" fmla="*/ 1040676 w 7108571"/>
              <a:gd name="connsiteY1" fmla="*/ 1506242 h 7135752"/>
              <a:gd name="connsiteX2" fmla="*/ 7064261 w 7108571"/>
              <a:gd name="connsiteY2" fmla="*/ 1118010 h 7135752"/>
              <a:gd name="connsiteX3" fmla="*/ 7056926 w 7108571"/>
              <a:gd name="connsiteY3" fmla="*/ 6260010 h 7135752"/>
              <a:gd name="connsiteX4" fmla="*/ 3560527 w 7108571"/>
              <a:gd name="connsiteY4" fmla="*/ 7122531 h 7135752"/>
              <a:gd name="connsiteX5" fmla="*/ 175351 w 7108571"/>
              <a:gd name="connsiteY5" fmla="*/ 5226784 h 7135752"/>
              <a:gd name="connsiteX0" fmla="*/ 175351 w 7108571"/>
              <a:gd name="connsiteY0" fmla="*/ 5226784 h 7127573"/>
              <a:gd name="connsiteX1" fmla="*/ 1040676 w 7108571"/>
              <a:gd name="connsiteY1" fmla="*/ 1506242 h 7127573"/>
              <a:gd name="connsiteX2" fmla="*/ 7064261 w 7108571"/>
              <a:gd name="connsiteY2" fmla="*/ 1118010 h 7127573"/>
              <a:gd name="connsiteX3" fmla="*/ 7056926 w 7108571"/>
              <a:gd name="connsiteY3" fmla="*/ 6260010 h 7127573"/>
              <a:gd name="connsiteX4" fmla="*/ 3560527 w 7108571"/>
              <a:gd name="connsiteY4" fmla="*/ 7122531 h 7127573"/>
              <a:gd name="connsiteX5" fmla="*/ 175351 w 7108571"/>
              <a:gd name="connsiteY5" fmla="*/ 5226784 h 7127573"/>
              <a:gd name="connsiteX0" fmla="*/ 175351 w 7170557"/>
              <a:gd name="connsiteY0" fmla="*/ 5226784 h 7154795"/>
              <a:gd name="connsiteX1" fmla="*/ 1040676 w 7170557"/>
              <a:gd name="connsiteY1" fmla="*/ 1506242 h 7154795"/>
              <a:gd name="connsiteX2" fmla="*/ 7064261 w 7170557"/>
              <a:gd name="connsiteY2" fmla="*/ 1118010 h 7154795"/>
              <a:gd name="connsiteX3" fmla="*/ 7124161 w 7170557"/>
              <a:gd name="connsiteY3" fmla="*/ 6643252 h 7154795"/>
              <a:gd name="connsiteX4" fmla="*/ 3560527 w 7170557"/>
              <a:gd name="connsiteY4" fmla="*/ 7122531 h 7154795"/>
              <a:gd name="connsiteX5" fmla="*/ 175351 w 7170557"/>
              <a:gd name="connsiteY5" fmla="*/ 5226784 h 7154795"/>
              <a:gd name="connsiteX0" fmla="*/ 175351 w 7170557"/>
              <a:gd name="connsiteY0" fmla="*/ 5226784 h 7135754"/>
              <a:gd name="connsiteX1" fmla="*/ 1040676 w 7170557"/>
              <a:gd name="connsiteY1" fmla="*/ 1506242 h 7135754"/>
              <a:gd name="connsiteX2" fmla="*/ 7064261 w 7170557"/>
              <a:gd name="connsiteY2" fmla="*/ 1118010 h 7135754"/>
              <a:gd name="connsiteX3" fmla="*/ 7124161 w 7170557"/>
              <a:gd name="connsiteY3" fmla="*/ 6643252 h 7135754"/>
              <a:gd name="connsiteX4" fmla="*/ 3560527 w 7170557"/>
              <a:gd name="connsiteY4" fmla="*/ 7122531 h 7135754"/>
              <a:gd name="connsiteX5" fmla="*/ 175351 w 7170557"/>
              <a:gd name="connsiteY5" fmla="*/ 5226784 h 7135754"/>
              <a:gd name="connsiteX0" fmla="*/ 192451 w 7187657"/>
              <a:gd name="connsiteY0" fmla="*/ 5278777 h 7187747"/>
              <a:gd name="connsiteX1" fmla="*/ 1057776 w 7187657"/>
              <a:gd name="connsiteY1" fmla="*/ 1558235 h 7187747"/>
              <a:gd name="connsiteX2" fmla="*/ 7081361 w 7187657"/>
              <a:gd name="connsiteY2" fmla="*/ 1170003 h 7187747"/>
              <a:gd name="connsiteX3" fmla="*/ 7141261 w 7187657"/>
              <a:gd name="connsiteY3" fmla="*/ 6695245 h 7187747"/>
              <a:gd name="connsiteX4" fmla="*/ 3577627 w 7187657"/>
              <a:gd name="connsiteY4" fmla="*/ 7174524 h 7187747"/>
              <a:gd name="connsiteX5" fmla="*/ 192451 w 7187657"/>
              <a:gd name="connsiteY5" fmla="*/ 5278777 h 7187747"/>
              <a:gd name="connsiteX0" fmla="*/ 2866 w 6998072"/>
              <a:gd name="connsiteY0" fmla="*/ 5197304 h 7106274"/>
              <a:gd name="connsiteX1" fmla="*/ 2865079 w 6998072"/>
              <a:gd name="connsiteY1" fmla="*/ 1705362 h 7106274"/>
              <a:gd name="connsiteX2" fmla="*/ 6891776 w 6998072"/>
              <a:gd name="connsiteY2" fmla="*/ 1088530 h 7106274"/>
              <a:gd name="connsiteX3" fmla="*/ 6951676 w 6998072"/>
              <a:gd name="connsiteY3" fmla="*/ 6613772 h 7106274"/>
              <a:gd name="connsiteX4" fmla="*/ 3388042 w 6998072"/>
              <a:gd name="connsiteY4" fmla="*/ 7093051 h 7106274"/>
              <a:gd name="connsiteX5" fmla="*/ 2866 w 6998072"/>
              <a:gd name="connsiteY5" fmla="*/ 5197304 h 7106274"/>
              <a:gd name="connsiteX0" fmla="*/ 1495 w 6996701"/>
              <a:gd name="connsiteY0" fmla="*/ 5204802 h 7113772"/>
              <a:gd name="connsiteX1" fmla="*/ 2863708 w 6996701"/>
              <a:gd name="connsiteY1" fmla="*/ 1712860 h 7113772"/>
              <a:gd name="connsiteX2" fmla="*/ 6890405 w 6996701"/>
              <a:gd name="connsiteY2" fmla="*/ 1096028 h 7113772"/>
              <a:gd name="connsiteX3" fmla="*/ 6950305 w 6996701"/>
              <a:gd name="connsiteY3" fmla="*/ 6621270 h 7113772"/>
              <a:gd name="connsiteX4" fmla="*/ 3386671 w 6996701"/>
              <a:gd name="connsiteY4" fmla="*/ 7100549 h 7113772"/>
              <a:gd name="connsiteX5" fmla="*/ 1495 w 6996701"/>
              <a:gd name="connsiteY5" fmla="*/ 5204802 h 7113772"/>
              <a:gd name="connsiteX0" fmla="*/ 114146 w 7109352"/>
              <a:gd name="connsiteY0" fmla="*/ 5149953 h 7058923"/>
              <a:gd name="connsiteX1" fmla="*/ 313842 w 7109352"/>
              <a:gd name="connsiteY1" fmla="*/ 1826099 h 7058923"/>
              <a:gd name="connsiteX2" fmla="*/ 7003056 w 7109352"/>
              <a:gd name="connsiteY2" fmla="*/ 1041179 h 7058923"/>
              <a:gd name="connsiteX3" fmla="*/ 7062956 w 7109352"/>
              <a:gd name="connsiteY3" fmla="*/ 6566421 h 7058923"/>
              <a:gd name="connsiteX4" fmla="*/ 3499322 w 7109352"/>
              <a:gd name="connsiteY4" fmla="*/ 7045700 h 7058923"/>
              <a:gd name="connsiteX5" fmla="*/ 114146 w 7109352"/>
              <a:gd name="connsiteY5" fmla="*/ 5149953 h 7058923"/>
              <a:gd name="connsiteX0" fmla="*/ 1888574 w 6996922"/>
              <a:gd name="connsiteY0" fmla="*/ 5308702 h 6875893"/>
              <a:gd name="connsiteX1" fmla="*/ 201412 w 6996922"/>
              <a:gd name="connsiteY1" fmla="*/ 1636505 h 6875893"/>
              <a:gd name="connsiteX2" fmla="*/ 6890626 w 6996922"/>
              <a:gd name="connsiteY2" fmla="*/ 851585 h 6875893"/>
              <a:gd name="connsiteX3" fmla="*/ 6950526 w 6996922"/>
              <a:gd name="connsiteY3" fmla="*/ 6376827 h 6875893"/>
              <a:gd name="connsiteX4" fmla="*/ 3386892 w 6996922"/>
              <a:gd name="connsiteY4" fmla="*/ 6856106 h 6875893"/>
              <a:gd name="connsiteX5" fmla="*/ 1888574 w 6996922"/>
              <a:gd name="connsiteY5" fmla="*/ 5308702 h 6875893"/>
              <a:gd name="connsiteX0" fmla="*/ 1847876 w 6956224"/>
              <a:gd name="connsiteY0" fmla="*/ 5388719 h 6955910"/>
              <a:gd name="connsiteX1" fmla="*/ 204257 w 6956224"/>
              <a:gd name="connsiteY1" fmla="*/ 1397208 h 6955910"/>
              <a:gd name="connsiteX2" fmla="*/ 6849928 w 6956224"/>
              <a:gd name="connsiteY2" fmla="*/ 931602 h 6955910"/>
              <a:gd name="connsiteX3" fmla="*/ 6909828 w 6956224"/>
              <a:gd name="connsiteY3" fmla="*/ 6456844 h 6955910"/>
              <a:gd name="connsiteX4" fmla="*/ 3346194 w 6956224"/>
              <a:gd name="connsiteY4" fmla="*/ 6936123 h 6955910"/>
              <a:gd name="connsiteX5" fmla="*/ 1847876 w 6956224"/>
              <a:gd name="connsiteY5" fmla="*/ 5388719 h 6955910"/>
              <a:gd name="connsiteX0" fmla="*/ 1680737 w 6789085"/>
              <a:gd name="connsiteY0" fmla="*/ 5908231 h 7475422"/>
              <a:gd name="connsiteX1" fmla="*/ 37118 w 6789085"/>
              <a:gd name="connsiteY1" fmla="*/ 1916720 h 7475422"/>
              <a:gd name="connsiteX2" fmla="*/ 6682789 w 6789085"/>
              <a:gd name="connsiteY2" fmla="*/ 1451114 h 7475422"/>
              <a:gd name="connsiteX3" fmla="*/ 6742689 w 6789085"/>
              <a:gd name="connsiteY3" fmla="*/ 6976356 h 7475422"/>
              <a:gd name="connsiteX4" fmla="*/ 3179055 w 6789085"/>
              <a:gd name="connsiteY4" fmla="*/ 7455635 h 7475422"/>
              <a:gd name="connsiteX5" fmla="*/ 1680737 w 6789085"/>
              <a:gd name="connsiteY5" fmla="*/ 5908231 h 7475422"/>
              <a:gd name="connsiteX0" fmla="*/ 1673043 w 6781391"/>
              <a:gd name="connsiteY0" fmla="*/ 5908231 h 7009974"/>
              <a:gd name="connsiteX1" fmla="*/ 29424 w 6781391"/>
              <a:gd name="connsiteY1" fmla="*/ 1916720 h 7009974"/>
              <a:gd name="connsiteX2" fmla="*/ 6675095 w 6781391"/>
              <a:gd name="connsiteY2" fmla="*/ 1451114 h 7009974"/>
              <a:gd name="connsiteX3" fmla="*/ 6734995 w 6781391"/>
              <a:gd name="connsiteY3" fmla="*/ 6976356 h 7009974"/>
              <a:gd name="connsiteX4" fmla="*/ 558790 w 6781391"/>
              <a:gd name="connsiteY4" fmla="*/ 6976663 h 7009974"/>
              <a:gd name="connsiteX5" fmla="*/ 1673043 w 6781391"/>
              <a:gd name="connsiteY5" fmla="*/ 5908231 h 7009974"/>
              <a:gd name="connsiteX0" fmla="*/ 965292 w 7089640"/>
              <a:gd name="connsiteY0" fmla="*/ 5087314 h 6494621"/>
              <a:gd name="connsiteX1" fmla="*/ 337673 w 7089640"/>
              <a:gd name="connsiteY1" fmla="*/ 1386088 h 6494621"/>
              <a:gd name="connsiteX2" fmla="*/ 6983344 w 7089640"/>
              <a:gd name="connsiteY2" fmla="*/ 920482 h 6494621"/>
              <a:gd name="connsiteX3" fmla="*/ 7043244 w 7089640"/>
              <a:gd name="connsiteY3" fmla="*/ 6445724 h 6494621"/>
              <a:gd name="connsiteX4" fmla="*/ 867039 w 7089640"/>
              <a:gd name="connsiteY4" fmla="*/ 6446031 h 6494621"/>
              <a:gd name="connsiteX5" fmla="*/ 965292 w 7089640"/>
              <a:gd name="connsiteY5" fmla="*/ 5087314 h 6494621"/>
              <a:gd name="connsiteX0" fmla="*/ 864572 w 6988920"/>
              <a:gd name="connsiteY0" fmla="*/ 5157762 h 6565069"/>
              <a:gd name="connsiteX1" fmla="*/ 353067 w 6988920"/>
              <a:gd name="connsiteY1" fmla="*/ 1209793 h 6565069"/>
              <a:gd name="connsiteX2" fmla="*/ 6882624 w 6988920"/>
              <a:gd name="connsiteY2" fmla="*/ 990930 h 6565069"/>
              <a:gd name="connsiteX3" fmla="*/ 6942524 w 6988920"/>
              <a:gd name="connsiteY3" fmla="*/ 6516172 h 6565069"/>
              <a:gd name="connsiteX4" fmla="*/ 766319 w 6988920"/>
              <a:gd name="connsiteY4" fmla="*/ 6516479 h 6565069"/>
              <a:gd name="connsiteX5" fmla="*/ 864572 w 6988920"/>
              <a:gd name="connsiteY5" fmla="*/ 5157762 h 6565069"/>
              <a:gd name="connsiteX0" fmla="*/ 803231 w 6927579"/>
              <a:gd name="connsiteY0" fmla="*/ 5499440 h 6906747"/>
              <a:gd name="connsiteX1" fmla="*/ 291726 w 6927579"/>
              <a:gd name="connsiteY1" fmla="*/ 1551471 h 6906747"/>
              <a:gd name="connsiteX2" fmla="*/ 6821283 w 6927579"/>
              <a:gd name="connsiteY2" fmla="*/ 1332608 h 6906747"/>
              <a:gd name="connsiteX3" fmla="*/ 6881183 w 6927579"/>
              <a:gd name="connsiteY3" fmla="*/ 6857850 h 6906747"/>
              <a:gd name="connsiteX4" fmla="*/ 704978 w 6927579"/>
              <a:gd name="connsiteY4" fmla="*/ 6858157 h 6906747"/>
              <a:gd name="connsiteX5" fmla="*/ 803231 w 6927579"/>
              <a:gd name="connsiteY5" fmla="*/ 5499440 h 6906747"/>
              <a:gd name="connsiteX0" fmla="*/ 865520 w 6989868"/>
              <a:gd name="connsiteY0" fmla="*/ 5499440 h 7044175"/>
              <a:gd name="connsiteX1" fmla="*/ 354015 w 6989868"/>
              <a:gd name="connsiteY1" fmla="*/ 1551471 h 7044175"/>
              <a:gd name="connsiteX2" fmla="*/ 6883572 w 6989868"/>
              <a:gd name="connsiteY2" fmla="*/ 1332608 h 7044175"/>
              <a:gd name="connsiteX3" fmla="*/ 6943472 w 6989868"/>
              <a:gd name="connsiteY3" fmla="*/ 6857850 h 7044175"/>
              <a:gd name="connsiteX4" fmla="*/ 3089552 w 6989868"/>
              <a:gd name="connsiteY4" fmla="*/ 7003300 h 7044175"/>
              <a:gd name="connsiteX5" fmla="*/ 865520 w 6989868"/>
              <a:gd name="connsiteY5" fmla="*/ 5499440 h 7044175"/>
              <a:gd name="connsiteX0" fmla="*/ 878793 w 7075712"/>
              <a:gd name="connsiteY0" fmla="*/ 5596827 h 6701896"/>
              <a:gd name="connsiteX1" fmla="*/ 439859 w 7075712"/>
              <a:gd name="connsiteY1" fmla="*/ 1227944 h 6701896"/>
              <a:gd name="connsiteX2" fmla="*/ 6969416 w 7075712"/>
              <a:gd name="connsiteY2" fmla="*/ 1009081 h 6701896"/>
              <a:gd name="connsiteX3" fmla="*/ 7029316 w 7075712"/>
              <a:gd name="connsiteY3" fmla="*/ 6534323 h 6701896"/>
              <a:gd name="connsiteX4" fmla="*/ 3175396 w 7075712"/>
              <a:gd name="connsiteY4" fmla="*/ 6679773 h 6701896"/>
              <a:gd name="connsiteX5" fmla="*/ 878793 w 7075712"/>
              <a:gd name="connsiteY5" fmla="*/ 5596827 h 6701896"/>
              <a:gd name="connsiteX0" fmla="*/ 817906 w 7014825"/>
              <a:gd name="connsiteY0" fmla="*/ 5596827 h 6701896"/>
              <a:gd name="connsiteX1" fmla="*/ 378972 w 7014825"/>
              <a:gd name="connsiteY1" fmla="*/ 1227944 h 6701896"/>
              <a:gd name="connsiteX2" fmla="*/ 6908529 w 7014825"/>
              <a:gd name="connsiteY2" fmla="*/ 1009081 h 6701896"/>
              <a:gd name="connsiteX3" fmla="*/ 6968429 w 7014825"/>
              <a:gd name="connsiteY3" fmla="*/ 6534323 h 6701896"/>
              <a:gd name="connsiteX4" fmla="*/ 3114509 w 7014825"/>
              <a:gd name="connsiteY4" fmla="*/ 6679773 h 6701896"/>
              <a:gd name="connsiteX5" fmla="*/ 817906 w 7014825"/>
              <a:gd name="connsiteY5" fmla="*/ 5596827 h 6701896"/>
              <a:gd name="connsiteX0" fmla="*/ 893966 w 7090885"/>
              <a:gd name="connsiteY0" fmla="*/ 5596827 h 6701896"/>
              <a:gd name="connsiteX1" fmla="*/ 455032 w 7090885"/>
              <a:gd name="connsiteY1" fmla="*/ 1227944 h 6701896"/>
              <a:gd name="connsiteX2" fmla="*/ 6984589 w 7090885"/>
              <a:gd name="connsiteY2" fmla="*/ 1009081 h 6701896"/>
              <a:gd name="connsiteX3" fmla="*/ 7044489 w 7090885"/>
              <a:gd name="connsiteY3" fmla="*/ 6534323 h 6701896"/>
              <a:gd name="connsiteX4" fmla="*/ 3190569 w 7090885"/>
              <a:gd name="connsiteY4" fmla="*/ 6679773 h 6701896"/>
              <a:gd name="connsiteX5" fmla="*/ 893966 w 7090885"/>
              <a:gd name="connsiteY5" fmla="*/ 5596827 h 6701896"/>
              <a:gd name="connsiteX0" fmla="*/ 773381 w 6970300"/>
              <a:gd name="connsiteY0" fmla="*/ 5596827 h 6701896"/>
              <a:gd name="connsiteX1" fmla="*/ 334447 w 6970300"/>
              <a:gd name="connsiteY1" fmla="*/ 1227944 h 6701896"/>
              <a:gd name="connsiteX2" fmla="*/ 6864004 w 6970300"/>
              <a:gd name="connsiteY2" fmla="*/ 1009081 h 6701896"/>
              <a:gd name="connsiteX3" fmla="*/ 6923904 w 6970300"/>
              <a:gd name="connsiteY3" fmla="*/ 6534323 h 6701896"/>
              <a:gd name="connsiteX4" fmla="*/ 3069984 w 6970300"/>
              <a:gd name="connsiteY4" fmla="*/ 6679773 h 6701896"/>
              <a:gd name="connsiteX5" fmla="*/ 773381 w 6970300"/>
              <a:gd name="connsiteY5" fmla="*/ 5596827 h 6701896"/>
              <a:gd name="connsiteX0" fmla="*/ 795529 w 6992448"/>
              <a:gd name="connsiteY0" fmla="*/ 5596827 h 6701896"/>
              <a:gd name="connsiteX1" fmla="*/ 356595 w 6992448"/>
              <a:gd name="connsiteY1" fmla="*/ 1227944 h 6701896"/>
              <a:gd name="connsiteX2" fmla="*/ 6886152 w 6992448"/>
              <a:gd name="connsiteY2" fmla="*/ 1009081 h 6701896"/>
              <a:gd name="connsiteX3" fmla="*/ 6946052 w 6992448"/>
              <a:gd name="connsiteY3" fmla="*/ 6534323 h 6701896"/>
              <a:gd name="connsiteX4" fmla="*/ 3092132 w 6992448"/>
              <a:gd name="connsiteY4" fmla="*/ 6679773 h 6701896"/>
              <a:gd name="connsiteX5" fmla="*/ 795529 w 6992448"/>
              <a:gd name="connsiteY5" fmla="*/ 5596827 h 6701896"/>
              <a:gd name="connsiteX0" fmla="*/ 893966 w 7090885"/>
              <a:gd name="connsiteY0" fmla="*/ 5596827 h 6534339"/>
              <a:gd name="connsiteX1" fmla="*/ 455032 w 7090885"/>
              <a:gd name="connsiteY1" fmla="*/ 1227944 h 6534339"/>
              <a:gd name="connsiteX2" fmla="*/ 6984589 w 7090885"/>
              <a:gd name="connsiteY2" fmla="*/ 1009081 h 6534339"/>
              <a:gd name="connsiteX3" fmla="*/ 7044489 w 7090885"/>
              <a:gd name="connsiteY3" fmla="*/ 6534323 h 6534339"/>
              <a:gd name="connsiteX4" fmla="*/ 3625997 w 7090885"/>
              <a:gd name="connsiteY4" fmla="*/ 6302402 h 6534339"/>
              <a:gd name="connsiteX5" fmla="*/ 893966 w 7090885"/>
              <a:gd name="connsiteY5" fmla="*/ 5596827 h 6534339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45471 w 7142051"/>
              <a:gd name="connsiteY0" fmla="*/ 5808938 h 7631818"/>
              <a:gd name="connsiteX1" fmla="*/ 479109 w 7142051"/>
              <a:gd name="connsiteY1" fmla="*/ 1236855 h 7631818"/>
              <a:gd name="connsiteX2" fmla="*/ 7008666 w 7142051"/>
              <a:gd name="connsiteY2" fmla="*/ 1017992 h 7631818"/>
              <a:gd name="connsiteX3" fmla="*/ 7097594 w 7142051"/>
              <a:gd name="connsiteY3" fmla="*/ 7631806 h 7631818"/>
              <a:gd name="connsiteX4" fmla="*/ 3650074 w 7142051"/>
              <a:gd name="connsiteY4" fmla="*/ 6311313 h 7631818"/>
              <a:gd name="connsiteX5" fmla="*/ 845471 w 7142051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36657 w 7133237"/>
              <a:gd name="connsiteY0" fmla="*/ 5999472 h 7822352"/>
              <a:gd name="connsiteX1" fmla="*/ 470295 w 7133237"/>
              <a:gd name="connsiteY1" fmla="*/ 1427389 h 7822352"/>
              <a:gd name="connsiteX2" fmla="*/ 6999852 w 7133237"/>
              <a:gd name="connsiteY2" fmla="*/ 1208526 h 7822352"/>
              <a:gd name="connsiteX3" fmla="*/ 7088780 w 7133237"/>
              <a:gd name="connsiteY3" fmla="*/ 7822340 h 7822352"/>
              <a:gd name="connsiteX4" fmla="*/ 4076688 w 7133237"/>
              <a:gd name="connsiteY4" fmla="*/ 6501847 h 7822352"/>
              <a:gd name="connsiteX5" fmla="*/ 836657 w 7133237"/>
              <a:gd name="connsiteY5" fmla="*/ 5999472 h 7822352"/>
              <a:gd name="connsiteX0" fmla="*/ 785167 w 7081747"/>
              <a:gd name="connsiteY0" fmla="*/ 6041594 h 7864474"/>
              <a:gd name="connsiteX1" fmla="*/ 418805 w 7081747"/>
              <a:gd name="connsiteY1" fmla="*/ 1469511 h 7864474"/>
              <a:gd name="connsiteX2" fmla="*/ 6948362 w 7081747"/>
              <a:gd name="connsiteY2" fmla="*/ 1250648 h 7864474"/>
              <a:gd name="connsiteX3" fmla="*/ 7037290 w 7081747"/>
              <a:gd name="connsiteY3" fmla="*/ 7864462 h 7864474"/>
              <a:gd name="connsiteX4" fmla="*/ 4025198 w 7081747"/>
              <a:gd name="connsiteY4" fmla="*/ 6543969 h 7864474"/>
              <a:gd name="connsiteX5" fmla="*/ 785167 w 7081747"/>
              <a:gd name="connsiteY5" fmla="*/ 6041594 h 7864474"/>
              <a:gd name="connsiteX0" fmla="*/ 791601 w 7062597"/>
              <a:gd name="connsiteY0" fmla="*/ 4973221 h 6796107"/>
              <a:gd name="connsiteX1" fmla="*/ 425239 w 7062597"/>
              <a:gd name="connsiteY1" fmla="*/ 401138 h 6796107"/>
              <a:gd name="connsiteX2" fmla="*/ 5996854 w 7062597"/>
              <a:gd name="connsiteY2" fmla="*/ 1586533 h 6796107"/>
              <a:gd name="connsiteX3" fmla="*/ 7043724 w 7062597"/>
              <a:gd name="connsiteY3" fmla="*/ 6796089 h 6796107"/>
              <a:gd name="connsiteX4" fmla="*/ 4031632 w 7062597"/>
              <a:gd name="connsiteY4" fmla="*/ 5475596 h 6796107"/>
              <a:gd name="connsiteX5" fmla="*/ 791601 w 7062597"/>
              <a:gd name="connsiteY5" fmla="*/ 4973221 h 6796107"/>
              <a:gd name="connsiteX0" fmla="*/ 791601 w 7062597"/>
              <a:gd name="connsiteY0" fmla="*/ 5163390 h 6986276"/>
              <a:gd name="connsiteX1" fmla="*/ 425239 w 7062597"/>
              <a:gd name="connsiteY1" fmla="*/ 591307 h 6986276"/>
              <a:gd name="connsiteX2" fmla="*/ 5996854 w 7062597"/>
              <a:gd name="connsiteY2" fmla="*/ 1776702 h 6986276"/>
              <a:gd name="connsiteX3" fmla="*/ 7043724 w 7062597"/>
              <a:gd name="connsiteY3" fmla="*/ 6986258 h 6986276"/>
              <a:gd name="connsiteX4" fmla="*/ 4031632 w 7062597"/>
              <a:gd name="connsiteY4" fmla="*/ 5665765 h 6986276"/>
              <a:gd name="connsiteX5" fmla="*/ 791601 w 7062597"/>
              <a:gd name="connsiteY5" fmla="*/ 5163390 h 6986276"/>
              <a:gd name="connsiteX0" fmla="*/ 791601 w 7074931"/>
              <a:gd name="connsiteY0" fmla="*/ 5163390 h 6986269"/>
              <a:gd name="connsiteX1" fmla="*/ 425239 w 7074931"/>
              <a:gd name="connsiteY1" fmla="*/ 591307 h 6986269"/>
              <a:gd name="connsiteX2" fmla="*/ 5996854 w 7074931"/>
              <a:gd name="connsiteY2" fmla="*/ 1776702 h 6986269"/>
              <a:gd name="connsiteX3" fmla="*/ 7043724 w 7074931"/>
              <a:gd name="connsiteY3" fmla="*/ 6986258 h 6986269"/>
              <a:gd name="connsiteX4" fmla="*/ 4031632 w 7074931"/>
              <a:gd name="connsiteY4" fmla="*/ 5665765 h 6986269"/>
              <a:gd name="connsiteX5" fmla="*/ 791601 w 7074931"/>
              <a:gd name="connsiteY5" fmla="*/ 5163390 h 6986269"/>
              <a:gd name="connsiteX0" fmla="*/ 791601 w 6281185"/>
              <a:gd name="connsiteY0" fmla="*/ 5163390 h 5781268"/>
              <a:gd name="connsiteX1" fmla="*/ 425239 w 6281185"/>
              <a:gd name="connsiteY1" fmla="*/ 591307 h 5781268"/>
              <a:gd name="connsiteX2" fmla="*/ 5996854 w 6281185"/>
              <a:gd name="connsiteY2" fmla="*/ 1776702 h 5781268"/>
              <a:gd name="connsiteX3" fmla="*/ 6118439 w 6281185"/>
              <a:gd name="connsiteY3" fmla="*/ 4493429 h 5781268"/>
              <a:gd name="connsiteX4" fmla="*/ 4031632 w 6281185"/>
              <a:gd name="connsiteY4" fmla="*/ 5665765 h 5781268"/>
              <a:gd name="connsiteX5" fmla="*/ 791601 w 6281185"/>
              <a:gd name="connsiteY5" fmla="*/ 5163390 h 5781268"/>
              <a:gd name="connsiteX0" fmla="*/ 791601 w 6281185"/>
              <a:gd name="connsiteY0" fmla="*/ 5163390 h 5781268"/>
              <a:gd name="connsiteX1" fmla="*/ 425239 w 6281185"/>
              <a:gd name="connsiteY1" fmla="*/ 591307 h 5781268"/>
              <a:gd name="connsiteX2" fmla="*/ 5996854 w 6281185"/>
              <a:gd name="connsiteY2" fmla="*/ 1776702 h 5781268"/>
              <a:gd name="connsiteX3" fmla="*/ 6118439 w 6281185"/>
              <a:gd name="connsiteY3" fmla="*/ 4493429 h 5781268"/>
              <a:gd name="connsiteX4" fmla="*/ 4031632 w 6281185"/>
              <a:gd name="connsiteY4" fmla="*/ 5665765 h 5781268"/>
              <a:gd name="connsiteX5" fmla="*/ 791601 w 6281185"/>
              <a:gd name="connsiteY5" fmla="*/ 5163390 h 5781268"/>
              <a:gd name="connsiteX0" fmla="*/ 791601 w 6338812"/>
              <a:gd name="connsiteY0" fmla="*/ 5163390 h 5781268"/>
              <a:gd name="connsiteX1" fmla="*/ 425239 w 6338812"/>
              <a:gd name="connsiteY1" fmla="*/ 591307 h 5781268"/>
              <a:gd name="connsiteX2" fmla="*/ 5996854 w 6338812"/>
              <a:gd name="connsiteY2" fmla="*/ 1776702 h 5781268"/>
              <a:gd name="connsiteX3" fmla="*/ 6118439 w 6338812"/>
              <a:gd name="connsiteY3" fmla="*/ 4493429 h 5781268"/>
              <a:gd name="connsiteX4" fmla="*/ 4031632 w 6338812"/>
              <a:gd name="connsiteY4" fmla="*/ 5665765 h 5781268"/>
              <a:gd name="connsiteX5" fmla="*/ 791601 w 6338812"/>
              <a:gd name="connsiteY5" fmla="*/ 5163390 h 5781268"/>
              <a:gd name="connsiteX0" fmla="*/ 791601 w 6338812"/>
              <a:gd name="connsiteY0" fmla="*/ 5233463 h 5851341"/>
              <a:gd name="connsiteX1" fmla="*/ 425239 w 6338812"/>
              <a:gd name="connsiteY1" fmla="*/ 661380 h 5851341"/>
              <a:gd name="connsiteX2" fmla="*/ 5996854 w 6338812"/>
              <a:gd name="connsiteY2" fmla="*/ 1716146 h 5851341"/>
              <a:gd name="connsiteX3" fmla="*/ 6118439 w 6338812"/>
              <a:gd name="connsiteY3" fmla="*/ 4563502 h 5851341"/>
              <a:gd name="connsiteX4" fmla="*/ 4031632 w 6338812"/>
              <a:gd name="connsiteY4" fmla="*/ 5735838 h 5851341"/>
              <a:gd name="connsiteX5" fmla="*/ 791601 w 6338812"/>
              <a:gd name="connsiteY5" fmla="*/ 5233463 h 5851341"/>
              <a:gd name="connsiteX0" fmla="*/ 791601 w 6281768"/>
              <a:gd name="connsiteY0" fmla="*/ 5233463 h 5851341"/>
              <a:gd name="connsiteX1" fmla="*/ 425239 w 6281768"/>
              <a:gd name="connsiteY1" fmla="*/ 661380 h 5851341"/>
              <a:gd name="connsiteX2" fmla="*/ 5996854 w 6281768"/>
              <a:gd name="connsiteY2" fmla="*/ 1716146 h 5851341"/>
              <a:gd name="connsiteX3" fmla="*/ 6118439 w 6281768"/>
              <a:gd name="connsiteY3" fmla="*/ 4563502 h 5851341"/>
              <a:gd name="connsiteX4" fmla="*/ 4031632 w 6281768"/>
              <a:gd name="connsiteY4" fmla="*/ 5735838 h 5851341"/>
              <a:gd name="connsiteX5" fmla="*/ 791601 w 6281768"/>
              <a:gd name="connsiteY5" fmla="*/ 5233463 h 5851341"/>
              <a:gd name="connsiteX0" fmla="*/ 791601 w 6281768"/>
              <a:gd name="connsiteY0" fmla="*/ 4924433 h 5542311"/>
              <a:gd name="connsiteX1" fmla="*/ 425239 w 6281768"/>
              <a:gd name="connsiteY1" fmla="*/ 352350 h 5542311"/>
              <a:gd name="connsiteX2" fmla="*/ 5996854 w 6281768"/>
              <a:gd name="connsiteY2" fmla="*/ 1407116 h 5542311"/>
              <a:gd name="connsiteX3" fmla="*/ 6118439 w 6281768"/>
              <a:gd name="connsiteY3" fmla="*/ 4254472 h 5542311"/>
              <a:gd name="connsiteX4" fmla="*/ 4031632 w 6281768"/>
              <a:gd name="connsiteY4" fmla="*/ 5426808 h 5542311"/>
              <a:gd name="connsiteX5" fmla="*/ 791601 w 6281768"/>
              <a:gd name="connsiteY5" fmla="*/ 4924433 h 5542311"/>
              <a:gd name="connsiteX0" fmla="*/ 1124963 w 6615130"/>
              <a:gd name="connsiteY0" fmla="*/ 4698486 h 5316364"/>
              <a:gd name="connsiteX1" fmla="*/ 758601 w 6615130"/>
              <a:gd name="connsiteY1" fmla="*/ 126403 h 5316364"/>
              <a:gd name="connsiteX2" fmla="*/ 6330216 w 6615130"/>
              <a:gd name="connsiteY2" fmla="*/ 1181169 h 5316364"/>
              <a:gd name="connsiteX3" fmla="*/ 6451801 w 6615130"/>
              <a:gd name="connsiteY3" fmla="*/ 4028525 h 5316364"/>
              <a:gd name="connsiteX4" fmla="*/ 4364994 w 6615130"/>
              <a:gd name="connsiteY4" fmla="*/ 5200861 h 5316364"/>
              <a:gd name="connsiteX5" fmla="*/ 1124963 w 6615130"/>
              <a:gd name="connsiteY5" fmla="*/ 4698486 h 5316364"/>
              <a:gd name="connsiteX0" fmla="*/ 961499 w 6451666"/>
              <a:gd name="connsiteY0" fmla="*/ 4694406 h 5263006"/>
              <a:gd name="connsiteX1" fmla="*/ 595137 w 6451666"/>
              <a:gd name="connsiteY1" fmla="*/ 122323 h 5263006"/>
              <a:gd name="connsiteX2" fmla="*/ 6166752 w 6451666"/>
              <a:gd name="connsiteY2" fmla="*/ 1177089 h 5263006"/>
              <a:gd name="connsiteX3" fmla="*/ 6288337 w 6451666"/>
              <a:gd name="connsiteY3" fmla="*/ 4024445 h 5263006"/>
              <a:gd name="connsiteX4" fmla="*/ 4201530 w 6451666"/>
              <a:gd name="connsiteY4" fmla="*/ 5196781 h 5263006"/>
              <a:gd name="connsiteX5" fmla="*/ 961499 w 6451666"/>
              <a:gd name="connsiteY5" fmla="*/ 4694406 h 5263006"/>
              <a:gd name="connsiteX0" fmla="*/ 966202 w 6456369"/>
              <a:gd name="connsiteY0" fmla="*/ 4600109 h 5168709"/>
              <a:gd name="connsiteX1" fmla="*/ 599840 w 6456369"/>
              <a:gd name="connsiteY1" fmla="*/ 28026 h 5168709"/>
              <a:gd name="connsiteX2" fmla="*/ 6171455 w 6456369"/>
              <a:gd name="connsiteY2" fmla="*/ 1082792 h 5168709"/>
              <a:gd name="connsiteX3" fmla="*/ 6293040 w 6456369"/>
              <a:gd name="connsiteY3" fmla="*/ 3930148 h 5168709"/>
              <a:gd name="connsiteX4" fmla="*/ 4206233 w 6456369"/>
              <a:gd name="connsiteY4" fmla="*/ 5102484 h 5168709"/>
              <a:gd name="connsiteX5" fmla="*/ 966202 w 6456369"/>
              <a:gd name="connsiteY5" fmla="*/ 4600109 h 5168709"/>
              <a:gd name="connsiteX0" fmla="*/ 1212425 w 6702592"/>
              <a:gd name="connsiteY0" fmla="*/ 4660341 h 5228941"/>
              <a:gd name="connsiteX1" fmla="*/ 846063 w 6702592"/>
              <a:gd name="connsiteY1" fmla="*/ 88258 h 5228941"/>
              <a:gd name="connsiteX2" fmla="*/ 6417678 w 6702592"/>
              <a:gd name="connsiteY2" fmla="*/ 1143024 h 5228941"/>
              <a:gd name="connsiteX3" fmla="*/ 6539263 w 6702592"/>
              <a:gd name="connsiteY3" fmla="*/ 3990380 h 5228941"/>
              <a:gd name="connsiteX4" fmla="*/ 4452456 w 6702592"/>
              <a:gd name="connsiteY4" fmla="*/ 5162716 h 5228941"/>
              <a:gd name="connsiteX5" fmla="*/ 1212425 w 6702592"/>
              <a:gd name="connsiteY5" fmla="*/ 4660341 h 5228941"/>
              <a:gd name="connsiteX0" fmla="*/ 1225888 w 6716055"/>
              <a:gd name="connsiteY0" fmla="*/ 4669522 h 5402425"/>
              <a:gd name="connsiteX1" fmla="*/ 859526 w 6716055"/>
              <a:gd name="connsiteY1" fmla="*/ 97439 h 5402425"/>
              <a:gd name="connsiteX2" fmla="*/ 6431141 w 6716055"/>
              <a:gd name="connsiteY2" fmla="*/ 1152205 h 5402425"/>
              <a:gd name="connsiteX3" fmla="*/ 6552726 w 6716055"/>
              <a:gd name="connsiteY3" fmla="*/ 3999561 h 5402425"/>
              <a:gd name="connsiteX4" fmla="*/ 4465919 w 6716055"/>
              <a:gd name="connsiteY4" fmla="*/ 5171897 h 5402425"/>
              <a:gd name="connsiteX5" fmla="*/ 1225888 w 6716055"/>
              <a:gd name="connsiteY5" fmla="*/ 4669522 h 5402425"/>
              <a:gd name="connsiteX0" fmla="*/ 1216237 w 6706404"/>
              <a:gd name="connsiteY0" fmla="*/ 4681521 h 5635078"/>
              <a:gd name="connsiteX1" fmla="*/ 849875 w 6706404"/>
              <a:gd name="connsiteY1" fmla="*/ 109438 h 5635078"/>
              <a:gd name="connsiteX2" fmla="*/ 6421490 w 6706404"/>
              <a:gd name="connsiteY2" fmla="*/ 1164204 h 5635078"/>
              <a:gd name="connsiteX3" fmla="*/ 6543075 w 6706404"/>
              <a:gd name="connsiteY3" fmla="*/ 4011560 h 5635078"/>
              <a:gd name="connsiteX4" fmla="*/ 4456268 w 6706404"/>
              <a:gd name="connsiteY4" fmla="*/ 5183896 h 5635078"/>
              <a:gd name="connsiteX5" fmla="*/ 1216237 w 6706404"/>
              <a:gd name="connsiteY5" fmla="*/ 4681521 h 5635078"/>
              <a:gd name="connsiteX0" fmla="*/ 1398571 w 6888738"/>
              <a:gd name="connsiteY0" fmla="*/ 4664197 h 5471870"/>
              <a:gd name="connsiteX1" fmla="*/ 1032209 w 6888738"/>
              <a:gd name="connsiteY1" fmla="*/ 92114 h 5471870"/>
              <a:gd name="connsiteX2" fmla="*/ 6603824 w 6888738"/>
              <a:gd name="connsiteY2" fmla="*/ 1146880 h 5471870"/>
              <a:gd name="connsiteX3" fmla="*/ 6725409 w 6888738"/>
              <a:gd name="connsiteY3" fmla="*/ 3994236 h 5471870"/>
              <a:gd name="connsiteX4" fmla="*/ 5084916 w 6888738"/>
              <a:gd name="connsiteY4" fmla="*/ 5416943 h 5471870"/>
              <a:gd name="connsiteX5" fmla="*/ 1398571 w 6888738"/>
              <a:gd name="connsiteY5" fmla="*/ 4664197 h 5471870"/>
              <a:gd name="connsiteX0" fmla="*/ 1398571 w 6647752"/>
              <a:gd name="connsiteY0" fmla="*/ 4664197 h 5480547"/>
              <a:gd name="connsiteX1" fmla="*/ 1032209 w 6647752"/>
              <a:gd name="connsiteY1" fmla="*/ 92114 h 5480547"/>
              <a:gd name="connsiteX2" fmla="*/ 6603824 w 6647752"/>
              <a:gd name="connsiteY2" fmla="*/ 1146880 h 5480547"/>
              <a:gd name="connsiteX3" fmla="*/ 6017838 w 6647752"/>
              <a:gd name="connsiteY3" fmla="*/ 3874493 h 5480547"/>
              <a:gd name="connsiteX4" fmla="*/ 5084916 w 6647752"/>
              <a:gd name="connsiteY4" fmla="*/ 5416943 h 5480547"/>
              <a:gd name="connsiteX5" fmla="*/ 1398571 w 6647752"/>
              <a:gd name="connsiteY5" fmla="*/ 4664197 h 5480547"/>
              <a:gd name="connsiteX0" fmla="*/ 1398571 w 6683270"/>
              <a:gd name="connsiteY0" fmla="*/ 4664197 h 5480547"/>
              <a:gd name="connsiteX1" fmla="*/ 1032209 w 6683270"/>
              <a:gd name="connsiteY1" fmla="*/ 92114 h 5480547"/>
              <a:gd name="connsiteX2" fmla="*/ 6603824 w 6683270"/>
              <a:gd name="connsiteY2" fmla="*/ 1146880 h 5480547"/>
              <a:gd name="connsiteX3" fmla="*/ 6017838 w 6683270"/>
              <a:gd name="connsiteY3" fmla="*/ 3874493 h 5480547"/>
              <a:gd name="connsiteX4" fmla="*/ 5084916 w 6683270"/>
              <a:gd name="connsiteY4" fmla="*/ 5416943 h 5480547"/>
              <a:gd name="connsiteX5" fmla="*/ 1398571 w 6683270"/>
              <a:gd name="connsiteY5" fmla="*/ 4664197 h 5480547"/>
              <a:gd name="connsiteX0" fmla="*/ 1398571 w 6672109"/>
              <a:gd name="connsiteY0" fmla="*/ 4664197 h 5505113"/>
              <a:gd name="connsiteX1" fmla="*/ 1032209 w 6672109"/>
              <a:gd name="connsiteY1" fmla="*/ 92114 h 5505113"/>
              <a:gd name="connsiteX2" fmla="*/ 6603824 w 6672109"/>
              <a:gd name="connsiteY2" fmla="*/ 1146880 h 5505113"/>
              <a:gd name="connsiteX3" fmla="*/ 5952524 w 6672109"/>
              <a:gd name="connsiteY3" fmla="*/ 3537035 h 5505113"/>
              <a:gd name="connsiteX4" fmla="*/ 5084916 w 6672109"/>
              <a:gd name="connsiteY4" fmla="*/ 5416943 h 5505113"/>
              <a:gd name="connsiteX5" fmla="*/ 1398571 w 6672109"/>
              <a:gd name="connsiteY5" fmla="*/ 4664197 h 5505113"/>
              <a:gd name="connsiteX0" fmla="*/ 1431801 w 6705339"/>
              <a:gd name="connsiteY0" fmla="*/ 4664133 h 5487117"/>
              <a:gd name="connsiteX1" fmla="*/ 1065439 w 6705339"/>
              <a:gd name="connsiteY1" fmla="*/ 92050 h 5487117"/>
              <a:gd name="connsiteX2" fmla="*/ 6637054 w 6705339"/>
              <a:gd name="connsiteY2" fmla="*/ 1146816 h 5487117"/>
              <a:gd name="connsiteX3" fmla="*/ 5985754 w 6705339"/>
              <a:gd name="connsiteY3" fmla="*/ 3536971 h 5487117"/>
              <a:gd name="connsiteX4" fmla="*/ 5945460 w 6705339"/>
              <a:gd name="connsiteY4" fmla="*/ 5395107 h 5487117"/>
              <a:gd name="connsiteX5" fmla="*/ 1431801 w 6705339"/>
              <a:gd name="connsiteY5" fmla="*/ 4664133 h 5487117"/>
              <a:gd name="connsiteX0" fmla="*/ 1431801 w 6851965"/>
              <a:gd name="connsiteY0" fmla="*/ 4664133 h 5470355"/>
              <a:gd name="connsiteX1" fmla="*/ 1065439 w 6851965"/>
              <a:gd name="connsiteY1" fmla="*/ 92050 h 5470355"/>
              <a:gd name="connsiteX2" fmla="*/ 6637054 w 6851965"/>
              <a:gd name="connsiteY2" fmla="*/ 1146816 h 5470355"/>
              <a:gd name="connsiteX3" fmla="*/ 6432068 w 6851965"/>
              <a:gd name="connsiteY3" fmla="*/ 3765571 h 5470355"/>
              <a:gd name="connsiteX4" fmla="*/ 5945460 w 6851965"/>
              <a:gd name="connsiteY4" fmla="*/ 5395107 h 5470355"/>
              <a:gd name="connsiteX5" fmla="*/ 1431801 w 6851965"/>
              <a:gd name="connsiteY5" fmla="*/ 4664133 h 5470355"/>
              <a:gd name="connsiteX0" fmla="*/ 982935 w 6185385"/>
              <a:gd name="connsiteY0" fmla="*/ 4936117 h 5734556"/>
              <a:gd name="connsiteX1" fmla="*/ 398859 w 6185385"/>
              <a:gd name="connsiteY1" fmla="*/ 353148 h 5734556"/>
              <a:gd name="connsiteX2" fmla="*/ 5970474 w 6185385"/>
              <a:gd name="connsiteY2" fmla="*/ 1407914 h 5734556"/>
              <a:gd name="connsiteX3" fmla="*/ 5765488 w 6185385"/>
              <a:gd name="connsiteY3" fmla="*/ 4026669 h 5734556"/>
              <a:gd name="connsiteX4" fmla="*/ 5278880 w 6185385"/>
              <a:gd name="connsiteY4" fmla="*/ 5656205 h 5734556"/>
              <a:gd name="connsiteX5" fmla="*/ 982935 w 6185385"/>
              <a:gd name="connsiteY5" fmla="*/ 4936117 h 5734556"/>
              <a:gd name="connsiteX0" fmla="*/ 974554 w 6177004"/>
              <a:gd name="connsiteY0" fmla="*/ 4807772 h 5600284"/>
              <a:gd name="connsiteX1" fmla="*/ 401364 w 6177004"/>
              <a:gd name="connsiteY1" fmla="*/ 420746 h 5600284"/>
              <a:gd name="connsiteX2" fmla="*/ 5962093 w 6177004"/>
              <a:gd name="connsiteY2" fmla="*/ 1279569 h 5600284"/>
              <a:gd name="connsiteX3" fmla="*/ 5757107 w 6177004"/>
              <a:gd name="connsiteY3" fmla="*/ 3898324 h 5600284"/>
              <a:gd name="connsiteX4" fmla="*/ 5270499 w 6177004"/>
              <a:gd name="connsiteY4" fmla="*/ 5527860 h 5600284"/>
              <a:gd name="connsiteX5" fmla="*/ 974554 w 6177004"/>
              <a:gd name="connsiteY5" fmla="*/ 4807772 h 5600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77004" h="5600284">
                <a:moveTo>
                  <a:pt x="974554" y="4807772"/>
                </a:moveTo>
                <a:cubicBezTo>
                  <a:pt x="163031" y="3956586"/>
                  <a:pt x="-429892" y="1008780"/>
                  <a:pt x="401364" y="420746"/>
                </a:cubicBezTo>
                <a:cubicBezTo>
                  <a:pt x="1232621" y="-167288"/>
                  <a:pt x="5451454" y="-345292"/>
                  <a:pt x="5962093" y="1279569"/>
                </a:cubicBezTo>
                <a:cubicBezTo>
                  <a:pt x="6144182" y="1972215"/>
                  <a:pt x="6419970" y="3199386"/>
                  <a:pt x="5757107" y="3898324"/>
                </a:cubicBezTo>
                <a:cubicBezTo>
                  <a:pt x="5220584" y="4623319"/>
                  <a:pt x="6067591" y="5376285"/>
                  <a:pt x="5270499" y="5527860"/>
                </a:cubicBezTo>
                <a:cubicBezTo>
                  <a:pt x="4473407" y="5679435"/>
                  <a:pt x="1786077" y="5658958"/>
                  <a:pt x="974554" y="480777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/>
          <a:lstStyle/>
          <a:p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8C502C8-393C-81C5-F435-86A79863D806}"/>
              </a:ext>
            </a:extLst>
          </p:cNvPr>
          <p:cNvSpPr/>
          <p:nvPr userDrawn="1"/>
        </p:nvSpPr>
        <p:spPr>
          <a:xfrm>
            <a:off x="5525330" y="415998"/>
            <a:ext cx="6323812" cy="5919694"/>
          </a:xfrm>
          <a:custGeom>
            <a:avLst/>
            <a:gdLst>
              <a:gd name="connsiteX0" fmla="*/ 6133270 w 6323812"/>
              <a:gd name="connsiteY0" fmla="*/ 1108002 h 5919694"/>
              <a:gd name="connsiteX1" fmla="*/ 3836384 w 6323812"/>
              <a:gd name="connsiteY1" fmla="*/ 19431 h 5919694"/>
              <a:gd name="connsiteX2" fmla="*/ 1049641 w 6323812"/>
              <a:gd name="connsiteY2" fmla="*/ 541945 h 5919694"/>
              <a:gd name="connsiteX3" fmla="*/ 26384 w 6323812"/>
              <a:gd name="connsiteY3" fmla="*/ 2153031 h 5919694"/>
              <a:gd name="connsiteX4" fmla="*/ 461813 w 6323812"/>
              <a:gd name="connsiteY4" fmla="*/ 4395488 h 5919694"/>
              <a:gd name="connsiteX5" fmla="*/ 2138213 w 6323812"/>
              <a:gd name="connsiteY5" fmla="*/ 5364316 h 5919694"/>
              <a:gd name="connsiteX6" fmla="*/ 3379184 w 6323812"/>
              <a:gd name="connsiteY6" fmla="*/ 5919488 h 5919694"/>
              <a:gd name="connsiteX7" fmla="*/ 5501899 w 6323812"/>
              <a:gd name="connsiteY7" fmla="*/ 5418745 h 5919694"/>
              <a:gd name="connsiteX8" fmla="*/ 5904670 w 6323812"/>
              <a:gd name="connsiteY8" fmla="*/ 4613202 h 5919694"/>
              <a:gd name="connsiteX9" fmla="*/ 6165927 w 6323812"/>
              <a:gd name="connsiteY9" fmla="*/ 2425173 h 5919694"/>
              <a:gd name="connsiteX10" fmla="*/ 6133270 w 6323812"/>
              <a:gd name="connsiteY10" fmla="*/ 1108002 h 5919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23812" h="5919694">
                <a:moveTo>
                  <a:pt x="6133270" y="1108002"/>
                </a:moveTo>
                <a:cubicBezTo>
                  <a:pt x="5745013" y="707045"/>
                  <a:pt x="4683655" y="113774"/>
                  <a:pt x="3836384" y="19431"/>
                </a:cubicBezTo>
                <a:cubicBezTo>
                  <a:pt x="2989113" y="-74912"/>
                  <a:pt x="1684641" y="186345"/>
                  <a:pt x="1049641" y="541945"/>
                </a:cubicBezTo>
                <a:cubicBezTo>
                  <a:pt x="414641" y="897545"/>
                  <a:pt x="124355" y="1510774"/>
                  <a:pt x="26384" y="2153031"/>
                </a:cubicBezTo>
                <a:cubicBezTo>
                  <a:pt x="-71587" y="2795288"/>
                  <a:pt x="109841" y="3860274"/>
                  <a:pt x="461813" y="4395488"/>
                </a:cubicBezTo>
                <a:cubicBezTo>
                  <a:pt x="813784" y="4930702"/>
                  <a:pt x="1651984" y="5110316"/>
                  <a:pt x="2138213" y="5364316"/>
                </a:cubicBezTo>
                <a:cubicBezTo>
                  <a:pt x="2624441" y="5618316"/>
                  <a:pt x="2818570" y="5910417"/>
                  <a:pt x="3379184" y="5919488"/>
                </a:cubicBezTo>
                <a:cubicBezTo>
                  <a:pt x="3939798" y="5928560"/>
                  <a:pt x="5080985" y="5636459"/>
                  <a:pt x="5501899" y="5418745"/>
                </a:cubicBezTo>
                <a:cubicBezTo>
                  <a:pt x="5922813" y="5201031"/>
                  <a:pt x="5793999" y="5112131"/>
                  <a:pt x="5904670" y="4613202"/>
                </a:cubicBezTo>
                <a:cubicBezTo>
                  <a:pt x="6015341" y="4114273"/>
                  <a:pt x="6129641" y="3009373"/>
                  <a:pt x="6165927" y="2425173"/>
                </a:cubicBezTo>
                <a:cubicBezTo>
                  <a:pt x="6202213" y="1840973"/>
                  <a:pt x="6521527" y="1508959"/>
                  <a:pt x="6133270" y="1108002"/>
                </a:cubicBezTo>
                <a:close/>
              </a:path>
            </a:pathLst>
          </a:custGeom>
          <a:noFill/>
          <a:ln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27E5FBD-1C76-F621-F810-E8DB1FC2AFD5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366558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FA4E3-08F0-17BC-AD61-6A8492B1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386940"/>
            <a:ext cx="4694916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163FB7-BFAA-D476-A504-D0B62BD24BD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41396" y="2386940"/>
            <a:ext cx="4694916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4681976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52053" y="5267325"/>
            <a:ext cx="4681976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F769FFC6-D336-3832-0826-7C6769220B94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B20CA3B-E841-403F-D1B9-019BEB09ABBB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695565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FA4E3-08F0-17BC-AD61-6A8492B1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163FB7-BFAA-D476-A504-D0B62BD24BD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56139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E28279-3930-31CD-7EEA-0C8F09F5762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48425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50C352B2-2D17-3796-5F0D-8A4A92E5F926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8FF1E223-8E50-AABC-3A73-6098D5ADBBD1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2417870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1B6F8A8-C8FC-C179-69C4-DC060799C7B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80760" y="2310493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506587D5-D92A-0C5D-8368-A95B61AD383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83931" y="2310493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66AA7056-9D9E-55F4-04AA-86670098716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387102" y="2310493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9613C47-8DBB-C250-54CF-E86A9E30BC6B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D6E418A-3EC9-CFF8-30D0-991B66507AB5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207300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019E2-EEBC-948F-B3DA-EB2E9356F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9C87332-55B1-BD1E-6886-3EC5E03ED7D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817696E-B709-1C77-5B5E-704C94E8F683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FEE14E-48C5-4140-F319-E77797C8245D}"/>
              </a:ext>
            </a:extLst>
          </p:cNvPr>
          <p:cNvSpPr/>
          <p:nvPr userDrawn="1"/>
        </p:nvSpPr>
        <p:spPr>
          <a:xfrm>
            <a:off x="0" y="-1"/>
            <a:ext cx="12192000" cy="8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36C7DBC-8EF2-D4DE-44DD-6982CD23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6140" y="191974"/>
            <a:ext cx="7200898" cy="289270"/>
          </a:xfrm>
        </p:spPr>
        <p:txBody>
          <a:bodyPr/>
          <a:lstStyle/>
          <a:p>
            <a:endParaRPr lang="en-PL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6AFEFE3-B7E8-5332-49E9-553B4EB05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</p:spPr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E1B408-EE89-FFB5-AF9D-F866854FD39B}"/>
              </a:ext>
            </a:extLst>
          </p:cNvPr>
          <p:cNvSpPr/>
          <p:nvPr userDrawn="1"/>
        </p:nvSpPr>
        <p:spPr>
          <a:xfrm>
            <a:off x="0" y="812822"/>
            <a:ext cx="12192000" cy="6045178"/>
          </a:xfrm>
          <a:prstGeom prst="rect">
            <a:avLst/>
          </a:prstGeom>
          <a:solidFill>
            <a:srgbClr val="0B3F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297E38DA-26E8-6783-1761-8EB6B0252F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16725" y="1024827"/>
            <a:ext cx="5040313" cy="5283897"/>
          </a:xfrm>
        </p:spPr>
        <p:txBody>
          <a:bodyPr/>
          <a:lstStyle/>
          <a:p>
            <a:endParaRPr lang="en-PL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3B80F77-1B78-5FC4-E055-D2EB2CBB8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917" y="2803870"/>
            <a:ext cx="7926964" cy="1465524"/>
          </a:xfrm>
        </p:spPr>
        <p:txBody>
          <a:bodyPr anchor="t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4959783-AC1C-3E06-AD9D-69BB34E1F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9917" y="4723077"/>
            <a:ext cx="5041900" cy="1585647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PL"/>
          </a:p>
        </p:txBody>
      </p:sp>
      <p:pic>
        <p:nvPicPr>
          <p:cNvPr id="2" name="Picture 19">
            <a:extLst>
              <a:ext uri="{FF2B5EF4-FFF2-40B4-BE49-F238E27FC236}">
                <a16:creationId xmlns:a16="http://schemas.microsoft.com/office/drawing/2014/main" id="{ADAC9833-C8FA-318D-983F-6244682E9F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80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9613C47-8DBB-C250-54CF-E86A9E30BC6B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D6E418A-3EC9-CFF8-30D0-991B66507AB5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3" name="Picture Placeholder 17">
            <a:extLst>
              <a:ext uri="{FF2B5EF4-FFF2-40B4-BE49-F238E27FC236}">
                <a16:creationId xmlns:a16="http://schemas.microsoft.com/office/drawing/2014/main" id="{4E8606A6-631C-1AAC-D8F3-36DB3E9EF8F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380514" y="2476161"/>
            <a:ext cx="2650697" cy="2319361"/>
          </a:xfrm>
          <a:prstGeom prst="hexagon">
            <a:avLst>
              <a:gd name="adj" fmla="val 28479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4" name="Picture Placeholder 17">
            <a:extLst>
              <a:ext uri="{FF2B5EF4-FFF2-40B4-BE49-F238E27FC236}">
                <a16:creationId xmlns:a16="http://schemas.microsoft.com/office/drawing/2014/main" id="{43F8A1C8-6E56-2740-6C8C-1505F2B1F9E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76702" y="2476161"/>
            <a:ext cx="2650697" cy="2319361"/>
          </a:xfrm>
          <a:prstGeom prst="hexagon">
            <a:avLst>
              <a:gd name="adj" fmla="val 28479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8" name="Picture Placeholder 17">
            <a:extLst>
              <a:ext uri="{FF2B5EF4-FFF2-40B4-BE49-F238E27FC236}">
                <a16:creationId xmlns:a16="http://schemas.microsoft.com/office/drawing/2014/main" id="{4E0B1FB6-3FDE-F062-574F-F5A11C1E822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179613" y="2476161"/>
            <a:ext cx="2650697" cy="2319361"/>
          </a:xfrm>
          <a:prstGeom prst="hexagon">
            <a:avLst>
              <a:gd name="adj" fmla="val 28479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4035901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FA4E3-08F0-17BC-AD61-6A8492B1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163FB7-BFAA-D476-A504-D0B62BD24BD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56139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E28279-3930-31CD-7EEA-0C8F09F5762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48425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6296C89-FBC6-E882-BF2B-A8774F151BD0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60FE0B2-9BEE-F10D-D1FF-117F7DA871DD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198732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52B6F-50FA-806B-6A93-B5A353623D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268413"/>
            <a:ext cx="10299700" cy="720725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BCE9C-D9D4-27A8-3D26-E9C7FD19D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8" y="2323049"/>
            <a:ext cx="4680744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24F50D-D027-8A05-3E3F-C163FF105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8" y="3428999"/>
            <a:ext cx="4681083" cy="287972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CE4DAA-EC49-D657-699B-57D32EE98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55568" y="2323049"/>
            <a:ext cx="4680744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B824D1-6434-D086-7955-7E2BA175C7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55568" y="3428999"/>
            <a:ext cx="4680745" cy="28797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21C4C-C36D-AC90-2385-CDFBCEA8F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29E3AE-2872-6E2E-FB31-84706D37F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E2FB9B-27D3-2E95-7561-66280B69D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B431B72-780E-0FE1-901F-505D3DD588EF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DD189F5A-577F-0C67-742D-C5140CEE99FC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631842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5D1E38-948E-EA43-A4BC-F76E98CA4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6A0E76-D0A2-6789-ECCC-F42B48AE9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88A33-4BC6-2236-5B43-EF5029738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1A67F16-2D57-19D3-5301-62A73D84FA95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5E11474-2FDE-2651-89D5-C4493F654D8D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952017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5137-D396-458F-2B1A-512457401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268413"/>
            <a:ext cx="10080625" cy="720726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74B99-AEBC-FD68-B380-AD8AFD133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9" y="2708274"/>
            <a:ext cx="4681082" cy="36004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E0DE2-54C5-0C43-416D-1C359185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51AC2-A3B3-13EE-B04E-ECCA55E7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9C95E-A626-C2B1-DC04-985F91CA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D755A6D-4CF4-7E36-2901-029BACC78692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455231" y="2708274"/>
            <a:ext cx="5401807" cy="36004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7E70A6A8-CE9C-8567-CC6D-F49210799101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8C5314F-9B61-CD47-3EE4-3AA9A944EEF7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5544146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5137-D396-458F-2B1A-512457401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268413"/>
            <a:ext cx="10080625" cy="720726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74B99-AEBC-FD68-B380-AD8AFD133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9" y="2708274"/>
            <a:ext cx="4681082" cy="36004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E0DE2-54C5-0C43-416D-1C359185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51AC2-A3B3-13EE-B04E-ECCA55E7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9C95E-A626-C2B1-DC04-985F91CA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5ED8F8F-37A0-68FE-4651-3E95B19F4D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54775" y="2708275"/>
            <a:ext cx="5402263" cy="3600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5F3CA0C-F594-9E02-812D-0851D7F48A3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B21F76FB-B0C8-3134-19FD-1D24E5FFF4A0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5029341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5137-D396-458F-2B1A-512457401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268413"/>
            <a:ext cx="10080625" cy="720726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74B99-AEBC-FD68-B380-AD8AFD133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8" y="2708275"/>
            <a:ext cx="10801349" cy="7207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E0DE2-54C5-0C43-416D-1C359185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51AC2-A3B3-13EE-B04E-ECCA55E7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9C95E-A626-C2B1-DC04-985F91CA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5ED8F8F-37A0-68FE-4651-3E95B19F4D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55689" y="3408593"/>
            <a:ext cx="10801350" cy="290013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E60B5F5-36AF-CC65-01B8-F230304B0057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CCF8C9B-8E14-2EF5-23DA-9FA1A68B141C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41603637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228F83-8000-FF50-CD27-2F48D3FBC8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609AB04-A6CB-BE9D-09C1-998B61D41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0C3624F-4E98-24C0-E8FF-232E39E63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7DBB-DAF5-4EA4-8420-8C9C1B4D0AA0}" type="datetimeFigureOut">
              <a:rPr lang="pl-PL" smtClean="0"/>
              <a:t>1.10.2025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8502B06-925E-C125-A09E-BDCA454BF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ABD5B02-62B6-6412-005B-CCBB84C1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7BE8B-F352-44FD-8056-43FD5DB494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606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019E2-EEBC-948F-B3DA-EB2E9356F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9C87332-55B1-BD1E-6886-3EC5E03ED7D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817696E-B709-1C77-5B5E-704C94E8F683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36C7DBC-8EF2-D4DE-44DD-6982CD23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6140" y="191974"/>
            <a:ext cx="7200898" cy="289270"/>
          </a:xfrm>
          <a:prstGeom prst="rect">
            <a:avLst/>
          </a:prstGeom>
        </p:spPr>
        <p:txBody>
          <a:bodyPr/>
          <a:lstStyle/>
          <a:p>
            <a:endParaRPr lang="en-PL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6AFEFE3-B7E8-5332-49E9-553B4EB05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</p:spPr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837FB4-C379-594A-8153-4AC548EEF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2044" y="1646913"/>
            <a:ext cx="5727911" cy="204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087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019E2-EEBC-948F-B3DA-EB2E9356F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9C87332-55B1-BD1E-6886-3EC5E03ED7D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817696E-B709-1C77-5B5E-704C94E8F683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36C7DBC-8EF2-D4DE-44DD-6982CD23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6140" y="191974"/>
            <a:ext cx="7200898" cy="289270"/>
          </a:xfrm>
          <a:prstGeom prst="rect">
            <a:avLst/>
          </a:prstGeom>
        </p:spPr>
        <p:txBody>
          <a:bodyPr/>
          <a:lstStyle/>
          <a:p>
            <a:endParaRPr lang="en-PL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6AFEFE3-B7E8-5332-49E9-553B4EB05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</p:spPr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837FB4-C379-594A-8153-4AC548EEF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2044" y="1646913"/>
            <a:ext cx="5727911" cy="204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76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019E2-EEBC-948F-B3DA-EB2E9356F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9C87332-55B1-BD1E-6886-3EC5E03ED7D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817696E-B709-1C77-5B5E-704C94E8F683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FEE14E-48C5-4140-F319-E77797C8245D}"/>
              </a:ext>
            </a:extLst>
          </p:cNvPr>
          <p:cNvSpPr/>
          <p:nvPr userDrawn="1"/>
        </p:nvSpPr>
        <p:spPr>
          <a:xfrm>
            <a:off x="0" y="-1"/>
            <a:ext cx="12192000" cy="8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36C7DBC-8EF2-D4DE-44DD-6982CD23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6140" y="191974"/>
            <a:ext cx="7200898" cy="289270"/>
          </a:xfrm>
        </p:spPr>
        <p:txBody>
          <a:bodyPr/>
          <a:lstStyle/>
          <a:p>
            <a:endParaRPr lang="en-PL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6AFEFE3-B7E8-5332-49E9-553B4EB05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</p:spPr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297E38DA-26E8-6783-1761-8EB6B0252F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16725" y="1024827"/>
            <a:ext cx="5040313" cy="5283897"/>
          </a:xfrm>
        </p:spPr>
        <p:txBody>
          <a:bodyPr/>
          <a:lstStyle/>
          <a:p>
            <a:endParaRPr lang="en-PL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3B80F77-1B78-5FC4-E055-D2EB2CBB8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917" y="2803870"/>
            <a:ext cx="7926964" cy="1465524"/>
          </a:xfrm>
        </p:spPr>
        <p:txBody>
          <a:bodyPr anchor="t">
            <a:normAutofit/>
          </a:bodyPr>
          <a:lstStyle>
            <a:lvl1pPr algn="l">
              <a:defRPr sz="4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4959783-AC1C-3E06-AD9D-69BB34E1F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9917" y="4723077"/>
            <a:ext cx="5041900" cy="1585647"/>
          </a:xfrm>
        </p:spPr>
        <p:txBody>
          <a:bodyPr>
            <a:normAutofit/>
          </a:bodyPr>
          <a:lstStyle>
            <a:lvl1pPr marL="0" indent="0" algn="l"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PL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C8FF00-9F3F-A5BC-5A19-982FECD5BEBE}"/>
              </a:ext>
            </a:extLst>
          </p:cNvPr>
          <p:cNvCxnSpPr/>
          <p:nvPr userDrawn="1"/>
        </p:nvCxnSpPr>
        <p:spPr>
          <a:xfrm>
            <a:off x="463325" y="826994"/>
            <a:ext cx="113937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9">
            <a:extLst>
              <a:ext uri="{FF2B5EF4-FFF2-40B4-BE49-F238E27FC236}">
                <a16:creationId xmlns:a16="http://schemas.microsoft.com/office/drawing/2014/main" id="{0EC0D6EC-DDEF-ADA2-FDCE-051D8CFC38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637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268413"/>
            <a:ext cx="10080625" cy="1582737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A98E0-6CC2-3D2B-7651-CD2381374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3428999"/>
            <a:ext cx="10080624" cy="28797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B3726A1-675A-3D77-2DB5-2B6AB2D52433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B54D76A-80C0-B090-8BEB-1B1518BE15FD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1451849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268413"/>
            <a:ext cx="10080625" cy="1582737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A98E0-6CC2-3D2B-7651-CD2381374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3428999"/>
            <a:ext cx="4659312" cy="28797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EFECE2-6D0D-8AE4-3C36-0CCF9406890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78588" y="3428999"/>
            <a:ext cx="4659312" cy="28797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EDFD820-CA43-6342-9020-B2F1E4F10534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48A8EC9-54E6-ECE3-E9E4-765A77957146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8948186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552620"/>
            <a:ext cx="5761038" cy="575610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CB655272-C248-6F15-320C-F44319C32DBB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DF32F83-BBB5-9DD4-126C-5726B7085CAF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5573283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7">
            <a:extLst>
              <a:ext uri="{FF2B5EF4-FFF2-40B4-BE49-F238E27FC236}">
                <a16:creationId xmlns:a16="http://schemas.microsoft.com/office/drawing/2014/main" id="{FC6DC5E8-B277-B584-EB8C-29D539CA54B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 rot="2891678">
            <a:off x="5700014" y="507024"/>
            <a:ext cx="7029548" cy="6150858"/>
          </a:xfrm>
          <a:prstGeom prst="hexagon">
            <a:avLst>
              <a:gd name="adj" fmla="val 30818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69D42E70-4293-E995-5DC3-9FF3CF888217}"/>
              </a:ext>
            </a:extLst>
          </p:cNvPr>
          <p:cNvSpPr/>
          <p:nvPr userDrawn="1"/>
        </p:nvSpPr>
        <p:spPr>
          <a:xfrm rot="2870698">
            <a:off x="5827206" y="457961"/>
            <a:ext cx="7050547" cy="6494168"/>
          </a:xfrm>
          <a:prstGeom prst="hexagon">
            <a:avLst>
              <a:gd name="adj" fmla="val 31096"/>
              <a:gd name="vf" fmla="val 115470"/>
            </a:avLst>
          </a:prstGeom>
          <a:noFill/>
          <a:ln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CB655272-C248-6F15-320C-F44319C32DBB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DF32F83-BBB5-9DD4-126C-5726B7085CAF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658727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935412" y="549276"/>
            <a:ext cx="7921626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2160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F5C4B88-0A9F-FD7F-530C-D7A30378DF10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4335290-6FB5-FCB4-F5AE-69649EA241FA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7357267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6480175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6480175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56588" y="549276"/>
            <a:ext cx="3600450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310192A3-2C08-5C5A-DB08-96C766FC0953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3BFA365-45EF-CE9C-BF2B-A012BB2EB796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3422182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32072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BAF5CB6-5726-67BA-1945-35B0833163B5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5832257-F5AD-8D86-5572-63CAF866E49A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CEE301D1-6FAF-0EBA-3F07-64204B5ECBBB}"/>
              </a:ext>
            </a:extLst>
          </p:cNvPr>
          <p:cNvSpPr/>
          <p:nvPr userDrawn="1"/>
        </p:nvSpPr>
        <p:spPr>
          <a:xfrm>
            <a:off x="0" y="0"/>
            <a:ext cx="3826276" cy="816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pic>
        <p:nvPicPr>
          <p:cNvPr id="8" name="Picture 19">
            <a:extLst>
              <a:ext uri="{FF2B5EF4-FFF2-40B4-BE49-F238E27FC236}">
                <a16:creationId xmlns:a16="http://schemas.microsoft.com/office/drawing/2014/main" id="{44ED28E0-C089-ADCE-4D06-1C3B3B7BAD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007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32072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268413"/>
            <a:ext cx="10080625" cy="2148585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3811979"/>
            <a:ext cx="10080624" cy="249674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872BBAE-4B67-C0A3-B4FF-CD238BF6AEB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D03143E5-6DAF-630D-E373-C7DD10D0D65A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5442CDAB-327B-D56A-D559-52C199373718}"/>
              </a:ext>
            </a:extLst>
          </p:cNvPr>
          <p:cNvSpPr/>
          <p:nvPr userDrawn="1"/>
        </p:nvSpPr>
        <p:spPr>
          <a:xfrm>
            <a:off x="0" y="0"/>
            <a:ext cx="3826276" cy="816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pic>
        <p:nvPicPr>
          <p:cNvPr id="9" name="Picture 19">
            <a:extLst>
              <a:ext uri="{FF2B5EF4-FFF2-40B4-BE49-F238E27FC236}">
                <a16:creationId xmlns:a16="http://schemas.microsoft.com/office/drawing/2014/main" id="{0E16E4C9-17F6-6598-FBF1-F380407A82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613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3428999"/>
            <a:ext cx="4319587" cy="28797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57164" y="549276"/>
            <a:ext cx="2879724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E8E7DD5-D569-5084-EBDE-7EF3E4867A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75724" y="549276"/>
            <a:ext cx="2881314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5A25580-D655-D734-76E7-37F718528254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8552177-7A1F-A5C0-BEC5-59C096C18F6B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1538903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57164" y="5263909"/>
            <a:ext cx="2879724" cy="77830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57164" y="549275"/>
            <a:ext cx="2879724" cy="431772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E8E7DD5-D569-5084-EBDE-7EF3E4867A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75724" y="549275"/>
            <a:ext cx="2881314" cy="431958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A2D9E6F-98ED-3E8F-9020-8FE1720B4E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76157" y="3443825"/>
            <a:ext cx="4299117" cy="28649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855A12E-80EA-5D92-61A2-749A1A595BC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987252" y="5263909"/>
            <a:ext cx="2869786" cy="77830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1081A8F-F0EB-7DCB-9621-A0265A96F2AD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D7D03EB-DF41-43BF-57E4-B63D351C2D6C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679561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268413"/>
            <a:ext cx="10080625" cy="1582737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A98E0-6CC2-3D2B-7651-CD2381374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3428999"/>
            <a:ext cx="10080624" cy="28797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A1EB134-979A-844C-82F7-5C23BE5A10DC}" type="slidenum">
              <a:rPr lang="en-PL" smtClean="0"/>
              <a:pPr/>
              <a:t>‹#›</a:t>
            </a:fld>
            <a:endParaRPr lang="en-PL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5D7D4CD-C033-06EB-B36B-55B16108168F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3765326-8D95-E85C-C0D2-8069FABF7F7F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8659087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4941C-0D99-DD82-FDA2-1F82C4CFB6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6996" y="-607471"/>
            <a:ext cx="7187657" cy="7187747"/>
          </a:xfrm>
          <a:custGeom>
            <a:avLst/>
            <a:gdLst>
              <a:gd name="connsiteX0" fmla="*/ 0 w 2576594"/>
              <a:gd name="connsiteY0" fmla="*/ 1246982 h 2493963"/>
              <a:gd name="connsiteX1" fmla="*/ 1288297 w 2576594"/>
              <a:gd name="connsiteY1" fmla="*/ 0 h 2493963"/>
              <a:gd name="connsiteX2" fmla="*/ 2576594 w 2576594"/>
              <a:gd name="connsiteY2" fmla="*/ 1246982 h 2493963"/>
              <a:gd name="connsiteX3" fmla="*/ 1288297 w 2576594"/>
              <a:gd name="connsiteY3" fmla="*/ 2493964 h 2493963"/>
              <a:gd name="connsiteX4" fmla="*/ 0 w 2576594"/>
              <a:gd name="connsiteY4" fmla="*/ 1246982 h 2493963"/>
              <a:gd name="connsiteX0" fmla="*/ 0 w 3455368"/>
              <a:gd name="connsiteY0" fmla="*/ 3526848 h 3727854"/>
              <a:gd name="connsiteX1" fmla="*/ 2167071 w 3455368"/>
              <a:gd name="connsiteY1" fmla="*/ 82931 h 3727854"/>
              <a:gd name="connsiteX2" fmla="*/ 3455368 w 3455368"/>
              <a:gd name="connsiteY2" fmla="*/ 1329913 h 3727854"/>
              <a:gd name="connsiteX3" fmla="*/ 2167071 w 3455368"/>
              <a:gd name="connsiteY3" fmla="*/ 2576895 h 3727854"/>
              <a:gd name="connsiteX4" fmla="*/ 0 w 3455368"/>
              <a:gd name="connsiteY4" fmla="*/ 3526848 h 3727854"/>
              <a:gd name="connsiteX0" fmla="*/ 69316 w 3524684"/>
              <a:gd name="connsiteY0" fmla="*/ 4930853 h 5119588"/>
              <a:gd name="connsiteX1" fmla="*/ 811348 w 3524684"/>
              <a:gd name="connsiteY1" fmla="*/ 38146 h 5119588"/>
              <a:gd name="connsiteX2" fmla="*/ 3524684 w 3524684"/>
              <a:gd name="connsiteY2" fmla="*/ 2733918 h 5119588"/>
              <a:gd name="connsiteX3" fmla="*/ 2236387 w 3524684"/>
              <a:gd name="connsiteY3" fmla="*/ 3980900 h 5119588"/>
              <a:gd name="connsiteX4" fmla="*/ 69316 w 3524684"/>
              <a:gd name="connsiteY4" fmla="*/ 4930853 h 5119588"/>
              <a:gd name="connsiteX0" fmla="*/ 374922 w 3830290"/>
              <a:gd name="connsiteY0" fmla="*/ 4901976 h 5090711"/>
              <a:gd name="connsiteX1" fmla="*/ 1116954 w 3830290"/>
              <a:gd name="connsiteY1" fmla="*/ 9269 h 5090711"/>
              <a:gd name="connsiteX2" fmla="*/ 3830290 w 3830290"/>
              <a:gd name="connsiteY2" fmla="*/ 2705041 h 5090711"/>
              <a:gd name="connsiteX3" fmla="*/ 2541993 w 3830290"/>
              <a:gd name="connsiteY3" fmla="*/ 3952023 h 5090711"/>
              <a:gd name="connsiteX4" fmla="*/ 374922 w 3830290"/>
              <a:gd name="connsiteY4" fmla="*/ 4901976 h 5090711"/>
              <a:gd name="connsiteX0" fmla="*/ 104255 w 5162792"/>
              <a:gd name="connsiteY0" fmla="*/ 5035789 h 5247620"/>
              <a:gd name="connsiteX1" fmla="*/ 846287 w 5162792"/>
              <a:gd name="connsiteY1" fmla="*/ 143082 h 5247620"/>
              <a:gd name="connsiteX2" fmla="*/ 5162792 w 5162792"/>
              <a:gd name="connsiteY2" fmla="*/ 1568194 h 5247620"/>
              <a:gd name="connsiteX3" fmla="*/ 2271326 w 5162792"/>
              <a:gd name="connsiteY3" fmla="*/ 4085836 h 5247620"/>
              <a:gd name="connsiteX4" fmla="*/ 104255 w 5162792"/>
              <a:gd name="connsiteY4" fmla="*/ 5035789 h 5247620"/>
              <a:gd name="connsiteX0" fmla="*/ 316117 w 5745097"/>
              <a:gd name="connsiteY0" fmla="*/ 5035789 h 5625173"/>
              <a:gd name="connsiteX1" fmla="*/ 1058149 w 5745097"/>
              <a:gd name="connsiteY1" fmla="*/ 143082 h 5625173"/>
              <a:gd name="connsiteX2" fmla="*/ 5374654 w 5745097"/>
              <a:gd name="connsiteY2" fmla="*/ 1568194 h 5625173"/>
              <a:gd name="connsiteX3" fmla="*/ 5368892 w 5745097"/>
              <a:gd name="connsiteY3" fmla="*/ 5154616 h 5625173"/>
              <a:gd name="connsiteX4" fmla="*/ 316117 w 5745097"/>
              <a:gd name="connsiteY4" fmla="*/ 5035789 h 5625173"/>
              <a:gd name="connsiteX0" fmla="*/ 316117 w 5439005"/>
              <a:gd name="connsiteY0" fmla="*/ 5035789 h 5872726"/>
              <a:gd name="connsiteX1" fmla="*/ 1058149 w 5439005"/>
              <a:gd name="connsiteY1" fmla="*/ 143082 h 5872726"/>
              <a:gd name="connsiteX2" fmla="*/ 5374654 w 5439005"/>
              <a:gd name="connsiteY2" fmla="*/ 1568194 h 5872726"/>
              <a:gd name="connsiteX3" fmla="*/ 5368892 w 5439005"/>
              <a:gd name="connsiteY3" fmla="*/ 5154616 h 5872726"/>
              <a:gd name="connsiteX4" fmla="*/ 316117 w 5439005"/>
              <a:gd name="connsiteY4" fmla="*/ 5035789 h 5872726"/>
              <a:gd name="connsiteX0" fmla="*/ 316117 w 5745098"/>
              <a:gd name="connsiteY0" fmla="*/ 5200377 h 5840238"/>
              <a:gd name="connsiteX1" fmla="*/ 1058149 w 5745098"/>
              <a:gd name="connsiteY1" fmla="*/ 307670 h 5840238"/>
              <a:gd name="connsiteX2" fmla="*/ 5374654 w 5745098"/>
              <a:gd name="connsiteY2" fmla="*/ 937136 h 5840238"/>
              <a:gd name="connsiteX3" fmla="*/ 5368892 w 5745098"/>
              <a:gd name="connsiteY3" fmla="*/ 5319204 h 5840238"/>
              <a:gd name="connsiteX4" fmla="*/ 316117 w 5745098"/>
              <a:gd name="connsiteY4" fmla="*/ 5200377 h 5840238"/>
              <a:gd name="connsiteX0" fmla="*/ 316117 w 5745098"/>
              <a:gd name="connsiteY0" fmla="*/ 5193520 h 5833381"/>
              <a:gd name="connsiteX1" fmla="*/ 1058149 w 5745098"/>
              <a:gd name="connsiteY1" fmla="*/ 300813 h 5833381"/>
              <a:gd name="connsiteX2" fmla="*/ 5374654 w 5745098"/>
              <a:gd name="connsiteY2" fmla="*/ 930279 h 5833381"/>
              <a:gd name="connsiteX3" fmla="*/ 5368892 w 5745098"/>
              <a:gd name="connsiteY3" fmla="*/ 5312347 h 5833381"/>
              <a:gd name="connsiteX4" fmla="*/ 316117 w 5745098"/>
              <a:gd name="connsiteY4" fmla="*/ 5193520 h 5833381"/>
              <a:gd name="connsiteX0" fmla="*/ 316117 w 5648721"/>
              <a:gd name="connsiteY0" fmla="*/ 5193520 h 5833381"/>
              <a:gd name="connsiteX1" fmla="*/ 1058149 w 5648721"/>
              <a:gd name="connsiteY1" fmla="*/ 300813 h 5833381"/>
              <a:gd name="connsiteX2" fmla="*/ 5374654 w 5648721"/>
              <a:gd name="connsiteY2" fmla="*/ 930279 h 5833381"/>
              <a:gd name="connsiteX3" fmla="*/ 5368892 w 5648721"/>
              <a:gd name="connsiteY3" fmla="*/ 5312347 h 5833381"/>
              <a:gd name="connsiteX4" fmla="*/ 316117 w 5648721"/>
              <a:gd name="connsiteY4" fmla="*/ 5193520 h 5833381"/>
              <a:gd name="connsiteX0" fmla="*/ 316117 w 5634786"/>
              <a:gd name="connsiteY0" fmla="*/ 5193520 h 5833381"/>
              <a:gd name="connsiteX1" fmla="*/ 1058149 w 5634786"/>
              <a:gd name="connsiteY1" fmla="*/ 300813 h 5833381"/>
              <a:gd name="connsiteX2" fmla="*/ 5374654 w 5634786"/>
              <a:gd name="connsiteY2" fmla="*/ 930279 h 5833381"/>
              <a:gd name="connsiteX3" fmla="*/ 5368892 w 5634786"/>
              <a:gd name="connsiteY3" fmla="*/ 5312347 h 5833381"/>
              <a:gd name="connsiteX4" fmla="*/ 316117 w 5634786"/>
              <a:gd name="connsiteY4" fmla="*/ 5193520 h 5833381"/>
              <a:gd name="connsiteX0" fmla="*/ 316117 w 5634786"/>
              <a:gd name="connsiteY0" fmla="*/ 5207452 h 5847313"/>
              <a:gd name="connsiteX1" fmla="*/ 1058149 w 5634786"/>
              <a:gd name="connsiteY1" fmla="*/ 314745 h 5847313"/>
              <a:gd name="connsiteX2" fmla="*/ 5374654 w 5634786"/>
              <a:gd name="connsiteY2" fmla="*/ 944211 h 5847313"/>
              <a:gd name="connsiteX3" fmla="*/ 5368892 w 5634786"/>
              <a:gd name="connsiteY3" fmla="*/ 5326279 h 5847313"/>
              <a:gd name="connsiteX4" fmla="*/ 316117 w 5634786"/>
              <a:gd name="connsiteY4" fmla="*/ 5207452 h 5847313"/>
              <a:gd name="connsiteX0" fmla="*/ 312570 w 5631239"/>
              <a:gd name="connsiteY0" fmla="*/ 4784006 h 5384789"/>
              <a:gd name="connsiteX1" fmla="*/ 1066478 w 5631239"/>
              <a:gd name="connsiteY1" fmla="*/ 556317 h 5384789"/>
              <a:gd name="connsiteX2" fmla="*/ 5371107 w 5631239"/>
              <a:gd name="connsiteY2" fmla="*/ 520765 h 5384789"/>
              <a:gd name="connsiteX3" fmla="*/ 5365345 w 5631239"/>
              <a:gd name="connsiteY3" fmla="*/ 4902833 h 5384789"/>
              <a:gd name="connsiteX4" fmla="*/ 312570 w 5631239"/>
              <a:gd name="connsiteY4" fmla="*/ 4784006 h 5384789"/>
              <a:gd name="connsiteX0" fmla="*/ 252936 w 5571605"/>
              <a:gd name="connsiteY0" fmla="*/ 4940044 h 5540827"/>
              <a:gd name="connsiteX1" fmla="*/ 1006844 w 5571605"/>
              <a:gd name="connsiteY1" fmla="*/ 712355 h 5540827"/>
              <a:gd name="connsiteX2" fmla="*/ 5311473 w 5571605"/>
              <a:gd name="connsiteY2" fmla="*/ 676803 h 5540827"/>
              <a:gd name="connsiteX3" fmla="*/ 5305711 w 5571605"/>
              <a:gd name="connsiteY3" fmla="*/ 5058871 h 5540827"/>
              <a:gd name="connsiteX4" fmla="*/ 252936 w 5571605"/>
              <a:gd name="connsiteY4" fmla="*/ 4940044 h 5540827"/>
              <a:gd name="connsiteX0" fmla="*/ 312955 w 5634077"/>
              <a:gd name="connsiteY0" fmla="*/ 4750174 h 5346986"/>
              <a:gd name="connsiteX1" fmla="*/ 1066863 w 5634077"/>
              <a:gd name="connsiteY1" fmla="*/ 522485 h 5346986"/>
              <a:gd name="connsiteX2" fmla="*/ 5383368 w 5634077"/>
              <a:gd name="connsiteY2" fmla="*/ 546310 h 5346986"/>
              <a:gd name="connsiteX3" fmla="*/ 5365730 w 5634077"/>
              <a:gd name="connsiteY3" fmla="*/ 4869001 h 5346986"/>
              <a:gd name="connsiteX4" fmla="*/ 312955 w 5634077"/>
              <a:gd name="connsiteY4" fmla="*/ 4750174 h 5346986"/>
              <a:gd name="connsiteX0" fmla="*/ 312955 w 5998729"/>
              <a:gd name="connsiteY0" fmla="*/ 4750174 h 5346986"/>
              <a:gd name="connsiteX1" fmla="*/ 1066863 w 5998729"/>
              <a:gd name="connsiteY1" fmla="*/ 522485 h 5346986"/>
              <a:gd name="connsiteX2" fmla="*/ 5383368 w 5998729"/>
              <a:gd name="connsiteY2" fmla="*/ 546310 h 5346986"/>
              <a:gd name="connsiteX3" fmla="*/ 5365730 w 5998729"/>
              <a:gd name="connsiteY3" fmla="*/ 4869001 h 5346986"/>
              <a:gd name="connsiteX4" fmla="*/ 312955 w 5998729"/>
              <a:gd name="connsiteY4" fmla="*/ 4750174 h 5346986"/>
              <a:gd name="connsiteX0" fmla="*/ 312955 w 5998729"/>
              <a:gd name="connsiteY0" fmla="*/ 5229731 h 5826543"/>
              <a:gd name="connsiteX1" fmla="*/ 1066863 w 5998729"/>
              <a:gd name="connsiteY1" fmla="*/ 1002042 h 5826543"/>
              <a:gd name="connsiteX2" fmla="*/ 5383368 w 5998729"/>
              <a:gd name="connsiteY2" fmla="*/ 1025867 h 5826543"/>
              <a:gd name="connsiteX3" fmla="*/ 5365730 w 5998729"/>
              <a:gd name="connsiteY3" fmla="*/ 5348558 h 5826543"/>
              <a:gd name="connsiteX4" fmla="*/ 312955 w 5998729"/>
              <a:gd name="connsiteY4" fmla="*/ 5229731 h 5826543"/>
              <a:gd name="connsiteX0" fmla="*/ 312955 w 5686866"/>
              <a:gd name="connsiteY0" fmla="*/ 5229731 h 5826543"/>
              <a:gd name="connsiteX1" fmla="*/ 1066863 w 5686866"/>
              <a:gd name="connsiteY1" fmla="*/ 1002042 h 5826543"/>
              <a:gd name="connsiteX2" fmla="*/ 5383368 w 5686866"/>
              <a:gd name="connsiteY2" fmla="*/ 1025867 h 5826543"/>
              <a:gd name="connsiteX3" fmla="*/ 5365730 w 5686866"/>
              <a:gd name="connsiteY3" fmla="*/ 5348558 h 5826543"/>
              <a:gd name="connsiteX4" fmla="*/ 312955 w 5686866"/>
              <a:gd name="connsiteY4" fmla="*/ 5229731 h 5826543"/>
              <a:gd name="connsiteX0" fmla="*/ 310697 w 5697348"/>
              <a:gd name="connsiteY0" fmla="*/ 5316895 h 5874584"/>
              <a:gd name="connsiteX1" fmla="*/ 1076480 w 5697348"/>
              <a:gd name="connsiteY1" fmla="*/ 1006078 h 5874584"/>
              <a:gd name="connsiteX2" fmla="*/ 5392985 w 5697348"/>
              <a:gd name="connsiteY2" fmla="*/ 1029903 h 5874584"/>
              <a:gd name="connsiteX3" fmla="*/ 5375347 w 5697348"/>
              <a:gd name="connsiteY3" fmla="*/ 5352594 h 5874584"/>
              <a:gd name="connsiteX4" fmla="*/ 310697 w 5697348"/>
              <a:gd name="connsiteY4" fmla="*/ 5316895 h 5874584"/>
              <a:gd name="connsiteX0" fmla="*/ 247809 w 5634460"/>
              <a:gd name="connsiteY0" fmla="*/ 5316895 h 5887740"/>
              <a:gd name="connsiteX1" fmla="*/ 1013592 w 5634460"/>
              <a:gd name="connsiteY1" fmla="*/ 1006078 h 5887740"/>
              <a:gd name="connsiteX2" fmla="*/ 5330097 w 5634460"/>
              <a:gd name="connsiteY2" fmla="*/ 1029903 h 5887740"/>
              <a:gd name="connsiteX3" fmla="*/ 5312459 w 5634460"/>
              <a:gd name="connsiteY3" fmla="*/ 5352594 h 5887740"/>
              <a:gd name="connsiteX4" fmla="*/ 247809 w 5634460"/>
              <a:gd name="connsiteY4" fmla="*/ 5316895 h 5887740"/>
              <a:gd name="connsiteX0" fmla="*/ 314217 w 5700868"/>
              <a:gd name="connsiteY0" fmla="*/ 5304278 h 5859792"/>
              <a:gd name="connsiteX1" fmla="*/ 1068124 w 5700868"/>
              <a:gd name="connsiteY1" fmla="*/ 1029087 h 5859792"/>
              <a:gd name="connsiteX2" fmla="*/ 5396505 w 5700868"/>
              <a:gd name="connsiteY2" fmla="*/ 1017286 h 5859792"/>
              <a:gd name="connsiteX3" fmla="*/ 5378867 w 5700868"/>
              <a:gd name="connsiteY3" fmla="*/ 5339977 h 5859792"/>
              <a:gd name="connsiteX4" fmla="*/ 314217 w 5700868"/>
              <a:gd name="connsiteY4" fmla="*/ 5304278 h 5859792"/>
              <a:gd name="connsiteX0" fmla="*/ 323691 w 5710342"/>
              <a:gd name="connsiteY0" fmla="*/ 5251442 h 5806956"/>
              <a:gd name="connsiteX1" fmla="*/ 1077598 w 5710342"/>
              <a:gd name="connsiteY1" fmla="*/ 976251 h 5806956"/>
              <a:gd name="connsiteX2" fmla="*/ 5405979 w 5710342"/>
              <a:gd name="connsiteY2" fmla="*/ 964450 h 5806956"/>
              <a:gd name="connsiteX3" fmla="*/ 5388341 w 5710342"/>
              <a:gd name="connsiteY3" fmla="*/ 5287141 h 5806956"/>
              <a:gd name="connsiteX4" fmla="*/ 323691 w 5710342"/>
              <a:gd name="connsiteY4" fmla="*/ 5251442 h 5806956"/>
              <a:gd name="connsiteX0" fmla="*/ 309620 w 5696271"/>
              <a:gd name="connsiteY0" fmla="*/ 5307691 h 5863205"/>
              <a:gd name="connsiteX1" fmla="*/ 1063527 w 5696271"/>
              <a:gd name="connsiteY1" fmla="*/ 1032500 h 5863205"/>
              <a:gd name="connsiteX2" fmla="*/ 5391908 w 5696271"/>
              <a:gd name="connsiteY2" fmla="*/ 1020699 h 5863205"/>
              <a:gd name="connsiteX3" fmla="*/ 5374270 w 5696271"/>
              <a:gd name="connsiteY3" fmla="*/ 5343390 h 5863205"/>
              <a:gd name="connsiteX4" fmla="*/ 309620 w 5696271"/>
              <a:gd name="connsiteY4" fmla="*/ 5307691 h 5863205"/>
              <a:gd name="connsiteX0" fmla="*/ 272236 w 5658887"/>
              <a:gd name="connsiteY0" fmla="*/ 5290752 h 5846266"/>
              <a:gd name="connsiteX1" fmla="*/ 1026143 w 5658887"/>
              <a:gd name="connsiteY1" fmla="*/ 1015561 h 5846266"/>
              <a:gd name="connsiteX2" fmla="*/ 5354524 w 5658887"/>
              <a:gd name="connsiteY2" fmla="*/ 1003760 h 5846266"/>
              <a:gd name="connsiteX3" fmla="*/ 5336886 w 5658887"/>
              <a:gd name="connsiteY3" fmla="*/ 5326451 h 5846266"/>
              <a:gd name="connsiteX4" fmla="*/ 272236 w 5658887"/>
              <a:gd name="connsiteY4" fmla="*/ 5290752 h 5846266"/>
              <a:gd name="connsiteX0" fmla="*/ 323691 w 5710342"/>
              <a:gd name="connsiteY0" fmla="*/ 5367708 h 5923222"/>
              <a:gd name="connsiteX1" fmla="*/ 1077598 w 5710342"/>
              <a:gd name="connsiteY1" fmla="*/ 1092517 h 5923222"/>
              <a:gd name="connsiteX2" fmla="*/ 5405979 w 5710342"/>
              <a:gd name="connsiteY2" fmla="*/ 1080716 h 5923222"/>
              <a:gd name="connsiteX3" fmla="*/ 5388341 w 5710342"/>
              <a:gd name="connsiteY3" fmla="*/ 5403407 h 5923222"/>
              <a:gd name="connsiteX4" fmla="*/ 323691 w 5710342"/>
              <a:gd name="connsiteY4" fmla="*/ 5367708 h 5923222"/>
              <a:gd name="connsiteX0" fmla="*/ 320182 w 5668940"/>
              <a:gd name="connsiteY0" fmla="*/ 5367708 h 5621071"/>
              <a:gd name="connsiteX1" fmla="*/ 1074089 w 5668940"/>
              <a:gd name="connsiteY1" fmla="*/ 1092517 h 5621071"/>
              <a:gd name="connsiteX2" fmla="*/ 5402470 w 5668940"/>
              <a:gd name="connsiteY2" fmla="*/ 1080716 h 5621071"/>
              <a:gd name="connsiteX3" fmla="*/ 5337331 w 5668940"/>
              <a:gd name="connsiteY3" fmla="*/ 4690887 h 5621071"/>
              <a:gd name="connsiteX4" fmla="*/ 320182 w 5668940"/>
              <a:gd name="connsiteY4" fmla="*/ 5367708 h 5621071"/>
              <a:gd name="connsiteX0" fmla="*/ 320182 w 5632436"/>
              <a:gd name="connsiteY0" fmla="*/ 5367708 h 5644430"/>
              <a:gd name="connsiteX1" fmla="*/ 1074089 w 5632436"/>
              <a:gd name="connsiteY1" fmla="*/ 1092517 h 5644430"/>
              <a:gd name="connsiteX2" fmla="*/ 5402470 w 5632436"/>
              <a:gd name="connsiteY2" fmla="*/ 1080716 h 5644430"/>
              <a:gd name="connsiteX3" fmla="*/ 5337331 w 5632436"/>
              <a:gd name="connsiteY3" fmla="*/ 4690887 h 5644430"/>
              <a:gd name="connsiteX4" fmla="*/ 320182 w 5632436"/>
              <a:gd name="connsiteY4" fmla="*/ 5367708 h 5644430"/>
              <a:gd name="connsiteX0" fmla="*/ 325446 w 5695150"/>
              <a:gd name="connsiteY0" fmla="*/ 5367708 h 5640715"/>
              <a:gd name="connsiteX1" fmla="*/ 1079353 w 5695150"/>
              <a:gd name="connsiteY1" fmla="*/ 1092517 h 5640715"/>
              <a:gd name="connsiteX2" fmla="*/ 5407734 w 5695150"/>
              <a:gd name="connsiteY2" fmla="*/ 1080716 h 5640715"/>
              <a:gd name="connsiteX3" fmla="*/ 5413847 w 5695150"/>
              <a:gd name="connsiteY3" fmla="*/ 4679012 h 5640715"/>
              <a:gd name="connsiteX4" fmla="*/ 325446 w 5695150"/>
              <a:gd name="connsiteY4" fmla="*/ 5367708 h 5640715"/>
              <a:gd name="connsiteX0" fmla="*/ 325446 w 5746772"/>
              <a:gd name="connsiteY0" fmla="*/ 5367708 h 5827579"/>
              <a:gd name="connsiteX1" fmla="*/ 1079353 w 5746772"/>
              <a:gd name="connsiteY1" fmla="*/ 1092517 h 5827579"/>
              <a:gd name="connsiteX2" fmla="*/ 5407734 w 5746772"/>
              <a:gd name="connsiteY2" fmla="*/ 1080716 h 5827579"/>
              <a:gd name="connsiteX3" fmla="*/ 5413847 w 5746772"/>
              <a:gd name="connsiteY3" fmla="*/ 4679012 h 5827579"/>
              <a:gd name="connsiteX4" fmla="*/ 325446 w 5746772"/>
              <a:gd name="connsiteY4" fmla="*/ 5367708 h 5827579"/>
              <a:gd name="connsiteX0" fmla="*/ 325446 w 5649004"/>
              <a:gd name="connsiteY0" fmla="*/ 5367708 h 5859444"/>
              <a:gd name="connsiteX1" fmla="*/ 1079353 w 5649004"/>
              <a:gd name="connsiteY1" fmla="*/ 1092517 h 5859444"/>
              <a:gd name="connsiteX2" fmla="*/ 5407734 w 5649004"/>
              <a:gd name="connsiteY2" fmla="*/ 1080716 h 5859444"/>
              <a:gd name="connsiteX3" fmla="*/ 5413847 w 5649004"/>
              <a:gd name="connsiteY3" fmla="*/ 4679012 h 5859444"/>
              <a:gd name="connsiteX4" fmla="*/ 325446 w 5649004"/>
              <a:gd name="connsiteY4" fmla="*/ 5367708 h 5859444"/>
              <a:gd name="connsiteX0" fmla="*/ 315969 w 5721778"/>
              <a:gd name="connsiteY0" fmla="*/ 4993736 h 5229879"/>
              <a:gd name="connsiteX1" fmla="*/ 1069876 w 5721778"/>
              <a:gd name="connsiteY1" fmla="*/ 718545 h 5229879"/>
              <a:gd name="connsiteX2" fmla="*/ 5398257 w 5721778"/>
              <a:gd name="connsiteY2" fmla="*/ 1181757 h 5229879"/>
              <a:gd name="connsiteX3" fmla="*/ 5404370 w 5721778"/>
              <a:gd name="connsiteY3" fmla="*/ 4305040 h 5229879"/>
              <a:gd name="connsiteX4" fmla="*/ 315969 w 5721778"/>
              <a:gd name="connsiteY4" fmla="*/ 4993736 h 5229879"/>
              <a:gd name="connsiteX0" fmla="*/ 315969 w 5721778"/>
              <a:gd name="connsiteY0" fmla="*/ 5036433 h 5272576"/>
              <a:gd name="connsiteX1" fmla="*/ 1069876 w 5721778"/>
              <a:gd name="connsiteY1" fmla="*/ 761242 h 5272576"/>
              <a:gd name="connsiteX2" fmla="*/ 5398257 w 5721778"/>
              <a:gd name="connsiteY2" fmla="*/ 1224454 h 5272576"/>
              <a:gd name="connsiteX3" fmla="*/ 5404370 w 5721778"/>
              <a:gd name="connsiteY3" fmla="*/ 4347737 h 5272576"/>
              <a:gd name="connsiteX4" fmla="*/ 315969 w 5721778"/>
              <a:gd name="connsiteY4" fmla="*/ 5036433 h 5272576"/>
              <a:gd name="connsiteX0" fmla="*/ 295424 w 5701233"/>
              <a:gd name="connsiteY0" fmla="*/ 4961804 h 5185044"/>
              <a:gd name="connsiteX1" fmla="*/ 1120583 w 5701233"/>
              <a:gd name="connsiteY1" fmla="*/ 864743 h 5185044"/>
              <a:gd name="connsiteX2" fmla="*/ 5377712 w 5701233"/>
              <a:gd name="connsiteY2" fmla="*/ 1149825 h 5185044"/>
              <a:gd name="connsiteX3" fmla="*/ 5383825 w 5701233"/>
              <a:gd name="connsiteY3" fmla="*/ 4273108 h 5185044"/>
              <a:gd name="connsiteX4" fmla="*/ 295424 w 5701233"/>
              <a:gd name="connsiteY4" fmla="*/ 4961804 h 5185044"/>
              <a:gd name="connsiteX0" fmla="*/ 227944 w 6156019"/>
              <a:gd name="connsiteY0" fmla="*/ 4249685 h 4653160"/>
              <a:gd name="connsiteX1" fmla="*/ 1539991 w 6156019"/>
              <a:gd name="connsiteY1" fmla="*/ 829518 h 4653160"/>
              <a:gd name="connsiteX2" fmla="*/ 5797120 w 6156019"/>
              <a:gd name="connsiteY2" fmla="*/ 1114600 h 4653160"/>
              <a:gd name="connsiteX3" fmla="*/ 5803233 w 6156019"/>
              <a:gd name="connsiteY3" fmla="*/ 4237883 h 4653160"/>
              <a:gd name="connsiteX4" fmla="*/ 227944 w 6156019"/>
              <a:gd name="connsiteY4" fmla="*/ 4249685 h 4653160"/>
              <a:gd name="connsiteX0" fmla="*/ 2254 w 5930329"/>
              <a:gd name="connsiteY0" fmla="*/ 4249685 h 4728827"/>
              <a:gd name="connsiteX1" fmla="*/ 1314301 w 5930329"/>
              <a:gd name="connsiteY1" fmla="*/ 829518 h 4728827"/>
              <a:gd name="connsiteX2" fmla="*/ 5571430 w 5930329"/>
              <a:gd name="connsiteY2" fmla="*/ 1114600 h 4728827"/>
              <a:gd name="connsiteX3" fmla="*/ 5577543 w 5930329"/>
              <a:gd name="connsiteY3" fmla="*/ 4237883 h 4728827"/>
              <a:gd name="connsiteX4" fmla="*/ 2254 w 5930329"/>
              <a:gd name="connsiteY4" fmla="*/ 4249685 h 4728827"/>
              <a:gd name="connsiteX0" fmla="*/ 2203 w 6070417"/>
              <a:gd name="connsiteY0" fmla="*/ 3625988 h 4413820"/>
              <a:gd name="connsiteX1" fmla="*/ 1444879 w 6070417"/>
              <a:gd name="connsiteY1" fmla="*/ 799587 h 4413820"/>
              <a:gd name="connsiteX2" fmla="*/ 5702008 w 6070417"/>
              <a:gd name="connsiteY2" fmla="*/ 1084669 h 4413820"/>
              <a:gd name="connsiteX3" fmla="*/ 5708121 w 6070417"/>
              <a:gd name="connsiteY3" fmla="*/ 4207952 h 4413820"/>
              <a:gd name="connsiteX4" fmla="*/ 2203 w 6070417"/>
              <a:gd name="connsiteY4" fmla="*/ 3625988 h 4413820"/>
              <a:gd name="connsiteX0" fmla="*/ 53060 w 6121274"/>
              <a:gd name="connsiteY0" fmla="*/ 3625988 h 4456797"/>
              <a:gd name="connsiteX1" fmla="*/ 1495736 w 6121274"/>
              <a:gd name="connsiteY1" fmla="*/ 799587 h 4456797"/>
              <a:gd name="connsiteX2" fmla="*/ 5752865 w 6121274"/>
              <a:gd name="connsiteY2" fmla="*/ 1084669 h 4456797"/>
              <a:gd name="connsiteX3" fmla="*/ 5758978 w 6121274"/>
              <a:gd name="connsiteY3" fmla="*/ 4207952 h 4456797"/>
              <a:gd name="connsiteX4" fmla="*/ 53060 w 6121274"/>
              <a:gd name="connsiteY4" fmla="*/ 3625988 h 4456797"/>
              <a:gd name="connsiteX0" fmla="*/ 193599 w 6018185"/>
              <a:gd name="connsiteY0" fmla="*/ 3625988 h 4743687"/>
              <a:gd name="connsiteX1" fmla="*/ 1636275 w 6018185"/>
              <a:gd name="connsiteY1" fmla="*/ 799587 h 4743687"/>
              <a:gd name="connsiteX2" fmla="*/ 5893404 w 6018185"/>
              <a:gd name="connsiteY2" fmla="*/ 1084669 h 4743687"/>
              <a:gd name="connsiteX3" fmla="*/ 5578883 w 6018185"/>
              <a:gd name="connsiteY3" fmla="*/ 4623588 h 4743687"/>
              <a:gd name="connsiteX4" fmla="*/ 193599 w 6018185"/>
              <a:gd name="connsiteY4" fmla="*/ 3625988 h 4743687"/>
              <a:gd name="connsiteX0" fmla="*/ 193599 w 6018185"/>
              <a:gd name="connsiteY0" fmla="*/ 3625988 h 4915691"/>
              <a:gd name="connsiteX1" fmla="*/ 1636275 w 6018185"/>
              <a:gd name="connsiteY1" fmla="*/ 799587 h 4915691"/>
              <a:gd name="connsiteX2" fmla="*/ 5893404 w 6018185"/>
              <a:gd name="connsiteY2" fmla="*/ 1084669 h 4915691"/>
              <a:gd name="connsiteX3" fmla="*/ 5578883 w 6018185"/>
              <a:gd name="connsiteY3" fmla="*/ 4623588 h 4915691"/>
              <a:gd name="connsiteX4" fmla="*/ 3091886 w 6018185"/>
              <a:gd name="connsiteY4" fmla="*/ 4595458 h 4915691"/>
              <a:gd name="connsiteX5" fmla="*/ 193599 w 6018185"/>
              <a:gd name="connsiteY5" fmla="*/ 3625988 h 4915691"/>
              <a:gd name="connsiteX0" fmla="*/ 29539 w 5759925"/>
              <a:gd name="connsiteY0" fmla="*/ 3625988 h 5631302"/>
              <a:gd name="connsiteX1" fmla="*/ 1472215 w 5759925"/>
              <a:gd name="connsiteY1" fmla="*/ 799587 h 5631302"/>
              <a:gd name="connsiteX2" fmla="*/ 5729344 w 5759925"/>
              <a:gd name="connsiteY2" fmla="*/ 1084669 h 5631302"/>
              <a:gd name="connsiteX3" fmla="*/ 5414823 w 5759925"/>
              <a:gd name="connsiteY3" fmla="*/ 4623588 h 5631302"/>
              <a:gd name="connsiteX4" fmla="*/ 2559691 w 5759925"/>
              <a:gd name="connsiteY4" fmla="*/ 5592986 h 5631302"/>
              <a:gd name="connsiteX5" fmla="*/ 29539 w 5759925"/>
              <a:gd name="connsiteY5" fmla="*/ 3625988 h 5631302"/>
              <a:gd name="connsiteX0" fmla="*/ 27945 w 5817782"/>
              <a:gd name="connsiteY0" fmla="*/ 3937721 h 5646152"/>
              <a:gd name="connsiteX1" fmla="*/ 1529998 w 5817782"/>
              <a:gd name="connsiteY1" fmla="*/ 814437 h 5646152"/>
              <a:gd name="connsiteX2" fmla="*/ 5787127 w 5817782"/>
              <a:gd name="connsiteY2" fmla="*/ 1099519 h 5646152"/>
              <a:gd name="connsiteX3" fmla="*/ 5472606 w 5817782"/>
              <a:gd name="connsiteY3" fmla="*/ 4638438 h 5646152"/>
              <a:gd name="connsiteX4" fmla="*/ 2617474 w 5817782"/>
              <a:gd name="connsiteY4" fmla="*/ 5607836 h 5646152"/>
              <a:gd name="connsiteX5" fmla="*/ 27945 w 5817782"/>
              <a:gd name="connsiteY5" fmla="*/ 3937721 h 5646152"/>
              <a:gd name="connsiteX0" fmla="*/ 27066 w 5852574"/>
              <a:gd name="connsiteY0" fmla="*/ 4000095 h 5649150"/>
              <a:gd name="connsiteX1" fmla="*/ 1564745 w 5852574"/>
              <a:gd name="connsiteY1" fmla="*/ 817435 h 5649150"/>
              <a:gd name="connsiteX2" fmla="*/ 5821874 w 5852574"/>
              <a:gd name="connsiteY2" fmla="*/ 1102517 h 5649150"/>
              <a:gd name="connsiteX3" fmla="*/ 5507353 w 5852574"/>
              <a:gd name="connsiteY3" fmla="*/ 4641436 h 5649150"/>
              <a:gd name="connsiteX4" fmla="*/ 2652221 w 5852574"/>
              <a:gd name="connsiteY4" fmla="*/ 5610834 h 5649150"/>
              <a:gd name="connsiteX5" fmla="*/ 27066 w 5852574"/>
              <a:gd name="connsiteY5" fmla="*/ 4000095 h 5649150"/>
              <a:gd name="connsiteX0" fmla="*/ 39943 w 5865451"/>
              <a:gd name="connsiteY0" fmla="*/ 4000095 h 5785122"/>
              <a:gd name="connsiteX1" fmla="*/ 1577622 w 5865451"/>
              <a:gd name="connsiteY1" fmla="*/ 817435 h 5785122"/>
              <a:gd name="connsiteX2" fmla="*/ 5834751 w 5865451"/>
              <a:gd name="connsiteY2" fmla="*/ 1102517 h 5785122"/>
              <a:gd name="connsiteX3" fmla="*/ 5520230 w 5865451"/>
              <a:gd name="connsiteY3" fmla="*/ 4641436 h 5785122"/>
              <a:gd name="connsiteX4" fmla="*/ 2961981 w 5865451"/>
              <a:gd name="connsiteY4" fmla="*/ 5753338 h 5785122"/>
              <a:gd name="connsiteX5" fmla="*/ 39943 w 5865451"/>
              <a:gd name="connsiteY5" fmla="*/ 4000095 h 5785122"/>
              <a:gd name="connsiteX0" fmla="*/ 39943 w 7000658"/>
              <a:gd name="connsiteY0" fmla="*/ 4000095 h 5820006"/>
              <a:gd name="connsiteX1" fmla="*/ 1577622 w 7000658"/>
              <a:gd name="connsiteY1" fmla="*/ 817435 h 5820006"/>
              <a:gd name="connsiteX2" fmla="*/ 5834751 w 7000658"/>
              <a:gd name="connsiteY2" fmla="*/ 1102517 h 5820006"/>
              <a:gd name="connsiteX3" fmla="*/ 6921518 w 7000658"/>
              <a:gd name="connsiteY3" fmla="*/ 5033321 h 5820006"/>
              <a:gd name="connsiteX4" fmla="*/ 2961981 w 7000658"/>
              <a:gd name="connsiteY4" fmla="*/ 5753338 h 5820006"/>
              <a:gd name="connsiteX5" fmla="*/ 39943 w 7000658"/>
              <a:gd name="connsiteY5" fmla="*/ 4000095 h 5820006"/>
              <a:gd name="connsiteX0" fmla="*/ 39943 w 7324239"/>
              <a:gd name="connsiteY0" fmla="*/ 4000095 h 5770571"/>
              <a:gd name="connsiteX1" fmla="*/ 1577622 w 7324239"/>
              <a:gd name="connsiteY1" fmla="*/ 817435 h 5770571"/>
              <a:gd name="connsiteX2" fmla="*/ 5834751 w 7324239"/>
              <a:gd name="connsiteY2" fmla="*/ 1102517 h 5770571"/>
              <a:gd name="connsiteX3" fmla="*/ 6921518 w 7324239"/>
              <a:gd name="connsiteY3" fmla="*/ 5033321 h 5770571"/>
              <a:gd name="connsiteX4" fmla="*/ 2961981 w 7324239"/>
              <a:gd name="connsiteY4" fmla="*/ 5753338 h 5770571"/>
              <a:gd name="connsiteX5" fmla="*/ 39943 w 7324239"/>
              <a:gd name="connsiteY5" fmla="*/ 4000095 h 5770571"/>
              <a:gd name="connsiteX0" fmla="*/ 39943 w 6939952"/>
              <a:gd name="connsiteY0" fmla="*/ 4000095 h 5770571"/>
              <a:gd name="connsiteX1" fmla="*/ 1577622 w 6939952"/>
              <a:gd name="connsiteY1" fmla="*/ 817435 h 5770571"/>
              <a:gd name="connsiteX2" fmla="*/ 5834751 w 6939952"/>
              <a:gd name="connsiteY2" fmla="*/ 1102517 h 5770571"/>
              <a:gd name="connsiteX3" fmla="*/ 6921518 w 6939952"/>
              <a:gd name="connsiteY3" fmla="*/ 5033321 h 5770571"/>
              <a:gd name="connsiteX4" fmla="*/ 2961981 w 6939952"/>
              <a:gd name="connsiteY4" fmla="*/ 5753338 h 5770571"/>
              <a:gd name="connsiteX5" fmla="*/ 39943 w 6939952"/>
              <a:gd name="connsiteY5" fmla="*/ 4000095 h 5770571"/>
              <a:gd name="connsiteX0" fmla="*/ 39943 w 6939952"/>
              <a:gd name="connsiteY0" fmla="*/ 4000095 h 5774179"/>
              <a:gd name="connsiteX1" fmla="*/ 1577622 w 6939952"/>
              <a:gd name="connsiteY1" fmla="*/ 817435 h 5774179"/>
              <a:gd name="connsiteX2" fmla="*/ 5834751 w 6939952"/>
              <a:gd name="connsiteY2" fmla="*/ 1102517 h 5774179"/>
              <a:gd name="connsiteX3" fmla="*/ 6921518 w 6939952"/>
              <a:gd name="connsiteY3" fmla="*/ 5033321 h 5774179"/>
              <a:gd name="connsiteX4" fmla="*/ 2961981 w 6939952"/>
              <a:gd name="connsiteY4" fmla="*/ 5753338 h 5774179"/>
              <a:gd name="connsiteX5" fmla="*/ 39943 w 6939952"/>
              <a:gd name="connsiteY5" fmla="*/ 4000095 h 5774179"/>
              <a:gd name="connsiteX0" fmla="*/ 62517 w 6962526"/>
              <a:gd name="connsiteY0" fmla="*/ 4000095 h 5914074"/>
              <a:gd name="connsiteX1" fmla="*/ 1600196 w 6962526"/>
              <a:gd name="connsiteY1" fmla="*/ 817435 h 5914074"/>
              <a:gd name="connsiteX2" fmla="*/ 5857325 w 6962526"/>
              <a:gd name="connsiteY2" fmla="*/ 1102517 h 5914074"/>
              <a:gd name="connsiteX3" fmla="*/ 6944092 w 6962526"/>
              <a:gd name="connsiteY3" fmla="*/ 5033321 h 5914074"/>
              <a:gd name="connsiteX4" fmla="*/ 3447693 w 6962526"/>
              <a:gd name="connsiteY4" fmla="*/ 5895842 h 5914074"/>
              <a:gd name="connsiteX5" fmla="*/ 62517 w 6962526"/>
              <a:gd name="connsiteY5" fmla="*/ 4000095 h 5914074"/>
              <a:gd name="connsiteX0" fmla="*/ 62517 w 6962526"/>
              <a:gd name="connsiteY0" fmla="*/ 4000095 h 5909063"/>
              <a:gd name="connsiteX1" fmla="*/ 1600196 w 6962526"/>
              <a:gd name="connsiteY1" fmla="*/ 817435 h 5909063"/>
              <a:gd name="connsiteX2" fmla="*/ 5857325 w 6962526"/>
              <a:gd name="connsiteY2" fmla="*/ 1102517 h 5909063"/>
              <a:gd name="connsiteX3" fmla="*/ 6944092 w 6962526"/>
              <a:gd name="connsiteY3" fmla="*/ 5033321 h 5909063"/>
              <a:gd name="connsiteX4" fmla="*/ 3447693 w 6962526"/>
              <a:gd name="connsiteY4" fmla="*/ 5895842 h 5909063"/>
              <a:gd name="connsiteX5" fmla="*/ 62517 w 6962526"/>
              <a:gd name="connsiteY5" fmla="*/ 4000095 h 5909063"/>
              <a:gd name="connsiteX0" fmla="*/ 72715 w 7004788"/>
              <a:gd name="connsiteY0" fmla="*/ 4473865 h 6382833"/>
              <a:gd name="connsiteX1" fmla="*/ 1610394 w 7004788"/>
              <a:gd name="connsiteY1" fmla="*/ 1291205 h 6382833"/>
              <a:gd name="connsiteX2" fmla="*/ 6948178 w 7004788"/>
              <a:gd name="connsiteY2" fmla="*/ 923144 h 6382833"/>
              <a:gd name="connsiteX3" fmla="*/ 6954290 w 7004788"/>
              <a:gd name="connsiteY3" fmla="*/ 5507091 h 6382833"/>
              <a:gd name="connsiteX4" fmla="*/ 3457891 w 7004788"/>
              <a:gd name="connsiteY4" fmla="*/ 6369612 h 6382833"/>
              <a:gd name="connsiteX5" fmla="*/ 72715 w 7004788"/>
              <a:gd name="connsiteY5" fmla="*/ 4473865 h 6382833"/>
              <a:gd name="connsiteX0" fmla="*/ 106881 w 7038954"/>
              <a:gd name="connsiteY0" fmla="*/ 4547924 h 6456892"/>
              <a:gd name="connsiteX1" fmla="*/ 1415960 w 7038954"/>
              <a:gd name="connsiteY1" fmla="*/ 1109770 h 6456892"/>
              <a:gd name="connsiteX2" fmla="*/ 6982344 w 7038954"/>
              <a:gd name="connsiteY2" fmla="*/ 997203 h 6456892"/>
              <a:gd name="connsiteX3" fmla="*/ 6988456 w 7038954"/>
              <a:gd name="connsiteY3" fmla="*/ 5581150 h 6456892"/>
              <a:gd name="connsiteX4" fmla="*/ 3492057 w 7038954"/>
              <a:gd name="connsiteY4" fmla="*/ 6443671 h 6456892"/>
              <a:gd name="connsiteX5" fmla="*/ 106881 w 7038954"/>
              <a:gd name="connsiteY5" fmla="*/ 4547924 h 6456892"/>
              <a:gd name="connsiteX0" fmla="*/ 107112 w 7040332"/>
              <a:gd name="connsiteY0" fmla="*/ 4975368 h 6884336"/>
              <a:gd name="connsiteX1" fmla="*/ 1416191 w 7040332"/>
              <a:gd name="connsiteY1" fmla="*/ 1537214 h 6884336"/>
              <a:gd name="connsiteX2" fmla="*/ 6996022 w 7040332"/>
              <a:gd name="connsiteY2" fmla="*/ 866594 h 6884336"/>
              <a:gd name="connsiteX3" fmla="*/ 6988687 w 7040332"/>
              <a:gd name="connsiteY3" fmla="*/ 6008594 h 6884336"/>
              <a:gd name="connsiteX4" fmla="*/ 3492288 w 7040332"/>
              <a:gd name="connsiteY4" fmla="*/ 6871115 h 6884336"/>
              <a:gd name="connsiteX5" fmla="*/ 107112 w 7040332"/>
              <a:gd name="connsiteY5" fmla="*/ 4975368 h 6884336"/>
              <a:gd name="connsiteX0" fmla="*/ 125032 w 7058252"/>
              <a:gd name="connsiteY0" fmla="*/ 5026174 h 6935142"/>
              <a:gd name="connsiteX1" fmla="*/ 1339981 w 7058252"/>
              <a:gd name="connsiteY1" fmla="*/ 1386314 h 6935142"/>
              <a:gd name="connsiteX2" fmla="*/ 7013942 w 7058252"/>
              <a:gd name="connsiteY2" fmla="*/ 917400 h 6935142"/>
              <a:gd name="connsiteX3" fmla="*/ 7006607 w 7058252"/>
              <a:gd name="connsiteY3" fmla="*/ 6059400 h 6935142"/>
              <a:gd name="connsiteX4" fmla="*/ 3510208 w 7058252"/>
              <a:gd name="connsiteY4" fmla="*/ 6921921 h 6935142"/>
              <a:gd name="connsiteX5" fmla="*/ 125032 w 7058252"/>
              <a:gd name="connsiteY5" fmla="*/ 5026174 h 6935142"/>
              <a:gd name="connsiteX0" fmla="*/ 96994 w 7030214"/>
              <a:gd name="connsiteY0" fmla="*/ 5112058 h 7021026"/>
              <a:gd name="connsiteX1" fmla="*/ 1311943 w 7030214"/>
              <a:gd name="connsiteY1" fmla="*/ 1472198 h 7021026"/>
              <a:gd name="connsiteX2" fmla="*/ 6985904 w 7030214"/>
              <a:gd name="connsiteY2" fmla="*/ 1003284 h 7021026"/>
              <a:gd name="connsiteX3" fmla="*/ 6978569 w 7030214"/>
              <a:gd name="connsiteY3" fmla="*/ 6145284 h 7021026"/>
              <a:gd name="connsiteX4" fmla="*/ 3482170 w 7030214"/>
              <a:gd name="connsiteY4" fmla="*/ 7007805 h 7021026"/>
              <a:gd name="connsiteX5" fmla="*/ 96994 w 7030214"/>
              <a:gd name="connsiteY5" fmla="*/ 5112058 h 7021026"/>
              <a:gd name="connsiteX0" fmla="*/ 165399 w 7098619"/>
              <a:gd name="connsiteY0" fmla="*/ 5137158 h 7046126"/>
              <a:gd name="connsiteX1" fmla="*/ 1030724 w 7098619"/>
              <a:gd name="connsiteY1" fmla="*/ 1416616 h 7046126"/>
              <a:gd name="connsiteX2" fmla="*/ 7054309 w 7098619"/>
              <a:gd name="connsiteY2" fmla="*/ 1028384 h 7046126"/>
              <a:gd name="connsiteX3" fmla="*/ 7046974 w 7098619"/>
              <a:gd name="connsiteY3" fmla="*/ 6170384 h 7046126"/>
              <a:gd name="connsiteX4" fmla="*/ 3550575 w 7098619"/>
              <a:gd name="connsiteY4" fmla="*/ 7032905 h 7046126"/>
              <a:gd name="connsiteX5" fmla="*/ 165399 w 7098619"/>
              <a:gd name="connsiteY5" fmla="*/ 5137158 h 7046126"/>
              <a:gd name="connsiteX0" fmla="*/ 175351 w 7108571"/>
              <a:gd name="connsiteY0" fmla="*/ 5226784 h 7135752"/>
              <a:gd name="connsiteX1" fmla="*/ 1040676 w 7108571"/>
              <a:gd name="connsiteY1" fmla="*/ 1506242 h 7135752"/>
              <a:gd name="connsiteX2" fmla="*/ 7064261 w 7108571"/>
              <a:gd name="connsiteY2" fmla="*/ 1118010 h 7135752"/>
              <a:gd name="connsiteX3" fmla="*/ 7056926 w 7108571"/>
              <a:gd name="connsiteY3" fmla="*/ 6260010 h 7135752"/>
              <a:gd name="connsiteX4" fmla="*/ 3560527 w 7108571"/>
              <a:gd name="connsiteY4" fmla="*/ 7122531 h 7135752"/>
              <a:gd name="connsiteX5" fmla="*/ 175351 w 7108571"/>
              <a:gd name="connsiteY5" fmla="*/ 5226784 h 7135752"/>
              <a:gd name="connsiteX0" fmla="*/ 175351 w 7108571"/>
              <a:gd name="connsiteY0" fmla="*/ 5226784 h 7127573"/>
              <a:gd name="connsiteX1" fmla="*/ 1040676 w 7108571"/>
              <a:gd name="connsiteY1" fmla="*/ 1506242 h 7127573"/>
              <a:gd name="connsiteX2" fmla="*/ 7064261 w 7108571"/>
              <a:gd name="connsiteY2" fmla="*/ 1118010 h 7127573"/>
              <a:gd name="connsiteX3" fmla="*/ 7056926 w 7108571"/>
              <a:gd name="connsiteY3" fmla="*/ 6260010 h 7127573"/>
              <a:gd name="connsiteX4" fmla="*/ 3560527 w 7108571"/>
              <a:gd name="connsiteY4" fmla="*/ 7122531 h 7127573"/>
              <a:gd name="connsiteX5" fmla="*/ 175351 w 7108571"/>
              <a:gd name="connsiteY5" fmla="*/ 5226784 h 7127573"/>
              <a:gd name="connsiteX0" fmla="*/ 175351 w 7170557"/>
              <a:gd name="connsiteY0" fmla="*/ 5226784 h 7154795"/>
              <a:gd name="connsiteX1" fmla="*/ 1040676 w 7170557"/>
              <a:gd name="connsiteY1" fmla="*/ 1506242 h 7154795"/>
              <a:gd name="connsiteX2" fmla="*/ 7064261 w 7170557"/>
              <a:gd name="connsiteY2" fmla="*/ 1118010 h 7154795"/>
              <a:gd name="connsiteX3" fmla="*/ 7124161 w 7170557"/>
              <a:gd name="connsiteY3" fmla="*/ 6643252 h 7154795"/>
              <a:gd name="connsiteX4" fmla="*/ 3560527 w 7170557"/>
              <a:gd name="connsiteY4" fmla="*/ 7122531 h 7154795"/>
              <a:gd name="connsiteX5" fmla="*/ 175351 w 7170557"/>
              <a:gd name="connsiteY5" fmla="*/ 5226784 h 7154795"/>
              <a:gd name="connsiteX0" fmla="*/ 175351 w 7170557"/>
              <a:gd name="connsiteY0" fmla="*/ 5226784 h 7135754"/>
              <a:gd name="connsiteX1" fmla="*/ 1040676 w 7170557"/>
              <a:gd name="connsiteY1" fmla="*/ 1506242 h 7135754"/>
              <a:gd name="connsiteX2" fmla="*/ 7064261 w 7170557"/>
              <a:gd name="connsiteY2" fmla="*/ 1118010 h 7135754"/>
              <a:gd name="connsiteX3" fmla="*/ 7124161 w 7170557"/>
              <a:gd name="connsiteY3" fmla="*/ 6643252 h 7135754"/>
              <a:gd name="connsiteX4" fmla="*/ 3560527 w 7170557"/>
              <a:gd name="connsiteY4" fmla="*/ 7122531 h 7135754"/>
              <a:gd name="connsiteX5" fmla="*/ 175351 w 7170557"/>
              <a:gd name="connsiteY5" fmla="*/ 5226784 h 7135754"/>
              <a:gd name="connsiteX0" fmla="*/ 192451 w 7187657"/>
              <a:gd name="connsiteY0" fmla="*/ 5278777 h 7187747"/>
              <a:gd name="connsiteX1" fmla="*/ 1057776 w 7187657"/>
              <a:gd name="connsiteY1" fmla="*/ 1558235 h 7187747"/>
              <a:gd name="connsiteX2" fmla="*/ 7081361 w 7187657"/>
              <a:gd name="connsiteY2" fmla="*/ 1170003 h 7187747"/>
              <a:gd name="connsiteX3" fmla="*/ 7141261 w 7187657"/>
              <a:gd name="connsiteY3" fmla="*/ 6695245 h 7187747"/>
              <a:gd name="connsiteX4" fmla="*/ 3577627 w 7187657"/>
              <a:gd name="connsiteY4" fmla="*/ 7174524 h 7187747"/>
              <a:gd name="connsiteX5" fmla="*/ 192451 w 7187657"/>
              <a:gd name="connsiteY5" fmla="*/ 5278777 h 718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657" h="7187747">
                <a:moveTo>
                  <a:pt x="192451" y="5278777"/>
                </a:moveTo>
                <a:cubicBezTo>
                  <a:pt x="-227524" y="4342729"/>
                  <a:pt x="30647" y="3096919"/>
                  <a:pt x="1057776" y="1558235"/>
                </a:cubicBezTo>
                <a:cubicBezTo>
                  <a:pt x="2084905" y="19551"/>
                  <a:pt x="7485122" y="-824972"/>
                  <a:pt x="7081361" y="1170003"/>
                </a:cubicBezTo>
                <a:cubicBezTo>
                  <a:pt x="6784478" y="3343107"/>
                  <a:pt x="7346924" y="6703879"/>
                  <a:pt x="7141261" y="6695245"/>
                </a:cubicBezTo>
                <a:cubicBezTo>
                  <a:pt x="5534310" y="6259098"/>
                  <a:pt x="4823168" y="7316473"/>
                  <a:pt x="3577627" y="7174524"/>
                </a:cubicBezTo>
                <a:cubicBezTo>
                  <a:pt x="2332086" y="7032575"/>
                  <a:pt x="612426" y="6214825"/>
                  <a:pt x="192451" y="527877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1E99A95-D090-6491-7751-205E09F97B77}"/>
              </a:ext>
            </a:extLst>
          </p:cNvPr>
          <p:cNvSpPr/>
          <p:nvPr userDrawn="1"/>
        </p:nvSpPr>
        <p:spPr>
          <a:xfrm>
            <a:off x="5663376" y="-127747"/>
            <a:ext cx="6949964" cy="6703159"/>
          </a:xfrm>
          <a:custGeom>
            <a:avLst/>
            <a:gdLst>
              <a:gd name="connsiteX0" fmla="*/ 2287518 w 6940200"/>
              <a:gd name="connsiteY0" fmla="*/ 0 h 6651654"/>
              <a:gd name="connsiteX1" fmla="*/ 1023494 w 6940200"/>
              <a:gd name="connsiteY1" fmla="*/ 766482 h 6651654"/>
              <a:gd name="connsiteX2" fmla="*/ 21688 w 6940200"/>
              <a:gd name="connsiteY2" fmla="*/ 2413747 h 6651654"/>
              <a:gd name="connsiteX3" fmla="*/ 344418 w 6940200"/>
              <a:gd name="connsiteY3" fmla="*/ 4417359 h 6651654"/>
              <a:gd name="connsiteX4" fmla="*/ 458718 w 6940200"/>
              <a:gd name="connsiteY4" fmla="*/ 5681382 h 6651654"/>
              <a:gd name="connsiteX5" fmla="*/ 2482500 w 6940200"/>
              <a:gd name="connsiteY5" fmla="*/ 6642847 h 6651654"/>
              <a:gd name="connsiteX6" fmla="*/ 5467747 w 6940200"/>
              <a:gd name="connsiteY6" fmla="*/ 6165476 h 6651654"/>
              <a:gd name="connsiteX7" fmla="*/ 6940200 w 6940200"/>
              <a:gd name="connsiteY7" fmla="*/ 6286500 h 6651654"/>
              <a:gd name="connsiteX0" fmla="*/ 2287518 w 6940200"/>
              <a:gd name="connsiteY0" fmla="*/ 0 h 6651654"/>
              <a:gd name="connsiteX1" fmla="*/ 1023494 w 6940200"/>
              <a:gd name="connsiteY1" fmla="*/ 766482 h 6651654"/>
              <a:gd name="connsiteX2" fmla="*/ 21688 w 6940200"/>
              <a:gd name="connsiteY2" fmla="*/ 2413747 h 6651654"/>
              <a:gd name="connsiteX3" fmla="*/ 344418 w 6940200"/>
              <a:gd name="connsiteY3" fmla="*/ 4417359 h 6651654"/>
              <a:gd name="connsiteX4" fmla="*/ 458718 w 6940200"/>
              <a:gd name="connsiteY4" fmla="*/ 5681382 h 6651654"/>
              <a:gd name="connsiteX5" fmla="*/ 2482500 w 6940200"/>
              <a:gd name="connsiteY5" fmla="*/ 6642847 h 6651654"/>
              <a:gd name="connsiteX6" fmla="*/ 5467747 w 6940200"/>
              <a:gd name="connsiteY6" fmla="*/ 6165476 h 6651654"/>
              <a:gd name="connsiteX7" fmla="*/ 6940200 w 6940200"/>
              <a:gd name="connsiteY7" fmla="*/ 6286500 h 6651654"/>
              <a:gd name="connsiteX0" fmla="*/ 2288319 w 6941001"/>
              <a:gd name="connsiteY0" fmla="*/ 0 h 6652975"/>
              <a:gd name="connsiteX1" fmla="*/ 1024295 w 6941001"/>
              <a:gd name="connsiteY1" fmla="*/ 766482 h 6652975"/>
              <a:gd name="connsiteX2" fmla="*/ 22489 w 6941001"/>
              <a:gd name="connsiteY2" fmla="*/ 2413747 h 6652975"/>
              <a:gd name="connsiteX3" fmla="*/ 345219 w 6941001"/>
              <a:gd name="connsiteY3" fmla="*/ 4417359 h 6652975"/>
              <a:gd name="connsiteX4" fmla="*/ 560372 w 6941001"/>
              <a:gd name="connsiteY4" fmla="*/ 5641041 h 6652975"/>
              <a:gd name="connsiteX5" fmla="*/ 2483301 w 6941001"/>
              <a:gd name="connsiteY5" fmla="*/ 6642847 h 6652975"/>
              <a:gd name="connsiteX6" fmla="*/ 5468548 w 6941001"/>
              <a:gd name="connsiteY6" fmla="*/ 6165476 h 6652975"/>
              <a:gd name="connsiteX7" fmla="*/ 6941001 w 6941001"/>
              <a:gd name="connsiteY7" fmla="*/ 6286500 h 6652975"/>
              <a:gd name="connsiteX0" fmla="*/ 2290490 w 6943172"/>
              <a:gd name="connsiteY0" fmla="*/ 0 h 6652975"/>
              <a:gd name="connsiteX1" fmla="*/ 1026466 w 6943172"/>
              <a:gd name="connsiteY1" fmla="*/ 766482 h 6652975"/>
              <a:gd name="connsiteX2" fmla="*/ 24660 w 6943172"/>
              <a:gd name="connsiteY2" fmla="*/ 2413747 h 6652975"/>
              <a:gd name="connsiteX3" fmla="*/ 327220 w 6943172"/>
              <a:gd name="connsiteY3" fmla="*/ 4350124 h 6652975"/>
              <a:gd name="connsiteX4" fmla="*/ 562543 w 6943172"/>
              <a:gd name="connsiteY4" fmla="*/ 5641041 h 6652975"/>
              <a:gd name="connsiteX5" fmla="*/ 2485472 w 6943172"/>
              <a:gd name="connsiteY5" fmla="*/ 6642847 h 6652975"/>
              <a:gd name="connsiteX6" fmla="*/ 5470719 w 6943172"/>
              <a:gd name="connsiteY6" fmla="*/ 6165476 h 6652975"/>
              <a:gd name="connsiteX7" fmla="*/ 6943172 w 6943172"/>
              <a:gd name="connsiteY7" fmla="*/ 6286500 h 6652975"/>
              <a:gd name="connsiteX0" fmla="*/ 2290490 w 6943172"/>
              <a:gd name="connsiteY0" fmla="*/ 0 h 6606825"/>
              <a:gd name="connsiteX1" fmla="*/ 1026466 w 6943172"/>
              <a:gd name="connsiteY1" fmla="*/ 766482 h 6606825"/>
              <a:gd name="connsiteX2" fmla="*/ 24660 w 6943172"/>
              <a:gd name="connsiteY2" fmla="*/ 2413747 h 6606825"/>
              <a:gd name="connsiteX3" fmla="*/ 327220 w 6943172"/>
              <a:gd name="connsiteY3" fmla="*/ 4350124 h 6606825"/>
              <a:gd name="connsiteX4" fmla="*/ 562543 w 6943172"/>
              <a:gd name="connsiteY4" fmla="*/ 5641041 h 6606825"/>
              <a:gd name="connsiteX5" fmla="*/ 2572877 w 6943172"/>
              <a:gd name="connsiteY5" fmla="*/ 6595782 h 6606825"/>
              <a:gd name="connsiteX6" fmla="*/ 5470719 w 6943172"/>
              <a:gd name="connsiteY6" fmla="*/ 6165476 h 6606825"/>
              <a:gd name="connsiteX7" fmla="*/ 6943172 w 6943172"/>
              <a:gd name="connsiteY7" fmla="*/ 6286500 h 6606825"/>
              <a:gd name="connsiteX0" fmla="*/ 2290490 w 6943172"/>
              <a:gd name="connsiteY0" fmla="*/ 0 h 6705887"/>
              <a:gd name="connsiteX1" fmla="*/ 1026466 w 6943172"/>
              <a:gd name="connsiteY1" fmla="*/ 766482 h 6705887"/>
              <a:gd name="connsiteX2" fmla="*/ 24660 w 6943172"/>
              <a:gd name="connsiteY2" fmla="*/ 2413747 h 6705887"/>
              <a:gd name="connsiteX3" fmla="*/ 327220 w 6943172"/>
              <a:gd name="connsiteY3" fmla="*/ 4350124 h 6705887"/>
              <a:gd name="connsiteX4" fmla="*/ 562543 w 6943172"/>
              <a:gd name="connsiteY4" fmla="*/ 5641041 h 6705887"/>
              <a:gd name="connsiteX5" fmla="*/ 2868712 w 6943172"/>
              <a:gd name="connsiteY5" fmla="*/ 6696635 h 6705887"/>
              <a:gd name="connsiteX6" fmla="*/ 5470719 w 6943172"/>
              <a:gd name="connsiteY6" fmla="*/ 6165476 h 6705887"/>
              <a:gd name="connsiteX7" fmla="*/ 6943172 w 6943172"/>
              <a:gd name="connsiteY7" fmla="*/ 6286500 h 6705887"/>
              <a:gd name="connsiteX0" fmla="*/ 2297282 w 6949964"/>
              <a:gd name="connsiteY0" fmla="*/ 0 h 6705887"/>
              <a:gd name="connsiteX1" fmla="*/ 1033258 w 6949964"/>
              <a:gd name="connsiteY1" fmla="*/ 766482 h 6705887"/>
              <a:gd name="connsiteX2" fmla="*/ 31452 w 6949964"/>
              <a:gd name="connsiteY2" fmla="*/ 2413747 h 6705887"/>
              <a:gd name="connsiteX3" fmla="*/ 280224 w 6949964"/>
              <a:gd name="connsiteY3" fmla="*/ 4262719 h 6705887"/>
              <a:gd name="connsiteX4" fmla="*/ 569335 w 6949964"/>
              <a:gd name="connsiteY4" fmla="*/ 5641041 h 6705887"/>
              <a:gd name="connsiteX5" fmla="*/ 2875504 w 6949964"/>
              <a:gd name="connsiteY5" fmla="*/ 6696635 h 6705887"/>
              <a:gd name="connsiteX6" fmla="*/ 5477511 w 6949964"/>
              <a:gd name="connsiteY6" fmla="*/ 6165476 h 6705887"/>
              <a:gd name="connsiteX7" fmla="*/ 6949964 w 6949964"/>
              <a:gd name="connsiteY7" fmla="*/ 6286500 h 6705887"/>
              <a:gd name="connsiteX0" fmla="*/ 2297282 w 6949964"/>
              <a:gd name="connsiteY0" fmla="*/ 0 h 6705887"/>
              <a:gd name="connsiteX1" fmla="*/ 1033258 w 6949964"/>
              <a:gd name="connsiteY1" fmla="*/ 726141 h 6705887"/>
              <a:gd name="connsiteX2" fmla="*/ 31452 w 6949964"/>
              <a:gd name="connsiteY2" fmla="*/ 2413747 h 6705887"/>
              <a:gd name="connsiteX3" fmla="*/ 280224 w 6949964"/>
              <a:gd name="connsiteY3" fmla="*/ 4262719 h 6705887"/>
              <a:gd name="connsiteX4" fmla="*/ 569335 w 6949964"/>
              <a:gd name="connsiteY4" fmla="*/ 5641041 h 6705887"/>
              <a:gd name="connsiteX5" fmla="*/ 2875504 w 6949964"/>
              <a:gd name="connsiteY5" fmla="*/ 6696635 h 6705887"/>
              <a:gd name="connsiteX6" fmla="*/ 5477511 w 6949964"/>
              <a:gd name="connsiteY6" fmla="*/ 6165476 h 6705887"/>
              <a:gd name="connsiteX7" fmla="*/ 6949964 w 6949964"/>
              <a:gd name="connsiteY7" fmla="*/ 6286500 h 6705887"/>
              <a:gd name="connsiteX0" fmla="*/ 2297282 w 6949964"/>
              <a:gd name="connsiteY0" fmla="*/ 0 h 6703159"/>
              <a:gd name="connsiteX1" fmla="*/ 1033258 w 6949964"/>
              <a:gd name="connsiteY1" fmla="*/ 726141 h 6703159"/>
              <a:gd name="connsiteX2" fmla="*/ 31452 w 6949964"/>
              <a:gd name="connsiteY2" fmla="*/ 2413747 h 6703159"/>
              <a:gd name="connsiteX3" fmla="*/ 280224 w 6949964"/>
              <a:gd name="connsiteY3" fmla="*/ 4262719 h 6703159"/>
              <a:gd name="connsiteX4" fmla="*/ 569335 w 6949964"/>
              <a:gd name="connsiteY4" fmla="*/ 5641041 h 6703159"/>
              <a:gd name="connsiteX5" fmla="*/ 2875504 w 6949964"/>
              <a:gd name="connsiteY5" fmla="*/ 6696635 h 6703159"/>
              <a:gd name="connsiteX6" fmla="*/ 5524575 w 6949964"/>
              <a:gd name="connsiteY6" fmla="*/ 6098241 h 6703159"/>
              <a:gd name="connsiteX7" fmla="*/ 6949964 w 6949964"/>
              <a:gd name="connsiteY7" fmla="*/ 6286500 h 670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49964" h="6703159">
                <a:moveTo>
                  <a:pt x="2297282" y="0"/>
                </a:moveTo>
                <a:cubicBezTo>
                  <a:pt x="1854089" y="182095"/>
                  <a:pt x="1410896" y="323850"/>
                  <a:pt x="1033258" y="726141"/>
                </a:cubicBezTo>
                <a:cubicBezTo>
                  <a:pt x="655620" y="1128432"/>
                  <a:pt x="156958" y="1824317"/>
                  <a:pt x="31452" y="2413747"/>
                </a:cubicBezTo>
                <a:cubicBezTo>
                  <a:pt x="-94054" y="3003177"/>
                  <a:pt x="190577" y="3724837"/>
                  <a:pt x="280224" y="4262719"/>
                </a:cubicBezTo>
                <a:cubicBezTo>
                  <a:pt x="369871" y="4800601"/>
                  <a:pt x="136788" y="5235388"/>
                  <a:pt x="569335" y="5641041"/>
                </a:cubicBezTo>
                <a:cubicBezTo>
                  <a:pt x="1001882" y="6046694"/>
                  <a:pt x="2049631" y="6620435"/>
                  <a:pt x="2875504" y="6696635"/>
                </a:cubicBezTo>
                <a:cubicBezTo>
                  <a:pt x="3701377" y="6772835"/>
                  <a:pt x="4781625" y="6157632"/>
                  <a:pt x="5524575" y="6098241"/>
                </a:cubicBezTo>
                <a:cubicBezTo>
                  <a:pt x="6277611" y="6044452"/>
                  <a:pt x="6459146" y="6246159"/>
                  <a:pt x="6949964" y="6286500"/>
                </a:cubicBezTo>
              </a:path>
            </a:pathLst>
          </a:custGeom>
          <a:noFill/>
          <a:ln w="9525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>
              <a:ln w="6350"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DF588C8-369E-32F8-C716-E600A66D78CE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5080703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4941C-0D99-DD82-FDA2-1F82C4CFB6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39996" y="-688115"/>
            <a:ext cx="7081747" cy="7864474"/>
          </a:xfrm>
          <a:custGeom>
            <a:avLst/>
            <a:gdLst>
              <a:gd name="connsiteX0" fmla="*/ 0 w 2576594"/>
              <a:gd name="connsiteY0" fmla="*/ 1246982 h 2493963"/>
              <a:gd name="connsiteX1" fmla="*/ 1288297 w 2576594"/>
              <a:gd name="connsiteY1" fmla="*/ 0 h 2493963"/>
              <a:gd name="connsiteX2" fmla="*/ 2576594 w 2576594"/>
              <a:gd name="connsiteY2" fmla="*/ 1246982 h 2493963"/>
              <a:gd name="connsiteX3" fmla="*/ 1288297 w 2576594"/>
              <a:gd name="connsiteY3" fmla="*/ 2493964 h 2493963"/>
              <a:gd name="connsiteX4" fmla="*/ 0 w 2576594"/>
              <a:gd name="connsiteY4" fmla="*/ 1246982 h 2493963"/>
              <a:gd name="connsiteX0" fmla="*/ 0 w 3455368"/>
              <a:gd name="connsiteY0" fmla="*/ 3526848 h 3727854"/>
              <a:gd name="connsiteX1" fmla="*/ 2167071 w 3455368"/>
              <a:gd name="connsiteY1" fmla="*/ 82931 h 3727854"/>
              <a:gd name="connsiteX2" fmla="*/ 3455368 w 3455368"/>
              <a:gd name="connsiteY2" fmla="*/ 1329913 h 3727854"/>
              <a:gd name="connsiteX3" fmla="*/ 2167071 w 3455368"/>
              <a:gd name="connsiteY3" fmla="*/ 2576895 h 3727854"/>
              <a:gd name="connsiteX4" fmla="*/ 0 w 3455368"/>
              <a:gd name="connsiteY4" fmla="*/ 3526848 h 3727854"/>
              <a:gd name="connsiteX0" fmla="*/ 69316 w 3524684"/>
              <a:gd name="connsiteY0" fmla="*/ 4930853 h 5119588"/>
              <a:gd name="connsiteX1" fmla="*/ 811348 w 3524684"/>
              <a:gd name="connsiteY1" fmla="*/ 38146 h 5119588"/>
              <a:gd name="connsiteX2" fmla="*/ 3524684 w 3524684"/>
              <a:gd name="connsiteY2" fmla="*/ 2733918 h 5119588"/>
              <a:gd name="connsiteX3" fmla="*/ 2236387 w 3524684"/>
              <a:gd name="connsiteY3" fmla="*/ 3980900 h 5119588"/>
              <a:gd name="connsiteX4" fmla="*/ 69316 w 3524684"/>
              <a:gd name="connsiteY4" fmla="*/ 4930853 h 5119588"/>
              <a:gd name="connsiteX0" fmla="*/ 374922 w 3830290"/>
              <a:gd name="connsiteY0" fmla="*/ 4901976 h 5090711"/>
              <a:gd name="connsiteX1" fmla="*/ 1116954 w 3830290"/>
              <a:gd name="connsiteY1" fmla="*/ 9269 h 5090711"/>
              <a:gd name="connsiteX2" fmla="*/ 3830290 w 3830290"/>
              <a:gd name="connsiteY2" fmla="*/ 2705041 h 5090711"/>
              <a:gd name="connsiteX3" fmla="*/ 2541993 w 3830290"/>
              <a:gd name="connsiteY3" fmla="*/ 3952023 h 5090711"/>
              <a:gd name="connsiteX4" fmla="*/ 374922 w 3830290"/>
              <a:gd name="connsiteY4" fmla="*/ 4901976 h 5090711"/>
              <a:gd name="connsiteX0" fmla="*/ 104255 w 5162792"/>
              <a:gd name="connsiteY0" fmla="*/ 5035789 h 5247620"/>
              <a:gd name="connsiteX1" fmla="*/ 846287 w 5162792"/>
              <a:gd name="connsiteY1" fmla="*/ 143082 h 5247620"/>
              <a:gd name="connsiteX2" fmla="*/ 5162792 w 5162792"/>
              <a:gd name="connsiteY2" fmla="*/ 1568194 h 5247620"/>
              <a:gd name="connsiteX3" fmla="*/ 2271326 w 5162792"/>
              <a:gd name="connsiteY3" fmla="*/ 4085836 h 5247620"/>
              <a:gd name="connsiteX4" fmla="*/ 104255 w 5162792"/>
              <a:gd name="connsiteY4" fmla="*/ 5035789 h 5247620"/>
              <a:gd name="connsiteX0" fmla="*/ 316117 w 5745097"/>
              <a:gd name="connsiteY0" fmla="*/ 5035789 h 5625173"/>
              <a:gd name="connsiteX1" fmla="*/ 1058149 w 5745097"/>
              <a:gd name="connsiteY1" fmla="*/ 143082 h 5625173"/>
              <a:gd name="connsiteX2" fmla="*/ 5374654 w 5745097"/>
              <a:gd name="connsiteY2" fmla="*/ 1568194 h 5625173"/>
              <a:gd name="connsiteX3" fmla="*/ 5368892 w 5745097"/>
              <a:gd name="connsiteY3" fmla="*/ 5154616 h 5625173"/>
              <a:gd name="connsiteX4" fmla="*/ 316117 w 5745097"/>
              <a:gd name="connsiteY4" fmla="*/ 5035789 h 5625173"/>
              <a:gd name="connsiteX0" fmla="*/ 316117 w 5439005"/>
              <a:gd name="connsiteY0" fmla="*/ 5035789 h 5872726"/>
              <a:gd name="connsiteX1" fmla="*/ 1058149 w 5439005"/>
              <a:gd name="connsiteY1" fmla="*/ 143082 h 5872726"/>
              <a:gd name="connsiteX2" fmla="*/ 5374654 w 5439005"/>
              <a:gd name="connsiteY2" fmla="*/ 1568194 h 5872726"/>
              <a:gd name="connsiteX3" fmla="*/ 5368892 w 5439005"/>
              <a:gd name="connsiteY3" fmla="*/ 5154616 h 5872726"/>
              <a:gd name="connsiteX4" fmla="*/ 316117 w 5439005"/>
              <a:gd name="connsiteY4" fmla="*/ 5035789 h 5872726"/>
              <a:gd name="connsiteX0" fmla="*/ 316117 w 5745098"/>
              <a:gd name="connsiteY0" fmla="*/ 5200377 h 5840238"/>
              <a:gd name="connsiteX1" fmla="*/ 1058149 w 5745098"/>
              <a:gd name="connsiteY1" fmla="*/ 307670 h 5840238"/>
              <a:gd name="connsiteX2" fmla="*/ 5374654 w 5745098"/>
              <a:gd name="connsiteY2" fmla="*/ 937136 h 5840238"/>
              <a:gd name="connsiteX3" fmla="*/ 5368892 w 5745098"/>
              <a:gd name="connsiteY3" fmla="*/ 5319204 h 5840238"/>
              <a:gd name="connsiteX4" fmla="*/ 316117 w 5745098"/>
              <a:gd name="connsiteY4" fmla="*/ 5200377 h 5840238"/>
              <a:gd name="connsiteX0" fmla="*/ 316117 w 5745098"/>
              <a:gd name="connsiteY0" fmla="*/ 5193520 h 5833381"/>
              <a:gd name="connsiteX1" fmla="*/ 1058149 w 5745098"/>
              <a:gd name="connsiteY1" fmla="*/ 300813 h 5833381"/>
              <a:gd name="connsiteX2" fmla="*/ 5374654 w 5745098"/>
              <a:gd name="connsiteY2" fmla="*/ 930279 h 5833381"/>
              <a:gd name="connsiteX3" fmla="*/ 5368892 w 5745098"/>
              <a:gd name="connsiteY3" fmla="*/ 5312347 h 5833381"/>
              <a:gd name="connsiteX4" fmla="*/ 316117 w 5745098"/>
              <a:gd name="connsiteY4" fmla="*/ 5193520 h 5833381"/>
              <a:gd name="connsiteX0" fmla="*/ 316117 w 5648721"/>
              <a:gd name="connsiteY0" fmla="*/ 5193520 h 5833381"/>
              <a:gd name="connsiteX1" fmla="*/ 1058149 w 5648721"/>
              <a:gd name="connsiteY1" fmla="*/ 300813 h 5833381"/>
              <a:gd name="connsiteX2" fmla="*/ 5374654 w 5648721"/>
              <a:gd name="connsiteY2" fmla="*/ 930279 h 5833381"/>
              <a:gd name="connsiteX3" fmla="*/ 5368892 w 5648721"/>
              <a:gd name="connsiteY3" fmla="*/ 5312347 h 5833381"/>
              <a:gd name="connsiteX4" fmla="*/ 316117 w 5648721"/>
              <a:gd name="connsiteY4" fmla="*/ 5193520 h 5833381"/>
              <a:gd name="connsiteX0" fmla="*/ 316117 w 5634786"/>
              <a:gd name="connsiteY0" fmla="*/ 5193520 h 5833381"/>
              <a:gd name="connsiteX1" fmla="*/ 1058149 w 5634786"/>
              <a:gd name="connsiteY1" fmla="*/ 300813 h 5833381"/>
              <a:gd name="connsiteX2" fmla="*/ 5374654 w 5634786"/>
              <a:gd name="connsiteY2" fmla="*/ 930279 h 5833381"/>
              <a:gd name="connsiteX3" fmla="*/ 5368892 w 5634786"/>
              <a:gd name="connsiteY3" fmla="*/ 5312347 h 5833381"/>
              <a:gd name="connsiteX4" fmla="*/ 316117 w 5634786"/>
              <a:gd name="connsiteY4" fmla="*/ 5193520 h 5833381"/>
              <a:gd name="connsiteX0" fmla="*/ 316117 w 5634786"/>
              <a:gd name="connsiteY0" fmla="*/ 5207452 h 5847313"/>
              <a:gd name="connsiteX1" fmla="*/ 1058149 w 5634786"/>
              <a:gd name="connsiteY1" fmla="*/ 314745 h 5847313"/>
              <a:gd name="connsiteX2" fmla="*/ 5374654 w 5634786"/>
              <a:gd name="connsiteY2" fmla="*/ 944211 h 5847313"/>
              <a:gd name="connsiteX3" fmla="*/ 5368892 w 5634786"/>
              <a:gd name="connsiteY3" fmla="*/ 5326279 h 5847313"/>
              <a:gd name="connsiteX4" fmla="*/ 316117 w 5634786"/>
              <a:gd name="connsiteY4" fmla="*/ 5207452 h 5847313"/>
              <a:gd name="connsiteX0" fmla="*/ 312570 w 5631239"/>
              <a:gd name="connsiteY0" fmla="*/ 4784006 h 5384789"/>
              <a:gd name="connsiteX1" fmla="*/ 1066478 w 5631239"/>
              <a:gd name="connsiteY1" fmla="*/ 556317 h 5384789"/>
              <a:gd name="connsiteX2" fmla="*/ 5371107 w 5631239"/>
              <a:gd name="connsiteY2" fmla="*/ 520765 h 5384789"/>
              <a:gd name="connsiteX3" fmla="*/ 5365345 w 5631239"/>
              <a:gd name="connsiteY3" fmla="*/ 4902833 h 5384789"/>
              <a:gd name="connsiteX4" fmla="*/ 312570 w 5631239"/>
              <a:gd name="connsiteY4" fmla="*/ 4784006 h 5384789"/>
              <a:gd name="connsiteX0" fmla="*/ 252936 w 5571605"/>
              <a:gd name="connsiteY0" fmla="*/ 4940044 h 5540827"/>
              <a:gd name="connsiteX1" fmla="*/ 1006844 w 5571605"/>
              <a:gd name="connsiteY1" fmla="*/ 712355 h 5540827"/>
              <a:gd name="connsiteX2" fmla="*/ 5311473 w 5571605"/>
              <a:gd name="connsiteY2" fmla="*/ 676803 h 5540827"/>
              <a:gd name="connsiteX3" fmla="*/ 5305711 w 5571605"/>
              <a:gd name="connsiteY3" fmla="*/ 5058871 h 5540827"/>
              <a:gd name="connsiteX4" fmla="*/ 252936 w 5571605"/>
              <a:gd name="connsiteY4" fmla="*/ 4940044 h 5540827"/>
              <a:gd name="connsiteX0" fmla="*/ 312955 w 5634077"/>
              <a:gd name="connsiteY0" fmla="*/ 4750174 h 5346986"/>
              <a:gd name="connsiteX1" fmla="*/ 1066863 w 5634077"/>
              <a:gd name="connsiteY1" fmla="*/ 522485 h 5346986"/>
              <a:gd name="connsiteX2" fmla="*/ 5383368 w 5634077"/>
              <a:gd name="connsiteY2" fmla="*/ 546310 h 5346986"/>
              <a:gd name="connsiteX3" fmla="*/ 5365730 w 5634077"/>
              <a:gd name="connsiteY3" fmla="*/ 4869001 h 5346986"/>
              <a:gd name="connsiteX4" fmla="*/ 312955 w 5634077"/>
              <a:gd name="connsiteY4" fmla="*/ 4750174 h 5346986"/>
              <a:gd name="connsiteX0" fmla="*/ 312955 w 5998729"/>
              <a:gd name="connsiteY0" fmla="*/ 4750174 h 5346986"/>
              <a:gd name="connsiteX1" fmla="*/ 1066863 w 5998729"/>
              <a:gd name="connsiteY1" fmla="*/ 522485 h 5346986"/>
              <a:gd name="connsiteX2" fmla="*/ 5383368 w 5998729"/>
              <a:gd name="connsiteY2" fmla="*/ 546310 h 5346986"/>
              <a:gd name="connsiteX3" fmla="*/ 5365730 w 5998729"/>
              <a:gd name="connsiteY3" fmla="*/ 4869001 h 5346986"/>
              <a:gd name="connsiteX4" fmla="*/ 312955 w 5998729"/>
              <a:gd name="connsiteY4" fmla="*/ 4750174 h 5346986"/>
              <a:gd name="connsiteX0" fmla="*/ 312955 w 5998729"/>
              <a:gd name="connsiteY0" fmla="*/ 5229731 h 5826543"/>
              <a:gd name="connsiteX1" fmla="*/ 1066863 w 5998729"/>
              <a:gd name="connsiteY1" fmla="*/ 1002042 h 5826543"/>
              <a:gd name="connsiteX2" fmla="*/ 5383368 w 5998729"/>
              <a:gd name="connsiteY2" fmla="*/ 1025867 h 5826543"/>
              <a:gd name="connsiteX3" fmla="*/ 5365730 w 5998729"/>
              <a:gd name="connsiteY3" fmla="*/ 5348558 h 5826543"/>
              <a:gd name="connsiteX4" fmla="*/ 312955 w 5998729"/>
              <a:gd name="connsiteY4" fmla="*/ 5229731 h 5826543"/>
              <a:gd name="connsiteX0" fmla="*/ 312955 w 5686866"/>
              <a:gd name="connsiteY0" fmla="*/ 5229731 h 5826543"/>
              <a:gd name="connsiteX1" fmla="*/ 1066863 w 5686866"/>
              <a:gd name="connsiteY1" fmla="*/ 1002042 h 5826543"/>
              <a:gd name="connsiteX2" fmla="*/ 5383368 w 5686866"/>
              <a:gd name="connsiteY2" fmla="*/ 1025867 h 5826543"/>
              <a:gd name="connsiteX3" fmla="*/ 5365730 w 5686866"/>
              <a:gd name="connsiteY3" fmla="*/ 5348558 h 5826543"/>
              <a:gd name="connsiteX4" fmla="*/ 312955 w 5686866"/>
              <a:gd name="connsiteY4" fmla="*/ 5229731 h 5826543"/>
              <a:gd name="connsiteX0" fmla="*/ 310697 w 5697348"/>
              <a:gd name="connsiteY0" fmla="*/ 5316895 h 5874584"/>
              <a:gd name="connsiteX1" fmla="*/ 1076480 w 5697348"/>
              <a:gd name="connsiteY1" fmla="*/ 1006078 h 5874584"/>
              <a:gd name="connsiteX2" fmla="*/ 5392985 w 5697348"/>
              <a:gd name="connsiteY2" fmla="*/ 1029903 h 5874584"/>
              <a:gd name="connsiteX3" fmla="*/ 5375347 w 5697348"/>
              <a:gd name="connsiteY3" fmla="*/ 5352594 h 5874584"/>
              <a:gd name="connsiteX4" fmla="*/ 310697 w 5697348"/>
              <a:gd name="connsiteY4" fmla="*/ 5316895 h 5874584"/>
              <a:gd name="connsiteX0" fmla="*/ 247809 w 5634460"/>
              <a:gd name="connsiteY0" fmla="*/ 5316895 h 5887740"/>
              <a:gd name="connsiteX1" fmla="*/ 1013592 w 5634460"/>
              <a:gd name="connsiteY1" fmla="*/ 1006078 h 5887740"/>
              <a:gd name="connsiteX2" fmla="*/ 5330097 w 5634460"/>
              <a:gd name="connsiteY2" fmla="*/ 1029903 h 5887740"/>
              <a:gd name="connsiteX3" fmla="*/ 5312459 w 5634460"/>
              <a:gd name="connsiteY3" fmla="*/ 5352594 h 5887740"/>
              <a:gd name="connsiteX4" fmla="*/ 247809 w 5634460"/>
              <a:gd name="connsiteY4" fmla="*/ 5316895 h 5887740"/>
              <a:gd name="connsiteX0" fmla="*/ 314217 w 5700868"/>
              <a:gd name="connsiteY0" fmla="*/ 5304278 h 5859792"/>
              <a:gd name="connsiteX1" fmla="*/ 1068124 w 5700868"/>
              <a:gd name="connsiteY1" fmla="*/ 1029087 h 5859792"/>
              <a:gd name="connsiteX2" fmla="*/ 5396505 w 5700868"/>
              <a:gd name="connsiteY2" fmla="*/ 1017286 h 5859792"/>
              <a:gd name="connsiteX3" fmla="*/ 5378867 w 5700868"/>
              <a:gd name="connsiteY3" fmla="*/ 5339977 h 5859792"/>
              <a:gd name="connsiteX4" fmla="*/ 314217 w 5700868"/>
              <a:gd name="connsiteY4" fmla="*/ 5304278 h 5859792"/>
              <a:gd name="connsiteX0" fmla="*/ 323691 w 5710342"/>
              <a:gd name="connsiteY0" fmla="*/ 5251442 h 5806956"/>
              <a:gd name="connsiteX1" fmla="*/ 1077598 w 5710342"/>
              <a:gd name="connsiteY1" fmla="*/ 976251 h 5806956"/>
              <a:gd name="connsiteX2" fmla="*/ 5405979 w 5710342"/>
              <a:gd name="connsiteY2" fmla="*/ 964450 h 5806956"/>
              <a:gd name="connsiteX3" fmla="*/ 5388341 w 5710342"/>
              <a:gd name="connsiteY3" fmla="*/ 5287141 h 5806956"/>
              <a:gd name="connsiteX4" fmla="*/ 323691 w 5710342"/>
              <a:gd name="connsiteY4" fmla="*/ 5251442 h 5806956"/>
              <a:gd name="connsiteX0" fmla="*/ 309620 w 5696271"/>
              <a:gd name="connsiteY0" fmla="*/ 5307691 h 5863205"/>
              <a:gd name="connsiteX1" fmla="*/ 1063527 w 5696271"/>
              <a:gd name="connsiteY1" fmla="*/ 1032500 h 5863205"/>
              <a:gd name="connsiteX2" fmla="*/ 5391908 w 5696271"/>
              <a:gd name="connsiteY2" fmla="*/ 1020699 h 5863205"/>
              <a:gd name="connsiteX3" fmla="*/ 5374270 w 5696271"/>
              <a:gd name="connsiteY3" fmla="*/ 5343390 h 5863205"/>
              <a:gd name="connsiteX4" fmla="*/ 309620 w 5696271"/>
              <a:gd name="connsiteY4" fmla="*/ 5307691 h 5863205"/>
              <a:gd name="connsiteX0" fmla="*/ 272236 w 5658887"/>
              <a:gd name="connsiteY0" fmla="*/ 5290752 h 5846266"/>
              <a:gd name="connsiteX1" fmla="*/ 1026143 w 5658887"/>
              <a:gd name="connsiteY1" fmla="*/ 1015561 h 5846266"/>
              <a:gd name="connsiteX2" fmla="*/ 5354524 w 5658887"/>
              <a:gd name="connsiteY2" fmla="*/ 1003760 h 5846266"/>
              <a:gd name="connsiteX3" fmla="*/ 5336886 w 5658887"/>
              <a:gd name="connsiteY3" fmla="*/ 5326451 h 5846266"/>
              <a:gd name="connsiteX4" fmla="*/ 272236 w 5658887"/>
              <a:gd name="connsiteY4" fmla="*/ 5290752 h 5846266"/>
              <a:gd name="connsiteX0" fmla="*/ 323691 w 5710342"/>
              <a:gd name="connsiteY0" fmla="*/ 5367708 h 5923222"/>
              <a:gd name="connsiteX1" fmla="*/ 1077598 w 5710342"/>
              <a:gd name="connsiteY1" fmla="*/ 1092517 h 5923222"/>
              <a:gd name="connsiteX2" fmla="*/ 5405979 w 5710342"/>
              <a:gd name="connsiteY2" fmla="*/ 1080716 h 5923222"/>
              <a:gd name="connsiteX3" fmla="*/ 5388341 w 5710342"/>
              <a:gd name="connsiteY3" fmla="*/ 5403407 h 5923222"/>
              <a:gd name="connsiteX4" fmla="*/ 323691 w 5710342"/>
              <a:gd name="connsiteY4" fmla="*/ 5367708 h 5923222"/>
              <a:gd name="connsiteX0" fmla="*/ 320182 w 5668940"/>
              <a:gd name="connsiteY0" fmla="*/ 5367708 h 5621071"/>
              <a:gd name="connsiteX1" fmla="*/ 1074089 w 5668940"/>
              <a:gd name="connsiteY1" fmla="*/ 1092517 h 5621071"/>
              <a:gd name="connsiteX2" fmla="*/ 5402470 w 5668940"/>
              <a:gd name="connsiteY2" fmla="*/ 1080716 h 5621071"/>
              <a:gd name="connsiteX3" fmla="*/ 5337331 w 5668940"/>
              <a:gd name="connsiteY3" fmla="*/ 4690887 h 5621071"/>
              <a:gd name="connsiteX4" fmla="*/ 320182 w 5668940"/>
              <a:gd name="connsiteY4" fmla="*/ 5367708 h 5621071"/>
              <a:gd name="connsiteX0" fmla="*/ 320182 w 5632436"/>
              <a:gd name="connsiteY0" fmla="*/ 5367708 h 5644430"/>
              <a:gd name="connsiteX1" fmla="*/ 1074089 w 5632436"/>
              <a:gd name="connsiteY1" fmla="*/ 1092517 h 5644430"/>
              <a:gd name="connsiteX2" fmla="*/ 5402470 w 5632436"/>
              <a:gd name="connsiteY2" fmla="*/ 1080716 h 5644430"/>
              <a:gd name="connsiteX3" fmla="*/ 5337331 w 5632436"/>
              <a:gd name="connsiteY3" fmla="*/ 4690887 h 5644430"/>
              <a:gd name="connsiteX4" fmla="*/ 320182 w 5632436"/>
              <a:gd name="connsiteY4" fmla="*/ 5367708 h 5644430"/>
              <a:gd name="connsiteX0" fmla="*/ 325446 w 5695150"/>
              <a:gd name="connsiteY0" fmla="*/ 5367708 h 5640715"/>
              <a:gd name="connsiteX1" fmla="*/ 1079353 w 5695150"/>
              <a:gd name="connsiteY1" fmla="*/ 1092517 h 5640715"/>
              <a:gd name="connsiteX2" fmla="*/ 5407734 w 5695150"/>
              <a:gd name="connsiteY2" fmla="*/ 1080716 h 5640715"/>
              <a:gd name="connsiteX3" fmla="*/ 5413847 w 5695150"/>
              <a:gd name="connsiteY3" fmla="*/ 4679012 h 5640715"/>
              <a:gd name="connsiteX4" fmla="*/ 325446 w 5695150"/>
              <a:gd name="connsiteY4" fmla="*/ 5367708 h 5640715"/>
              <a:gd name="connsiteX0" fmla="*/ 325446 w 5746772"/>
              <a:gd name="connsiteY0" fmla="*/ 5367708 h 5827579"/>
              <a:gd name="connsiteX1" fmla="*/ 1079353 w 5746772"/>
              <a:gd name="connsiteY1" fmla="*/ 1092517 h 5827579"/>
              <a:gd name="connsiteX2" fmla="*/ 5407734 w 5746772"/>
              <a:gd name="connsiteY2" fmla="*/ 1080716 h 5827579"/>
              <a:gd name="connsiteX3" fmla="*/ 5413847 w 5746772"/>
              <a:gd name="connsiteY3" fmla="*/ 4679012 h 5827579"/>
              <a:gd name="connsiteX4" fmla="*/ 325446 w 5746772"/>
              <a:gd name="connsiteY4" fmla="*/ 5367708 h 5827579"/>
              <a:gd name="connsiteX0" fmla="*/ 325446 w 5649004"/>
              <a:gd name="connsiteY0" fmla="*/ 5367708 h 5859444"/>
              <a:gd name="connsiteX1" fmla="*/ 1079353 w 5649004"/>
              <a:gd name="connsiteY1" fmla="*/ 1092517 h 5859444"/>
              <a:gd name="connsiteX2" fmla="*/ 5407734 w 5649004"/>
              <a:gd name="connsiteY2" fmla="*/ 1080716 h 5859444"/>
              <a:gd name="connsiteX3" fmla="*/ 5413847 w 5649004"/>
              <a:gd name="connsiteY3" fmla="*/ 4679012 h 5859444"/>
              <a:gd name="connsiteX4" fmla="*/ 325446 w 5649004"/>
              <a:gd name="connsiteY4" fmla="*/ 5367708 h 5859444"/>
              <a:gd name="connsiteX0" fmla="*/ 315969 w 5721778"/>
              <a:gd name="connsiteY0" fmla="*/ 4993736 h 5229879"/>
              <a:gd name="connsiteX1" fmla="*/ 1069876 w 5721778"/>
              <a:gd name="connsiteY1" fmla="*/ 718545 h 5229879"/>
              <a:gd name="connsiteX2" fmla="*/ 5398257 w 5721778"/>
              <a:gd name="connsiteY2" fmla="*/ 1181757 h 5229879"/>
              <a:gd name="connsiteX3" fmla="*/ 5404370 w 5721778"/>
              <a:gd name="connsiteY3" fmla="*/ 4305040 h 5229879"/>
              <a:gd name="connsiteX4" fmla="*/ 315969 w 5721778"/>
              <a:gd name="connsiteY4" fmla="*/ 4993736 h 5229879"/>
              <a:gd name="connsiteX0" fmla="*/ 315969 w 5721778"/>
              <a:gd name="connsiteY0" fmla="*/ 5036433 h 5272576"/>
              <a:gd name="connsiteX1" fmla="*/ 1069876 w 5721778"/>
              <a:gd name="connsiteY1" fmla="*/ 761242 h 5272576"/>
              <a:gd name="connsiteX2" fmla="*/ 5398257 w 5721778"/>
              <a:gd name="connsiteY2" fmla="*/ 1224454 h 5272576"/>
              <a:gd name="connsiteX3" fmla="*/ 5404370 w 5721778"/>
              <a:gd name="connsiteY3" fmla="*/ 4347737 h 5272576"/>
              <a:gd name="connsiteX4" fmla="*/ 315969 w 5721778"/>
              <a:gd name="connsiteY4" fmla="*/ 5036433 h 5272576"/>
              <a:gd name="connsiteX0" fmla="*/ 295424 w 5701233"/>
              <a:gd name="connsiteY0" fmla="*/ 4961804 h 5185044"/>
              <a:gd name="connsiteX1" fmla="*/ 1120583 w 5701233"/>
              <a:gd name="connsiteY1" fmla="*/ 864743 h 5185044"/>
              <a:gd name="connsiteX2" fmla="*/ 5377712 w 5701233"/>
              <a:gd name="connsiteY2" fmla="*/ 1149825 h 5185044"/>
              <a:gd name="connsiteX3" fmla="*/ 5383825 w 5701233"/>
              <a:gd name="connsiteY3" fmla="*/ 4273108 h 5185044"/>
              <a:gd name="connsiteX4" fmla="*/ 295424 w 5701233"/>
              <a:gd name="connsiteY4" fmla="*/ 4961804 h 5185044"/>
              <a:gd name="connsiteX0" fmla="*/ 227944 w 6156019"/>
              <a:gd name="connsiteY0" fmla="*/ 4249685 h 4653160"/>
              <a:gd name="connsiteX1" fmla="*/ 1539991 w 6156019"/>
              <a:gd name="connsiteY1" fmla="*/ 829518 h 4653160"/>
              <a:gd name="connsiteX2" fmla="*/ 5797120 w 6156019"/>
              <a:gd name="connsiteY2" fmla="*/ 1114600 h 4653160"/>
              <a:gd name="connsiteX3" fmla="*/ 5803233 w 6156019"/>
              <a:gd name="connsiteY3" fmla="*/ 4237883 h 4653160"/>
              <a:gd name="connsiteX4" fmla="*/ 227944 w 6156019"/>
              <a:gd name="connsiteY4" fmla="*/ 4249685 h 4653160"/>
              <a:gd name="connsiteX0" fmla="*/ 2254 w 5930329"/>
              <a:gd name="connsiteY0" fmla="*/ 4249685 h 4728827"/>
              <a:gd name="connsiteX1" fmla="*/ 1314301 w 5930329"/>
              <a:gd name="connsiteY1" fmla="*/ 829518 h 4728827"/>
              <a:gd name="connsiteX2" fmla="*/ 5571430 w 5930329"/>
              <a:gd name="connsiteY2" fmla="*/ 1114600 h 4728827"/>
              <a:gd name="connsiteX3" fmla="*/ 5577543 w 5930329"/>
              <a:gd name="connsiteY3" fmla="*/ 4237883 h 4728827"/>
              <a:gd name="connsiteX4" fmla="*/ 2254 w 5930329"/>
              <a:gd name="connsiteY4" fmla="*/ 4249685 h 4728827"/>
              <a:gd name="connsiteX0" fmla="*/ 2203 w 6070417"/>
              <a:gd name="connsiteY0" fmla="*/ 3625988 h 4413820"/>
              <a:gd name="connsiteX1" fmla="*/ 1444879 w 6070417"/>
              <a:gd name="connsiteY1" fmla="*/ 799587 h 4413820"/>
              <a:gd name="connsiteX2" fmla="*/ 5702008 w 6070417"/>
              <a:gd name="connsiteY2" fmla="*/ 1084669 h 4413820"/>
              <a:gd name="connsiteX3" fmla="*/ 5708121 w 6070417"/>
              <a:gd name="connsiteY3" fmla="*/ 4207952 h 4413820"/>
              <a:gd name="connsiteX4" fmla="*/ 2203 w 6070417"/>
              <a:gd name="connsiteY4" fmla="*/ 3625988 h 4413820"/>
              <a:gd name="connsiteX0" fmla="*/ 53060 w 6121274"/>
              <a:gd name="connsiteY0" fmla="*/ 3625988 h 4456797"/>
              <a:gd name="connsiteX1" fmla="*/ 1495736 w 6121274"/>
              <a:gd name="connsiteY1" fmla="*/ 799587 h 4456797"/>
              <a:gd name="connsiteX2" fmla="*/ 5752865 w 6121274"/>
              <a:gd name="connsiteY2" fmla="*/ 1084669 h 4456797"/>
              <a:gd name="connsiteX3" fmla="*/ 5758978 w 6121274"/>
              <a:gd name="connsiteY3" fmla="*/ 4207952 h 4456797"/>
              <a:gd name="connsiteX4" fmla="*/ 53060 w 6121274"/>
              <a:gd name="connsiteY4" fmla="*/ 3625988 h 4456797"/>
              <a:gd name="connsiteX0" fmla="*/ 193599 w 6018185"/>
              <a:gd name="connsiteY0" fmla="*/ 3625988 h 4743687"/>
              <a:gd name="connsiteX1" fmla="*/ 1636275 w 6018185"/>
              <a:gd name="connsiteY1" fmla="*/ 799587 h 4743687"/>
              <a:gd name="connsiteX2" fmla="*/ 5893404 w 6018185"/>
              <a:gd name="connsiteY2" fmla="*/ 1084669 h 4743687"/>
              <a:gd name="connsiteX3" fmla="*/ 5578883 w 6018185"/>
              <a:gd name="connsiteY3" fmla="*/ 4623588 h 4743687"/>
              <a:gd name="connsiteX4" fmla="*/ 193599 w 6018185"/>
              <a:gd name="connsiteY4" fmla="*/ 3625988 h 4743687"/>
              <a:gd name="connsiteX0" fmla="*/ 193599 w 6018185"/>
              <a:gd name="connsiteY0" fmla="*/ 3625988 h 4915691"/>
              <a:gd name="connsiteX1" fmla="*/ 1636275 w 6018185"/>
              <a:gd name="connsiteY1" fmla="*/ 799587 h 4915691"/>
              <a:gd name="connsiteX2" fmla="*/ 5893404 w 6018185"/>
              <a:gd name="connsiteY2" fmla="*/ 1084669 h 4915691"/>
              <a:gd name="connsiteX3" fmla="*/ 5578883 w 6018185"/>
              <a:gd name="connsiteY3" fmla="*/ 4623588 h 4915691"/>
              <a:gd name="connsiteX4" fmla="*/ 3091886 w 6018185"/>
              <a:gd name="connsiteY4" fmla="*/ 4595458 h 4915691"/>
              <a:gd name="connsiteX5" fmla="*/ 193599 w 6018185"/>
              <a:gd name="connsiteY5" fmla="*/ 3625988 h 4915691"/>
              <a:gd name="connsiteX0" fmla="*/ 29539 w 5759925"/>
              <a:gd name="connsiteY0" fmla="*/ 3625988 h 5631302"/>
              <a:gd name="connsiteX1" fmla="*/ 1472215 w 5759925"/>
              <a:gd name="connsiteY1" fmla="*/ 799587 h 5631302"/>
              <a:gd name="connsiteX2" fmla="*/ 5729344 w 5759925"/>
              <a:gd name="connsiteY2" fmla="*/ 1084669 h 5631302"/>
              <a:gd name="connsiteX3" fmla="*/ 5414823 w 5759925"/>
              <a:gd name="connsiteY3" fmla="*/ 4623588 h 5631302"/>
              <a:gd name="connsiteX4" fmla="*/ 2559691 w 5759925"/>
              <a:gd name="connsiteY4" fmla="*/ 5592986 h 5631302"/>
              <a:gd name="connsiteX5" fmla="*/ 29539 w 5759925"/>
              <a:gd name="connsiteY5" fmla="*/ 3625988 h 5631302"/>
              <a:gd name="connsiteX0" fmla="*/ 27945 w 5817782"/>
              <a:gd name="connsiteY0" fmla="*/ 3937721 h 5646152"/>
              <a:gd name="connsiteX1" fmla="*/ 1529998 w 5817782"/>
              <a:gd name="connsiteY1" fmla="*/ 814437 h 5646152"/>
              <a:gd name="connsiteX2" fmla="*/ 5787127 w 5817782"/>
              <a:gd name="connsiteY2" fmla="*/ 1099519 h 5646152"/>
              <a:gd name="connsiteX3" fmla="*/ 5472606 w 5817782"/>
              <a:gd name="connsiteY3" fmla="*/ 4638438 h 5646152"/>
              <a:gd name="connsiteX4" fmla="*/ 2617474 w 5817782"/>
              <a:gd name="connsiteY4" fmla="*/ 5607836 h 5646152"/>
              <a:gd name="connsiteX5" fmla="*/ 27945 w 5817782"/>
              <a:gd name="connsiteY5" fmla="*/ 3937721 h 5646152"/>
              <a:gd name="connsiteX0" fmla="*/ 27066 w 5852574"/>
              <a:gd name="connsiteY0" fmla="*/ 4000095 h 5649150"/>
              <a:gd name="connsiteX1" fmla="*/ 1564745 w 5852574"/>
              <a:gd name="connsiteY1" fmla="*/ 817435 h 5649150"/>
              <a:gd name="connsiteX2" fmla="*/ 5821874 w 5852574"/>
              <a:gd name="connsiteY2" fmla="*/ 1102517 h 5649150"/>
              <a:gd name="connsiteX3" fmla="*/ 5507353 w 5852574"/>
              <a:gd name="connsiteY3" fmla="*/ 4641436 h 5649150"/>
              <a:gd name="connsiteX4" fmla="*/ 2652221 w 5852574"/>
              <a:gd name="connsiteY4" fmla="*/ 5610834 h 5649150"/>
              <a:gd name="connsiteX5" fmla="*/ 27066 w 5852574"/>
              <a:gd name="connsiteY5" fmla="*/ 4000095 h 5649150"/>
              <a:gd name="connsiteX0" fmla="*/ 39943 w 5865451"/>
              <a:gd name="connsiteY0" fmla="*/ 4000095 h 5785122"/>
              <a:gd name="connsiteX1" fmla="*/ 1577622 w 5865451"/>
              <a:gd name="connsiteY1" fmla="*/ 817435 h 5785122"/>
              <a:gd name="connsiteX2" fmla="*/ 5834751 w 5865451"/>
              <a:gd name="connsiteY2" fmla="*/ 1102517 h 5785122"/>
              <a:gd name="connsiteX3" fmla="*/ 5520230 w 5865451"/>
              <a:gd name="connsiteY3" fmla="*/ 4641436 h 5785122"/>
              <a:gd name="connsiteX4" fmla="*/ 2961981 w 5865451"/>
              <a:gd name="connsiteY4" fmla="*/ 5753338 h 5785122"/>
              <a:gd name="connsiteX5" fmla="*/ 39943 w 5865451"/>
              <a:gd name="connsiteY5" fmla="*/ 4000095 h 5785122"/>
              <a:gd name="connsiteX0" fmla="*/ 39943 w 7000658"/>
              <a:gd name="connsiteY0" fmla="*/ 4000095 h 5820006"/>
              <a:gd name="connsiteX1" fmla="*/ 1577622 w 7000658"/>
              <a:gd name="connsiteY1" fmla="*/ 817435 h 5820006"/>
              <a:gd name="connsiteX2" fmla="*/ 5834751 w 7000658"/>
              <a:gd name="connsiteY2" fmla="*/ 1102517 h 5820006"/>
              <a:gd name="connsiteX3" fmla="*/ 6921518 w 7000658"/>
              <a:gd name="connsiteY3" fmla="*/ 5033321 h 5820006"/>
              <a:gd name="connsiteX4" fmla="*/ 2961981 w 7000658"/>
              <a:gd name="connsiteY4" fmla="*/ 5753338 h 5820006"/>
              <a:gd name="connsiteX5" fmla="*/ 39943 w 7000658"/>
              <a:gd name="connsiteY5" fmla="*/ 4000095 h 5820006"/>
              <a:gd name="connsiteX0" fmla="*/ 39943 w 7324239"/>
              <a:gd name="connsiteY0" fmla="*/ 4000095 h 5770571"/>
              <a:gd name="connsiteX1" fmla="*/ 1577622 w 7324239"/>
              <a:gd name="connsiteY1" fmla="*/ 817435 h 5770571"/>
              <a:gd name="connsiteX2" fmla="*/ 5834751 w 7324239"/>
              <a:gd name="connsiteY2" fmla="*/ 1102517 h 5770571"/>
              <a:gd name="connsiteX3" fmla="*/ 6921518 w 7324239"/>
              <a:gd name="connsiteY3" fmla="*/ 5033321 h 5770571"/>
              <a:gd name="connsiteX4" fmla="*/ 2961981 w 7324239"/>
              <a:gd name="connsiteY4" fmla="*/ 5753338 h 5770571"/>
              <a:gd name="connsiteX5" fmla="*/ 39943 w 7324239"/>
              <a:gd name="connsiteY5" fmla="*/ 4000095 h 5770571"/>
              <a:gd name="connsiteX0" fmla="*/ 39943 w 6939952"/>
              <a:gd name="connsiteY0" fmla="*/ 4000095 h 5770571"/>
              <a:gd name="connsiteX1" fmla="*/ 1577622 w 6939952"/>
              <a:gd name="connsiteY1" fmla="*/ 817435 h 5770571"/>
              <a:gd name="connsiteX2" fmla="*/ 5834751 w 6939952"/>
              <a:gd name="connsiteY2" fmla="*/ 1102517 h 5770571"/>
              <a:gd name="connsiteX3" fmla="*/ 6921518 w 6939952"/>
              <a:gd name="connsiteY3" fmla="*/ 5033321 h 5770571"/>
              <a:gd name="connsiteX4" fmla="*/ 2961981 w 6939952"/>
              <a:gd name="connsiteY4" fmla="*/ 5753338 h 5770571"/>
              <a:gd name="connsiteX5" fmla="*/ 39943 w 6939952"/>
              <a:gd name="connsiteY5" fmla="*/ 4000095 h 5770571"/>
              <a:gd name="connsiteX0" fmla="*/ 39943 w 6939952"/>
              <a:gd name="connsiteY0" fmla="*/ 4000095 h 5774179"/>
              <a:gd name="connsiteX1" fmla="*/ 1577622 w 6939952"/>
              <a:gd name="connsiteY1" fmla="*/ 817435 h 5774179"/>
              <a:gd name="connsiteX2" fmla="*/ 5834751 w 6939952"/>
              <a:gd name="connsiteY2" fmla="*/ 1102517 h 5774179"/>
              <a:gd name="connsiteX3" fmla="*/ 6921518 w 6939952"/>
              <a:gd name="connsiteY3" fmla="*/ 5033321 h 5774179"/>
              <a:gd name="connsiteX4" fmla="*/ 2961981 w 6939952"/>
              <a:gd name="connsiteY4" fmla="*/ 5753338 h 5774179"/>
              <a:gd name="connsiteX5" fmla="*/ 39943 w 6939952"/>
              <a:gd name="connsiteY5" fmla="*/ 4000095 h 5774179"/>
              <a:gd name="connsiteX0" fmla="*/ 62517 w 6962526"/>
              <a:gd name="connsiteY0" fmla="*/ 4000095 h 5914074"/>
              <a:gd name="connsiteX1" fmla="*/ 1600196 w 6962526"/>
              <a:gd name="connsiteY1" fmla="*/ 817435 h 5914074"/>
              <a:gd name="connsiteX2" fmla="*/ 5857325 w 6962526"/>
              <a:gd name="connsiteY2" fmla="*/ 1102517 h 5914074"/>
              <a:gd name="connsiteX3" fmla="*/ 6944092 w 6962526"/>
              <a:gd name="connsiteY3" fmla="*/ 5033321 h 5914074"/>
              <a:gd name="connsiteX4" fmla="*/ 3447693 w 6962526"/>
              <a:gd name="connsiteY4" fmla="*/ 5895842 h 5914074"/>
              <a:gd name="connsiteX5" fmla="*/ 62517 w 6962526"/>
              <a:gd name="connsiteY5" fmla="*/ 4000095 h 5914074"/>
              <a:gd name="connsiteX0" fmla="*/ 62517 w 6962526"/>
              <a:gd name="connsiteY0" fmla="*/ 4000095 h 5909063"/>
              <a:gd name="connsiteX1" fmla="*/ 1600196 w 6962526"/>
              <a:gd name="connsiteY1" fmla="*/ 817435 h 5909063"/>
              <a:gd name="connsiteX2" fmla="*/ 5857325 w 6962526"/>
              <a:gd name="connsiteY2" fmla="*/ 1102517 h 5909063"/>
              <a:gd name="connsiteX3" fmla="*/ 6944092 w 6962526"/>
              <a:gd name="connsiteY3" fmla="*/ 5033321 h 5909063"/>
              <a:gd name="connsiteX4" fmla="*/ 3447693 w 6962526"/>
              <a:gd name="connsiteY4" fmla="*/ 5895842 h 5909063"/>
              <a:gd name="connsiteX5" fmla="*/ 62517 w 6962526"/>
              <a:gd name="connsiteY5" fmla="*/ 4000095 h 5909063"/>
              <a:gd name="connsiteX0" fmla="*/ 72715 w 7004788"/>
              <a:gd name="connsiteY0" fmla="*/ 4473865 h 6382833"/>
              <a:gd name="connsiteX1" fmla="*/ 1610394 w 7004788"/>
              <a:gd name="connsiteY1" fmla="*/ 1291205 h 6382833"/>
              <a:gd name="connsiteX2" fmla="*/ 6948178 w 7004788"/>
              <a:gd name="connsiteY2" fmla="*/ 923144 h 6382833"/>
              <a:gd name="connsiteX3" fmla="*/ 6954290 w 7004788"/>
              <a:gd name="connsiteY3" fmla="*/ 5507091 h 6382833"/>
              <a:gd name="connsiteX4" fmla="*/ 3457891 w 7004788"/>
              <a:gd name="connsiteY4" fmla="*/ 6369612 h 6382833"/>
              <a:gd name="connsiteX5" fmla="*/ 72715 w 7004788"/>
              <a:gd name="connsiteY5" fmla="*/ 4473865 h 6382833"/>
              <a:gd name="connsiteX0" fmla="*/ 106881 w 7038954"/>
              <a:gd name="connsiteY0" fmla="*/ 4547924 h 6456892"/>
              <a:gd name="connsiteX1" fmla="*/ 1415960 w 7038954"/>
              <a:gd name="connsiteY1" fmla="*/ 1109770 h 6456892"/>
              <a:gd name="connsiteX2" fmla="*/ 6982344 w 7038954"/>
              <a:gd name="connsiteY2" fmla="*/ 997203 h 6456892"/>
              <a:gd name="connsiteX3" fmla="*/ 6988456 w 7038954"/>
              <a:gd name="connsiteY3" fmla="*/ 5581150 h 6456892"/>
              <a:gd name="connsiteX4" fmla="*/ 3492057 w 7038954"/>
              <a:gd name="connsiteY4" fmla="*/ 6443671 h 6456892"/>
              <a:gd name="connsiteX5" fmla="*/ 106881 w 7038954"/>
              <a:gd name="connsiteY5" fmla="*/ 4547924 h 6456892"/>
              <a:gd name="connsiteX0" fmla="*/ 107112 w 7040332"/>
              <a:gd name="connsiteY0" fmla="*/ 4975368 h 6884336"/>
              <a:gd name="connsiteX1" fmla="*/ 1416191 w 7040332"/>
              <a:gd name="connsiteY1" fmla="*/ 1537214 h 6884336"/>
              <a:gd name="connsiteX2" fmla="*/ 6996022 w 7040332"/>
              <a:gd name="connsiteY2" fmla="*/ 866594 h 6884336"/>
              <a:gd name="connsiteX3" fmla="*/ 6988687 w 7040332"/>
              <a:gd name="connsiteY3" fmla="*/ 6008594 h 6884336"/>
              <a:gd name="connsiteX4" fmla="*/ 3492288 w 7040332"/>
              <a:gd name="connsiteY4" fmla="*/ 6871115 h 6884336"/>
              <a:gd name="connsiteX5" fmla="*/ 107112 w 7040332"/>
              <a:gd name="connsiteY5" fmla="*/ 4975368 h 6884336"/>
              <a:gd name="connsiteX0" fmla="*/ 125032 w 7058252"/>
              <a:gd name="connsiteY0" fmla="*/ 5026174 h 6935142"/>
              <a:gd name="connsiteX1" fmla="*/ 1339981 w 7058252"/>
              <a:gd name="connsiteY1" fmla="*/ 1386314 h 6935142"/>
              <a:gd name="connsiteX2" fmla="*/ 7013942 w 7058252"/>
              <a:gd name="connsiteY2" fmla="*/ 917400 h 6935142"/>
              <a:gd name="connsiteX3" fmla="*/ 7006607 w 7058252"/>
              <a:gd name="connsiteY3" fmla="*/ 6059400 h 6935142"/>
              <a:gd name="connsiteX4" fmla="*/ 3510208 w 7058252"/>
              <a:gd name="connsiteY4" fmla="*/ 6921921 h 6935142"/>
              <a:gd name="connsiteX5" fmla="*/ 125032 w 7058252"/>
              <a:gd name="connsiteY5" fmla="*/ 5026174 h 6935142"/>
              <a:gd name="connsiteX0" fmla="*/ 96994 w 7030214"/>
              <a:gd name="connsiteY0" fmla="*/ 5112058 h 7021026"/>
              <a:gd name="connsiteX1" fmla="*/ 1311943 w 7030214"/>
              <a:gd name="connsiteY1" fmla="*/ 1472198 h 7021026"/>
              <a:gd name="connsiteX2" fmla="*/ 6985904 w 7030214"/>
              <a:gd name="connsiteY2" fmla="*/ 1003284 h 7021026"/>
              <a:gd name="connsiteX3" fmla="*/ 6978569 w 7030214"/>
              <a:gd name="connsiteY3" fmla="*/ 6145284 h 7021026"/>
              <a:gd name="connsiteX4" fmla="*/ 3482170 w 7030214"/>
              <a:gd name="connsiteY4" fmla="*/ 7007805 h 7021026"/>
              <a:gd name="connsiteX5" fmla="*/ 96994 w 7030214"/>
              <a:gd name="connsiteY5" fmla="*/ 5112058 h 7021026"/>
              <a:gd name="connsiteX0" fmla="*/ 165399 w 7098619"/>
              <a:gd name="connsiteY0" fmla="*/ 5137158 h 7046126"/>
              <a:gd name="connsiteX1" fmla="*/ 1030724 w 7098619"/>
              <a:gd name="connsiteY1" fmla="*/ 1416616 h 7046126"/>
              <a:gd name="connsiteX2" fmla="*/ 7054309 w 7098619"/>
              <a:gd name="connsiteY2" fmla="*/ 1028384 h 7046126"/>
              <a:gd name="connsiteX3" fmla="*/ 7046974 w 7098619"/>
              <a:gd name="connsiteY3" fmla="*/ 6170384 h 7046126"/>
              <a:gd name="connsiteX4" fmla="*/ 3550575 w 7098619"/>
              <a:gd name="connsiteY4" fmla="*/ 7032905 h 7046126"/>
              <a:gd name="connsiteX5" fmla="*/ 165399 w 7098619"/>
              <a:gd name="connsiteY5" fmla="*/ 5137158 h 7046126"/>
              <a:gd name="connsiteX0" fmla="*/ 175351 w 7108571"/>
              <a:gd name="connsiteY0" fmla="*/ 5226784 h 7135752"/>
              <a:gd name="connsiteX1" fmla="*/ 1040676 w 7108571"/>
              <a:gd name="connsiteY1" fmla="*/ 1506242 h 7135752"/>
              <a:gd name="connsiteX2" fmla="*/ 7064261 w 7108571"/>
              <a:gd name="connsiteY2" fmla="*/ 1118010 h 7135752"/>
              <a:gd name="connsiteX3" fmla="*/ 7056926 w 7108571"/>
              <a:gd name="connsiteY3" fmla="*/ 6260010 h 7135752"/>
              <a:gd name="connsiteX4" fmla="*/ 3560527 w 7108571"/>
              <a:gd name="connsiteY4" fmla="*/ 7122531 h 7135752"/>
              <a:gd name="connsiteX5" fmla="*/ 175351 w 7108571"/>
              <a:gd name="connsiteY5" fmla="*/ 5226784 h 7135752"/>
              <a:gd name="connsiteX0" fmla="*/ 175351 w 7108571"/>
              <a:gd name="connsiteY0" fmla="*/ 5226784 h 7127573"/>
              <a:gd name="connsiteX1" fmla="*/ 1040676 w 7108571"/>
              <a:gd name="connsiteY1" fmla="*/ 1506242 h 7127573"/>
              <a:gd name="connsiteX2" fmla="*/ 7064261 w 7108571"/>
              <a:gd name="connsiteY2" fmla="*/ 1118010 h 7127573"/>
              <a:gd name="connsiteX3" fmla="*/ 7056926 w 7108571"/>
              <a:gd name="connsiteY3" fmla="*/ 6260010 h 7127573"/>
              <a:gd name="connsiteX4" fmla="*/ 3560527 w 7108571"/>
              <a:gd name="connsiteY4" fmla="*/ 7122531 h 7127573"/>
              <a:gd name="connsiteX5" fmla="*/ 175351 w 7108571"/>
              <a:gd name="connsiteY5" fmla="*/ 5226784 h 7127573"/>
              <a:gd name="connsiteX0" fmla="*/ 175351 w 7170557"/>
              <a:gd name="connsiteY0" fmla="*/ 5226784 h 7154795"/>
              <a:gd name="connsiteX1" fmla="*/ 1040676 w 7170557"/>
              <a:gd name="connsiteY1" fmla="*/ 1506242 h 7154795"/>
              <a:gd name="connsiteX2" fmla="*/ 7064261 w 7170557"/>
              <a:gd name="connsiteY2" fmla="*/ 1118010 h 7154795"/>
              <a:gd name="connsiteX3" fmla="*/ 7124161 w 7170557"/>
              <a:gd name="connsiteY3" fmla="*/ 6643252 h 7154795"/>
              <a:gd name="connsiteX4" fmla="*/ 3560527 w 7170557"/>
              <a:gd name="connsiteY4" fmla="*/ 7122531 h 7154795"/>
              <a:gd name="connsiteX5" fmla="*/ 175351 w 7170557"/>
              <a:gd name="connsiteY5" fmla="*/ 5226784 h 7154795"/>
              <a:gd name="connsiteX0" fmla="*/ 175351 w 7170557"/>
              <a:gd name="connsiteY0" fmla="*/ 5226784 h 7135754"/>
              <a:gd name="connsiteX1" fmla="*/ 1040676 w 7170557"/>
              <a:gd name="connsiteY1" fmla="*/ 1506242 h 7135754"/>
              <a:gd name="connsiteX2" fmla="*/ 7064261 w 7170557"/>
              <a:gd name="connsiteY2" fmla="*/ 1118010 h 7135754"/>
              <a:gd name="connsiteX3" fmla="*/ 7124161 w 7170557"/>
              <a:gd name="connsiteY3" fmla="*/ 6643252 h 7135754"/>
              <a:gd name="connsiteX4" fmla="*/ 3560527 w 7170557"/>
              <a:gd name="connsiteY4" fmla="*/ 7122531 h 7135754"/>
              <a:gd name="connsiteX5" fmla="*/ 175351 w 7170557"/>
              <a:gd name="connsiteY5" fmla="*/ 5226784 h 7135754"/>
              <a:gd name="connsiteX0" fmla="*/ 192451 w 7187657"/>
              <a:gd name="connsiteY0" fmla="*/ 5278777 h 7187747"/>
              <a:gd name="connsiteX1" fmla="*/ 1057776 w 7187657"/>
              <a:gd name="connsiteY1" fmla="*/ 1558235 h 7187747"/>
              <a:gd name="connsiteX2" fmla="*/ 7081361 w 7187657"/>
              <a:gd name="connsiteY2" fmla="*/ 1170003 h 7187747"/>
              <a:gd name="connsiteX3" fmla="*/ 7141261 w 7187657"/>
              <a:gd name="connsiteY3" fmla="*/ 6695245 h 7187747"/>
              <a:gd name="connsiteX4" fmla="*/ 3577627 w 7187657"/>
              <a:gd name="connsiteY4" fmla="*/ 7174524 h 7187747"/>
              <a:gd name="connsiteX5" fmla="*/ 192451 w 7187657"/>
              <a:gd name="connsiteY5" fmla="*/ 5278777 h 7187747"/>
              <a:gd name="connsiteX0" fmla="*/ 2866 w 6998072"/>
              <a:gd name="connsiteY0" fmla="*/ 5197304 h 7106274"/>
              <a:gd name="connsiteX1" fmla="*/ 2865079 w 6998072"/>
              <a:gd name="connsiteY1" fmla="*/ 1705362 h 7106274"/>
              <a:gd name="connsiteX2" fmla="*/ 6891776 w 6998072"/>
              <a:gd name="connsiteY2" fmla="*/ 1088530 h 7106274"/>
              <a:gd name="connsiteX3" fmla="*/ 6951676 w 6998072"/>
              <a:gd name="connsiteY3" fmla="*/ 6613772 h 7106274"/>
              <a:gd name="connsiteX4" fmla="*/ 3388042 w 6998072"/>
              <a:gd name="connsiteY4" fmla="*/ 7093051 h 7106274"/>
              <a:gd name="connsiteX5" fmla="*/ 2866 w 6998072"/>
              <a:gd name="connsiteY5" fmla="*/ 5197304 h 7106274"/>
              <a:gd name="connsiteX0" fmla="*/ 1495 w 6996701"/>
              <a:gd name="connsiteY0" fmla="*/ 5204802 h 7113772"/>
              <a:gd name="connsiteX1" fmla="*/ 2863708 w 6996701"/>
              <a:gd name="connsiteY1" fmla="*/ 1712860 h 7113772"/>
              <a:gd name="connsiteX2" fmla="*/ 6890405 w 6996701"/>
              <a:gd name="connsiteY2" fmla="*/ 1096028 h 7113772"/>
              <a:gd name="connsiteX3" fmla="*/ 6950305 w 6996701"/>
              <a:gd name="connsiteY3" fmla="*/ 6621270 h 7113772"/>
              <a:gd name="connsiteX4" fmla="*/ 3386671 w 6996701"/>
              <a:gd name="connsiteY4" fmla="*/ 7100549 h 7113772"/>
              <a:gd name="connsiteX5" fmla="*/ 1495 w 6996701"/>
              <a:gd name="connsiteY5" fmla="*/ 5204802 h 7113772"/>
              <a:gd name="connsiteX0" fmla="*/ 114146 w 7109352"/>
              <a:gd name="connsiteY0" fmla="*/ 5149953 h 7058923"/>
              <a:gd name="connsiteX1" fmla="*/ 313842 w 7109352"/>
              <a:gd name="connsiteY1" fmla="*/ 1826099 h 7058923"/>
              <a:gd name="connsiteX2" fmla="*/ 7003056 w 7109352"/>
              <a:gd name="connsiteY2" fmla="*/ 1041179 h 7058923"/>
              <a:gd name="connsiteX3" fmla="*/ 7062956 w 7109352"/>
              <a:gd name="connsiteY3" fmla="*/ 6566421 h 7058923"/>
              <a:gd name="connsiteX4" fmla="*/ 3499322 w 7109352"/>
              <a:gd name="connsiteY4" fmla="*/ 7045700 h 7058923"/>
              <a:gd name="connsiteX5" fmla="*/ 114146 w 7109352"/>
              <a:gd name="connsiteY5" fmla="*/ 5149953 h 7058923"/>
              <a:gd name="connsiteX0" fmla="*/ 1888574 w 6996922"/>
              <a:gd name="connsiteY0" fmla="*/ 5308702 h 6875893"/>
              <a:gd name="connsiteX1" fmla="*/ 201412 w 6996922"/>
              <a:gd name="connsiteY1" fmla="*/ 1636505 h 6875893"/>
              <a:gd name="connsiteX2" fmla="*/ 6890626 w 6996922"/>
              <a:gd name="connsiteY2" fmla="*/ 851585 h 6875893"/>
              <a:gd name="connsiteX3" fmla="*/ 6950526 w 6996922"/>
              <a:gd name="connsiteY3" fmla="*/ 6376827 h 6875893"/>
              <a:gd name="connsiteX4" fmla="*/ 3386892 w 6996922"/>
              <a:gd name="connsiteY4" fmla="*/ 6856106 h 6875893"/>
              <a:gd name="connsiteX5" fmla="*/ 1888574 w 6996922"/>
              <a:gd name="connsiteY5" fmla="*/ 5308702 h 6875893"/>
              <a:gd name="connsiteX0" fmla="*/ 1847876 w 6956224"/>
              <a:gd name="connsiteY0" fmla="*/ 5388719 h 6955910"/>
              <a:gd name="connsiteX1" fmla="*/ 204257 w 6956224"/>
              <a:gd name="connsiteY1" fmla="*/ 1397208 h 6955910"/>
              <a:gd name="connsiteX2" fmla="*/ 6849928 w 6956224"/>
              <a:gd name="connsiteY2" fmla="*/ 931602 h 6955910"/>
              <a:gd name="connsiteX3" fmla="*/ 6909828 w 6956224"/>
              <a:gd name="connsiteY3" fmla="*/ 6456844 h 6955910"/>
              <a:gd name="connsiteX4" fmla="*/ 3346194 w 6956224"/>
              <a:gd name="connsiteY4" fmla="*/ 6936123 h 6955910"/>
              <a:gd name="connsiteX5" fmla="*/ 1847876 w 6956224"/>
              <a:gd name="connsiteY5" fmla="*/ 5388719 h 6955910"/>
              <a:gd name="connsiteX0" fmla="*/ 1680737 w 6789085"/>
              <a:gd name="connsiteY0" fmla="*/ 5908231 h 7475422"/>
              <a:gd name="connsiteX1" fmla="*/ 37118 w 6789085"/>
              <a:gd name="connsiteY1" fmla="*/ 1916720 h 7475422"/>
              <a:gd name="connsiteX2" fmla="*/ 6682789 w 6789085"/>
              <a:gd name="connsiteY2" fmla="*/ 1451114 h 7475422"/>
              <a:gd name="connsiteX3" fmla="*/ 6742689 w 6789085"/>
              <a:gd name="connsiteY3" fmla="*/ 6976356 h 7475422"/>
              <a:gd name="connsiteX4" fmla="*/ 3179055 w 6789085"/>
              <a:gd name="connsiteY4" fmla="*/ 7455635 h 7475422"/>
              <a:gd name="connsiteX5" fmla="*/ 1680737 w 6789085"/>
              <a:gd name="connsiteY5" fmla="*/ 5908231 h 7475422"/>
              <a:gd name="connsiteX0" fmla="*/ 1673043 w 6781391"/>
              <a:gd name="connsiteY0" fmla="*/ 5908231 h 7009974"/>
              <a:gd name="connsiteX1" fmla="*/ 29424 w 6781391"/>
              <a:gd name="connsiteY1" fmla="*/ 1916720 h 7009974"/>
              <a:gd name="connsiteX2" fmla="*/ 6675095 w 6781391"/>
              <a:gd name="connsiteY2" fmla="*/ 1451114 h 7009974"/>
              <a:gd name="connsiteX3" fmla="*/ 6734995 w 6781391"/>
              <a:gd name="connsiteY3" fmla="*/ 6976356 h 7009974"/>
              <a:gd name="connsiteX4" fmla="*/ 558790 w 6781391"/>
              <a:gd name="connsiteY4" fmla="*/ 6976663 h 7009974"/>
              <a:gd name="connsiteX5" fmla="*/ 1673043 w 6781391"/>
              <a:gd name="connsiteY5" fmla="*/ 5908231 h 7009974"/>
              <a:gd name="connsiteX0" fmla="*/ 965292 w 7089640"/>
              <a:gd name="connsiteY0" fmla="*/ 5087314 h 6494621"/>
              <a:gd name="connsiteX1" fmla="*/ 337673 w 7089640"/>
              <a:gd name="connsiteY1" fmla="*/ 1386088 h 6494621"/>
              <a:gd name="connsiteX2" fmla="*/ 6983344 w 7089640"/>
              <a:gd name="connsiteY2" fmla="*/ 920482 h 6494621"/>
              <a:gd name="connsiteX3" fmla="*/ 7043244 w 7089640"/>
              <a:gd name="connsiteY3" fmla="*/ 6445724 h 6494621"/>
              <a:gd name="connsiteX4" fmla="*/ 867039 w 7089640"/>
              <a:gd name="connsiteY4" fmla="*/ 6446031 h 6494621"/>
              <a:gd name="connsiteX5" fmla="*/ 965292 w 7089640"/>
              <a:gd name="connsiteY5" fmla="*/ 5087314 h 6494621"/>
              <a:gd name="connsiteX0" fmla="*/ 864572 w 6988920"/>
              <a:gd name="connsiteY0" fmla="*/ 5157762 h 6565069"/>
              <a:gd name="connsiteX1" fmla="*/ 353067 w 6988920"/>
              <a:gd name="connsiteY1" fmla="*/ 1209793 h 6565069"/>
              <a:gd name="connsiteX2" fmla="*/ 6882624 w 6988920"/>
              <a:gd name="connsiteY2" fmla="*/ 990930 h 6565069"/>
              <a:gd name="connsiteX3" fmla="*/ 6942524 w 6988920"/>
              <a:gd name="connsiteY3" fmla="*/ 6516172 h 6565069"/>
              <a:gd name="connsiteX4" fmla="*/ 766319 w 6988920"/>
              <a:gd name="connsiteY4" fmla="*/ 6516479 h 6565069"/>
              <a:gd name="connsiteX5" fmla="*/ 864572 w 6988920"/>
              <a:gd name="connsiteY5" fmla="*/ 5157762 h 6565069"/>
              <a:gd name="connsiteX0" fmla="*/ 803231 w 6927579"/>
              <a:gd name="connsiteY0" fmla="*/ 5499440 h 6906747"/>
              <a:gd name="connsiteX1" fmla="*/ 291726 w 6927579"/>
              <a:gd name="connsiteY1" fmla="*/ 1551471 h 6906747"/>
              <a:gd name="connsiteX2" fmla="*/ 6821283 w 6927579"/>
              <a:gd name="connsiteY2" fmla="*/ 1332608 h 6906747"/>
              <a:gd name="connsiteX3" fmla="*/ 6881183 w 6927579"/>
              <a:gd name="connsiteY3" fmla="*/ 6857850 h 6906747"/>
              <a:gd name="connsiteX4" fmla="*/ 704978 w 6927579"/>
              <a:gd name="connsiteY4" fmla="*/ 6858157 h 6906747"/>
              <a:gd name="connsiteX5" fmla="*/ 803231 w 6927579"/>
              <a:gd name="connsiteY5" fmla="*/ 5499440 h 6906747"/>
              <a:gd name="connsiteX0" fmla="*/ 865520 w 6989868"/>
              <a:gd name="connsiteY0" fmla="*/ 5499440 h 7044175"/>
              <a:gd name="connsiteX1" fmla="*/ 354015 w 6989868"/>
              <a:gd name="connsiteY1" fmla="*/ 1551471 h 7044175"/>
              <a:gd name="connsiteX2" fmla="*/ 6883572 w 6989868"/>
              <a:gd name="connsiteY2" fmla="*/ 1332608 h 7044175"/>
              <a:gd name="connsiteX3" fmla="*/ 6943472 w 6989868"/>
              <a:gd name="connsiteY3" fmla="*/ 6857850 h 7044175"/>
              <a:gd name="connsiteX4" fmla="*/ 3089552 w 6989868"/>
              <a:gd name="connsiteY4" fmla="*/ 7003300 h 7044175"/>
              <a:gd name="connsiteX5" fmla="*/ 865520 w 6989868"/>
              <a:gd name="connsiteY5" fmla="*/ 5499440 h 7044175"/>
              <a:gd name="connsiteX0" fmla="*/ 878793 w 7075712"/>
              <a:gd name="connsiteY0" fmla="*/ 5596827 h 6701896"/>
              <a:gd name="connsiteX1" fmla="*/ 439859 w 7075712"/>
              <a:gd name="connsiteY1" fmla="*/ 1227944 h 6701896"/>
              <a:gd name="connsiteX2" fmla="*/ 6969416 w 7075712"/>
              <a:gd name="connsiteY2" fmla="*/ 1009081 h 6701896"/>
              <a:gd name="connsiteX3" fmla="*/ 7029316 w 7075712"/>
              <a:gd name="connsiteY3" fmla="*/ 6534323 h 6701896"/>
              <a:gd name="connsiteX4" fmla="*/ 3175396 w 7075712"/>
              <a:gd name="connsiteY4" fmla="*/ 6679773 h 6701896"/>
              <a:gd name="connsiteX5" fmla="*/ 878793 w 7075712"/>
              <a:gd name="connsiteY5" fmla="*/ 5596827 h 6701896"/>
              <a:gd name="connsiteX0" fmla="*/ 817906 w 7014825"/>
              <a:gd name="connsiteY0" fmla="*/ 5596827 h 6701896"/>
              <a:gd name="connsiteX1" fmla="*/ 378972 w 7014825"/>
              <a:gd name="connsiteY1" fmla="*/ 1227944 h 6701896"/>
              <a:gd name="connsiteX2" fmla="*/ 6908529 w 7014825"/>
              <a:gd name="connsiteY2" fmla="*/ 1009081 h 6701896"/>
              <a:gd name="connsiteX3" fmla="*/ 6968429 w 7014825"/>
              <a:gd name="connsiteY3" fmla="*/ 6534323 h 6701896"/>
              <a:gd name="connsiteX4" fmla="*/ 3114509 w 7014825"/>
              <a:gd name="connsiteY4" fmla="*/ 6679773 h 6701896"/>
              <a:gd name="connsiteX5" fmla="*/ 817906 w 7014825"/>
              <a:gd name="connsiteY5" fmla="*/ 5596827 h 6701896"/>
              <a:gd name="connsiteX0" fmla="*/ 893966 w 7090885"/>
              <a:gd name="connsiteY0" fmla="*/ 5596827 h 6701896"/>
              <a:gd name="connsiteX1" fmla="*/ 455032 w 7090885"/>
              <a:gd name="connsiteY1" fmla="*/ 1227944 h 6701896"/>
              <a:gd name="connsiteX2" fmla="*/ 6984589 w 7090885"/>
              <a:gd name="connsiteY2" fmla="*/ 1009081 h 6701896"/>
              <a:gd name="connsiteX3" fmla="*/ 7044489 w 7090885"/>
              <a:gd name="connsiteY3" fmla="*/ 6534323 h 6701896"/>
              <a:gd name="connsiteX4" fmla="*/ 3190569 w 7090885"/>
              <a:gd name="connsiteY4" fmla="*/ 6679773 h 6701896"/>
              <a:gd name="connsiteX5" fmla="*/ 893966 w 7090885"/>
              <a:gd name="connsiteY5" fmla="*/ 5596827 h 6701896"/>
              <a:gd name="connsiteX0" fmla="*/ 773381 w 6970300"/>
              <a:gd name="connsiteY0" fmla="*/ 5596827 h 6701896"/>
              <a:gd name="connsiteX1" fmla="*/ 334447 w 6970300"/>
              <a:gd name="connsiteY1" fmla="*/ 1227944 h 6701896"/>
              <a:gd name="connsiteX2" fmla="*/ 6864004 w 6970300"/>
              <a:gd name="connsiteY2" fmla="*/ 1009081 h 6701896"/>
              <a:gd name="connsiteX3" fmla="*/ 6923904 w 6970300"/>
              <a:gd name="connsiteY3" fmla="*/ 6534323 h 6701896"/>
              <a:gd name="connsiteX4" fmla="*/ 3069984 w 6970300"/>
              <a:gd name="connsiteY4" fmla="*/ 6679773 h 6701896"/>
              <a:gd name="connsiteX5" fmla="*/ 773381 w 6970300"/>
              <a:gd name="connsiteY5" fmla="*/ 5596827 h 6701896"/>
              <a:gd name="connsiteX0" fmla="*/ 795529 w 6992448"/>
              <a:gd name="connsiteY0" fmla="*/ 5596827 h 6701896"/>
              <a:gd name="connsiteX1" fmla="*/ 356595 w 6992448"/>
              <a:gd name="connsiteY1" fmla="*/ 1227944 h 6701896"/>
              <a:gd name="connsiteX2" fmla="*/ 6886152 w 6992448"/>
              <a:gd name="connsiteY2" fmla="*/ 1009081 h 6701896"/>
              <a:gd name="connsiteX3" fmla="*/ 6946052 w 6992448"/>
              <a:gd name="connsiteY3" fmla="*/ 6534323 h 6701896"/>
              <a:gd name="connsiteX4" fmla="*/ 3092132 w 6992448"/>
              <a:gd name="connsiteY4" fmla="*/ 6679773 h 6701896"/>
              <a:gd name="connsiteX5" fmla="*/ 795529 w 6992448"/>
              <a:gd name="connsiteY5" fmla="*/ 5596827 h 6701896"/>
              <a:gd name="connsiteX0" fmla="*/ 893966 w 7090885"/>
              <a:gd name="connsiteY0" fmla="*/ 5596827 h 6534339"/>
              <a:gd name="connsiteX1" fmla="*/ 455032 w 7090885"/>
              <a:gd name="connsiteY1" fmla="*/ 1227944 h 6534339"/>
              <a:gd name="connsiteX2" fmla="*/ 6984589 w 7090885"/>
              <a:gd name="connsiteY2" fmla="*/ 1009081 h 6534339"/>
              <a:gd name="connsiteX3" fmla="*/ 7044489 w 7090885"/>
              <a:gd name="connsiteY3" fmla="*/ 6534323 h 6534339"/>
              <a:gd name="connsiteX4" fmla="*/ 3625997 w 7090885"/>
              <a:gd name="connsiteY4" fmla="*/ 6302402 h 6534339"/>
              <a:gd name="connsiteX5" fmla="*/ 893966 w 7090885"/>
              <a:gd name="connsiteY5" fmla="*/ 5596827 h 6534339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45471 w 7142051"/>
              <a:gd name="connsiteY0" fmla="*/ 5808938 h 7631818"/>
              <a:gd name="connsiteX1" fmla="*/ 479109 w 7142051"/>
              <a:gd name="connsiteY1" fmla="*/ 1236855 h 7631818"/>
              <a:gd name="connsiteX2" fmla="*/ 7008666 w 7142051"/>
              <a:gd name="connsiteY2" fmla="*/ 1017992 h 7631818"/>
              <a:gd name="connsiteX3" fmla="*/ 7097594 w 7142051"/>
              <a:gd name="connsiteY3" fmla="*/ 7631806 h 7631818"/>
              <a:gd name="connsiteX4" fmla="*/ 3650074 w 7142051"/>
              <a:gd name="connsiteY4" fmla="*/ 6311313 h 7631818"/>
              <a:gd name="connsiteX5" fmla="*/ 845471 w 7142051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36657 w 7133237"/>
              <a:gd name="connsiteY0" fmla="*/ 5999472 h 7822352"/>
              <a:gd name="connsiteX1" fmla="*/ 470295 w 7133237"/>
              <a:gd name="connsiteY1" fmla="*/ 1427389 h 7822352"/>
              <a:gd name="connsiteX2" fmla="*/ 6999852 w 7133237"/>
              <a:gd name="connsiteY2" fmla="*/ 1208526 h 7822352"/>
              <a:gd name="connsiteX3" fmla="*/ 7088780 w 7133237"/>
              <a:gd name="connsiteY3" fmla="*/ 7822340 h 7822352"/>
              <a:gd name="connsiteX4" fmla="*/ 4076688 w 7133237"/>
              <a:gd name="connsiteY4" fmla="*/ 6501847 h 7822352"/>
              <a:gd name="connsiteX5" fmla="*/ 836657 w 7133237"/>
              <a:gd name="connsiteY5" fmla="*/ 5999472 h 7822352"/>
              <a:gd name="connsiteX0" fmla="*/ 785167 w 7081747"/>
              <a:gd name="connsiteY0" fmla="*/ 6041594 h 7864474"/>
              <a:gd name="connsiteX1" fmla="*/ 418805 w 7081747"/>
              <a:gd name="connsiteY1" fmla="*/ 1469511 h 7864474"/>
              <a:gd name="connsiteX2" fmla="*/ 6948362 w 7081747"/>
              <a:gd name="connsiteY2" fmla="*/ 1250648 h 7864474"/>
              <a:gd name="connsiteX3" fmla="*/ 7037290 w 7081747"/>
              <a:gd name="connsiteY3" fmla="*/ 7864462 h 7864474"/>
              <a:gd name="connsiteX4" fmla="*/ 4025198 w 7081747"/>
              <a:gd name="connsiteY4" fmla="*/ 6543969 h 7864474"/>
              <a:gd name="connsiteX5" fmla="*/ 785167 w 7081747"/>
              <a:gd name="connsiteY5" fmla="*/ 6041594 h 786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81747" h="7864474">
                <a:moveTo>
                  <a:pt x="785167" y="6041594"/>
                </a:moveTo>
                <a:cubicBezTo>
                  <a:pt x="184102" y="5195851"/>
                  <a:pt x="-434223" y="3051773"/>
                  <a:pt x="418805" y="1469511"/>
                </a:cubicBezTo>
                <a:cubicBezTo>
                  <a:pt x="1271833" y="-112751"/>
                  <a:pt x="7352123" y="-744327"/>
                  <a:pt x="6948362" y="1250648"/>
                </a:cubicBezTo>
                <a:cubicBezTo>
                  <a:pt x="6651479" y="3423752"/>
                  <a:pt x="7242953" y="7873096"/>
                  <a:pt x="7037290" y="7864462"/>
                </a:cubicBezTo>
                <a:cubicBezTo>
                  <a:pt x="6446339" y="7152543"/>
                  <a:pt x="5430075" y="6572008"/>
                  <a:pt x="4025198" y="6543969"/>
                </a:cubicBezTo>
                <a:cubicBezTo>
                  <a:pt x="2620321" y="6515930"/>
                  <a:pt x="1386233" y="6887337"/>
                  <a:pt x="785167" y="604159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/>
          <a:lstStyle/>
          <a:p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9836FC8-C54D-5481-A6D2-BF3EC5FF5238}"/>
              </a:ext>
            </a:extLst>
          </p:cNvPr>
          <p:cNvSpPr/>
          <p:nvPr userDrawn="1"/>
        </p:nvSpPr>
        <p:spPr>
          <a:xfrm>
            <a:off x="5926437" y="-217714"/>
            <a:ext cx="6570363" cy="6792685"/>
          </a:xfrm>
          <a:custGeom>
            <a:avLst/>
            <a:gdLst>
              <a:gd name="connsiteX0" fmla="*/ 1040420 w 6570363"/>
              <a:gd name="connsiteY0" fmla="*/ 0 h 6792685"/>
              <a:gd name="connsiteX1" fmla="*/ 24420 w 6570363"/>
              <a:gd name="connsiteY1" fmla="*/ 1712685 h 6792685"/>
              <a:gd name="connsiteX2" fmla="*/ 314706 w 6570363"/>
              <a:gd name="connsiteY2" fmla="*/ 3672114 h 6792685"/>
              <a:gd name="connsiteX3" fmla="*/ 300192 w 6570363"/>
              <a:gd name="connsiteY3" fmla="*/ 5602514 h 6792685"/>
              <a:gd name="connsiteX4" fmla="*/ 1998363 w 6570363"/>
              <a:gd name="connsiteY4" fmla="*/ 6328228 h 6792685"/>
              <a:gd name="connsiteX5" fmla="*/ 4233563 w 6570363"/>
              <a:gd name="connsiteY5" fmla="*/ 5950857 h 6792685"/>
              <a:gd name="connsiteX6" fmla="*/ 6570363 w 6570363"/>
              <a:gd name="connsiteY6" fmla="*/ 6792685 h 679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70363" h="6792685">
                <a:moveTo>
                  <a:pt x="1040420" y="0"/>
                </a:moveTo>
                <a:cubicBezTo>
                  <a:pt x="592896" y="550333"/>
                  <a:pt x="145372" y="1100666"/>
                  <a:pt x="24420" y="1712685"/>
                </a:cubicBezTo>
                <a:cubicBezTo>
                  <a:pt x="-96532" y="2324704"/>
                  <a:pt x="268744" y="3023809"/>
                  <a:pt x="314706" y="3672114"/>
                </a:cubicBezTo>
                <a:cubicBezTo>
                  <a:pt x="360668" y="4320419"/>
                  <a:pt x="19582" y="5159828"/>
                  <a:pt x="300192" y="5602514"/>
                </a:cubicBezTo>
                <a:cubicBezTo>
                  <a:pt x="580802" y="6045200"/>
                  <a:pt x="1342801" y="6270171"/>
                  <a:pt x="1998363" y="6328228"/>
                </a:cubicBezTo>
                <a:cubicBezTo>
                  <a:pt x="2653925" y="6386285"/>
                  <a:pt x="3471563" y="5873448"/>
                  <a:pt x="4233563" y="5950857"/>
                </a:cubicBezTo>
                <a:cubicBezTo>
                  <a:pt x="4995563" y="6028267"/>
                  <a:pt x="6144611" y="6545942"/>
                  <a:pt x="6570363" y="679268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412D05E-725F-0E27-FE98-49E493B036DA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0450307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4941C-0D99-DD82-FDA2-1F82C4CFB6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68323" y="556593"/>
            <a:ext cx="6177004" cy="5600284"/>
          </a:xfrm>
          <a:custGeom>
            <a:avLst/>
            <a:gdLst>
              <a:gd name="connsiteX0" fmla="*/ 0 w 2576594"/>
              <a:gd name="connsiteY0" fmla="*/ 1246982 h 2493963"/>
              <a:gd name="connsiteX1" fmla="*/ 1288297 w 2576594"/>
              <a:gd name="connsiteY1" fmla="*/ 0 h 2493963"/>
              <a:gd name="connsiteX2" fmla="*/ 2576594 w 2576594"/>
              <a:gd name="connsiteY2" fmla="*/ 1246982 h 2493963"/>
              <a:gd name="connsiteX3" fmla="*/ 1288297 w 2576594"/>
              <a:gd name="connsiteY3" fmla="*/ 2493964 h 2493963"/>
              <a:gd name="connsiteX4" fmla="*/ 0 w 2576594"/>
              <a:gd name="connsiteY4" fmla="*/ 1246982 h 2493963"/>
              <a:gd name="connsiteX0" fmla="*/ 0 w 3455368"/>
              <a:gd name="connsiteY0" fmla="*/ 3526848 h 3727854"/>
              <a:gd name="connsiteX1" fmla="*/ 2167071 w 3455368"/>
              <a:gd name="connsiteY1" fmla="*/ 82931 h 3727854"/>
              <a:gd name="connsiteX2" fmla="*/ 3455368 w 3455368"/>
              <a:gd name="connsiteY2" fmla="*/ 1329913 h 3727854"/>
              <a:gd name="connsiteX3" fmla="*/ 2167071 w 3455368"/>
              <a:gd name="connsiteY3" fmla="*/ 2576895 h 3727854"/>
              <a:gd name="connsiteX4" fmla="*/ 0 w 3455368"/>
              <a:gd name="connsiteY4" fmla="*/ 3526848 h 3727854"/>
              <a:gd name="connsiteX0" fmla="*/ 69316 w 3524684"/>
              <a:gd name="connsiteY0" fmla="*/ 4930853 h 5119588"/>
              <a:gd name="connsiteX1" fmla="*/ 811348 w 3524684"/>
              <a:gd name="connsiteY1" fmla="*/ 38146 h 5119588"/>
              <a:gd name="connsiteX2" fmla="*/ 3524684 w 3524684"/>
              <a:gd name="connsiteY2" fmla="*/ 2733918 h 5119588"/>
              <a:gd name="connsiteX3" fmla="*/ 2236387 w 3524684"/>
              <a:gd name="connsiteY3" fmla="*/ 3980900 h 5119588"/>
              <a:gd name="connsiteX4" fmla="*/ 69316 w 3524684"/>
              <a:gd name="connsiteY4" fmla="*/ 4930853 h 5119588"/>
              <a:gd name="connsiteX0" fmla="*/ 374922 w 3830290"/>
              <a:gd name="connsiteY0" fmla="*/ 4901976 h 5090711"/>
              <a:gd name="connsiteX1" fmla="*/ 1116954 w 3830290"/>
              <a:gd name="connsiteY1" fmla="*/ 9269 h 5090711"/>
              <a:gd name="connsiteX2" fmla="*/ 3830290 w 3830290"/>
              <a:gd name="connsiteY2" fmla="*/ 2705041 h 5090711"/>
              <a:gd name="connsiteX3" fmla="*/ 2541993 w 3830290"/>
              <a:gd name="connsiteY3" fmla="*/ 3952023 h 5090711"/>
              <a:gd name="connsiteX4" fmla="*/ 374922 w 3830290"/>
              <a:gd name="connsiteY4" fmla="*/ 4901976 h 5090711"/>
              <a:gd name="connsiteX0" fmla="*/ 104255 w 5162792"/>
              <a:gd name="connsiteY0" fmla="*/ 5035789 h 5247620"/>
              <a:gd name="connsiteX1" fmla="*/ 846287 w 5162792"/>
              <a:gd name="connsiteY1" fmla="*/ 143082 h 5247620"/>
              <a:gd name="connsiteX2" fmla="*/ 5162792 w 5162792"/>
              <a:gd name="connsiteY2" fmla="*/ 1568194 h 5247620"/>
              <a:gd name="connsiteX3" fmla="*/ 2271326 w 5162792"/>
              <a:gd name="connsiteY3" fmla="*/ 4085836 h 5247620"/>
              <a:gd name="connsiteX4" fmla="*/ 104255 w 5162792"/>
              <a:gd name="connsiteY4" fmla="*/ 5035789 h 5247620"/>
              <a:gd name="connsiteX0" fmla="*/ 316117 w 5745097"/>
              <a:gd name="connsiteY0" fmla="*/ 5035789 h 5625173"/>
              <a:gd name="connsiteX1" fmla="*/ 1058149 w 5745097"/>
              <a:gd name="connsiteY1" fmla="*/ 143082 h 5625173"/>
              <a:gd name="connsiteX2" fmla="*/ 5374654 w 5745097"/>
              <a:gd name="connsiteY2" fmla="*/ 1568194 h 5625173"/>
              <a:gd name="connsiteX3" fmla="*/ 5368892 w 5745097"/>
              <a:gd name="connsiteY3" fmla="*/ 5154616 h 5625173"/>
              <a:gd name="connsiteX4" fmla="*/ 316117 w 5745097"/>
              <a:gd name="connsiteY4" fmla="*/ 5035789 h 5625173"/>
              <a:gd name="connsiteX0" fmla="*/ 316117 w 5439005"/>
              <a:gd name="connsiteY0" fmla="*/ 5035789 h 5872726"/>
              <a:gd name="connsiteX1" fmla="*/ 1058149 w 5439005"/>
              <a:gd name="connsiteY1" fmla="*/ 143082 h 5872726"/>
              <a:gd name="connsiteX2" fmla="*/ 5374654 w 5439005"/>
              <a:gd name="connsiteY2" fmla="*/ 1568194 h 5872726"/>
              <a:gd name="connsiteX3" fmla="*/ 5368892 w 5439005"/>
              <a:gd name="connsiteY3" fmla="*/ 5154616 h 5872726"/>
              <a:gd name="connsiteX4" fmla="*/ 316117 w 5439005"/>
              <a:gd name="connsiteY4" fmla="*/ 5035789 h 5872726"/>
              <a:gd name="connsiteX0" fmla="*/ 316117 w 5745098"/>
              <a:gd name="connsiteY0" fmla="*/ 5200377 h 5840238"/>
              <a:gd name="connsiteX1" fmla="*/ 1058149 w 5745098"/>
              <a:gd name="connsiteY1" fmla="*/ 307670 h 5840238"/>
              <a:gd name="connsiteX2" fmla="*/ 5374654 w 5745098"/>
              <a:gd name="connsiteY2" fmla="*/ 937136 h 5840238"/>
              <a:gd name="connsiteX3" fmla="*/ 5368892 w 5745098"/>
              <a:gd name="connsiteY3" fmla="*/ 5319204 h 5840238"/>
              <a:gd name="connsiteX4" fmla="*/ 316117 w 5745098"/>
              <a:gd name="connsiteY4" fmla="*/ 5200377 h 5840238"/>
              <a:gd name="connsiteX0" fmla="*/ 316117 w 5745098"/>
              <a:gd name="connsiteY0" fmla="*/ 5193520 h 5833381"/>
              <a:gd name="connsiteX1" fmla="*/ 1058149 w 5745098"/>
              <a:gd name="connsiteY1" fmla="*/ 300813 h 5833381"/>
              <a:gd name="connsiteX2" fmla="*/ 5374654 w 5745098"/>
              <a:gd name="connsiteY2" fmla="*/ 930279 h 5833381"/>
              <a:gd name="connsiteX3" fmla="*/ 5368892 w 5745098"/>
              <a:gd name="connsiteY3" fmla="*/ 5312347 h 5833381"/>
              <a:gd name="connsiteX4" fmla="*/ 316117 w 5745098"/>
              <a:gd name="connsiteY4" fmla="*/ 5193520 h 5833381"/>
              <a:gd name="connsiteX0" fmla="*/ 316117 w 5648721"/>
              <a:gd name="connsiteY0" fmla="*/ 5193520 h 5833381"/>
              <a:gd name="connsiteX1" fmla="*/ 1058149 w 5648721"/>
              <a:gd name="connsiteY1" fmla="*/ 300813 h 5833381"/>
              <a:gd name="connsiteX2" fmla="*/ 5374654 w 5648721"/>
              <a:gd name="connsiteY2" fmla="*/ 930279 h 5833381"/>
              <a:gd name="connsiteX3" fmla="*/ 5368892 w 5648721"/>
              <a:gd name="connsiteY3" fmla="*/ 5312347 h 5833381"/>
              <a:gd name="connsiteX4" fmla="*/ 316117 w 5648721"/>
              <a:gd name="connsiteY4" fmla="*/ 5193520 h 5833381"/>
              <a:gd name="connsiteX0" fmla="*/ 316117 w 5634786"/>
              <a:gd name="connsiteY0" fmla="*/ 5193520 h 5833381"/>
              <a:gd name="connsiteX1" fmla="*/ 1058149 w 5634786"/>
              <a:gd name="connsiteY1" fmla="*/ 300813 h 5833381"/>
              <a:gd name="connsiteX2" fmla="*/ 5374654 w 5634786"/>
              <a:gd name="connsiteY2" fmla="*/ 930279 h 5833381"/>
              <a:gd name="connsiteX3" fmla="*/ 5368892 w 5634786"/>
              <a:gd name="connsiteY3" fmla="*/ 5312347 h 5833381"/>
              <a:gd name="connsiteX4" fmla="*/ 316117 w 5634786"/>
              <a:gd name="connsiteY4" fmla="*/ 5193520 h 5833381"/>
              <a:gd name="connsiteX0" fmla="*/ 316117 w 5634786"/>
              <a:gd name="connsiteY0" fmla="*/ 5207452 h 5847313"/>
              <a:gd name="connsiteX1" fmla="*/ 1058149 w 5634786"/>
              <a:gd name="connsiteY1" fmla="*/ 314745 h 5847313"/>
              <a:gd name="connsiteX2" fmla="*/ 5374654 w 5634786"/>
              <a:gd name="connsiteY2" fmla="*/ 944211 h 5847313"/>
              <a:gd name="connsiteX3" fmla="*/ 5368892 w 5634786"/>
              <a:gd name="connsiteY3" fmla="*/ 5326279 h 5847313"/>
              <a:gd name="connsiteX4" fmla="*/ 316117 w 5634786"/>
              <a:gd name="connsiteY4" fmla="*/ 5207452 h 5847313"/>
              <a:gd name="connsiteX0" fmla="*/ 312570 w 5631239"/>
              <a:gd name="connsiteY0" fmla="*/ 4784006 h 5384789"/>
              <a:gd name="connsiteX1" fmla="*/ 1066478 w 5631239"/>
              <a:gd name="connsiteY1" fmla="*/ 556317 h 5384789"/>
              <a:gd name="connsiteX2" fmla="*/ 5371107 w 5631239"/>
              <a:gd name="connsiteY2" fmla="*/ 520765 h 5384789"/>
              <a:gd name="connsiteX3" fmla="*/ 5365345 w 5631239"/>
              <a:gd name="connsiteY3" fmla="*/ 4902833 h 5384789"/>
              <a:gd name="connsiteX4" fmla="*/ 312570 w 5631239"/>
              <a:gd name="connsiteY4" fmla="*/ 4784006 h 5384789"/>
              <a:gd name="connsiteX0" fmla="*/ 252936 w 5571605"/>
              <a:gd name="connsiteY0" fmla="*/ 4940044 h 5540827"/>
              <a:gd name="connsiteX1" fmla="*/ 1006844 w 5571605"/>
              <a:gd name="connsiteY1" fmla="*/ 712355 h 5540827"/>
              <a:gd name="connsiteX2" fmla="*/ 5311473 w 5571605"/>
              <a:gd name="connsiteY2" fmla="*/ 676803 h 5540827"/>
              <a:gd name="connsiteX3" fmla="*/ 5305711 w 5571605"/>
              <a:gd name="connsiteY3" fmla="*/ 5058871 h 5540827"/>
              <a:gd name="connsiteX4" fmla="*/ 252936 w 5571605"/>
              <a:gd name="connsiteY4" fmla="*/ 4940044 h 5540827"/>
              <a:gd name="connsiteX0" fmla="*/ 312955 w 5634077"/>
              <a:gd name="connsiteY0" fmla="*/ 4750174 h 5346986"/>
              <a:gd name="connsiteX1" fmla="*/ 1066863 w 5634077"/>
              <a:gd name="connsiteY1" fmla="*/ 522485 h 5346986"/>
              <a:gd name="connsiteX2" fmla="*/ 5383368 w 5634077"/>
              <a:gd name="connsiteY2" fmla="*/ 546310 h 5346986"/>
              <a:gd name="connsiteX3" fmla="*/ 5365730 w 5634077"/>
              <a:gd name="connsiteY3" fmla="*/ 4869001 h 5346986"/>
              <a:gd name="connsiteX4" fmla="*/ 312955 w 5634077"/>
              <a:gd name="connsiteY4" fmla="*/ 4750174 h 5346986"/>
              <a:gd name="connsiteX0" fmla="*/ 312955 w 5998729"/>
              <a:gd name="connsiteY0" fmla="*/ 4750174 h 5346986"/>
              <a:gd name="connsiteX1" fmla="*/ 1066863 w 5998729"/>
              <a:gd name="connsiteY1" fmla="*/ 522485 h 5346986"/>
              <a:gd name="connsiteX2" fmla="*/ 5383368 w 5998729"/>
              <a:gd name="connsiteY2" fmla="*/ 546310 h 5346986"/>
              <a:gd name="connsiteX3" fmla="*/ 5365730 w 5998729"/>
              <a:gd name="connsiteY3" fmla="*/ 4869001 h 5346986"/>
              <a:gd name="connsiteX4" fmla="*/ 312955 w 5998729"/>
              <a:gd name="connsiteY4" fmla="*/ 4750174 h 5346986"/>
              <a:gd name="connsiteX0" fmla="*/ 312955 w 5998729"/>
              <a:gd name="connsiteY0" fmla="*/ 5229731 h 5826543"/>
              <a:gd name="connsiteX1" fmla="*/ 1066863 w 5998729"/>
              <a:gd name="connsiteY1" fmla="*/ 1002042 h 5826543"/>
              <a:gd name="connsiteX2" fmla="*/ 5383368 w 5998729"/>
              <a:gd name="connsiteY2" fmla="*/ 1025867 h 5826543"/>
              <a:gd name="connsiteX3" fmla="*/ 5365730 w 5998729"/>
              <a:gd name="connsiteY3" fmla="*/ 5348558 h 5826543"/>
              <a:gd name="connsiteX4" fmla="*/ 312955 w 5998729"/>
              <a:gd name="connsiteY4" fmla="*/ 5229731 h 5826543"/>
              <a:gd name="connsiteX0" fmla="*/ 312955 w 5686866"/>
              <a:gd name="connsiteY0" fmla="*/ 5229731 h 5826543"/>
              <a:gd name="connsiteX1" fmla="*/ 1066863 w 5686866"/>
              <a:gd name="connsiteY1" fmla="*/ 1002042 h 5826543"/>
              <a:gd name="connsiteX2" fmla="*/ 5383368 w 5686866"/>
              <a:gd name="connsiteY2" fmla="*/ 1025867 h 5826543"/>
              <a:gd name="connsiteX3" fmla="*/ 5365730 w 5686866"/>
              <a:gd name="connsiteY3" fmla="*/ 5348558 h 5826543"/>
              <a:gd name="connsiteX4" fmla="*/ 312955 w 5686866"/>
              <a:gd name="connsiteY4" fmla="*/ 5229731 h 5826543"/>
              <a:gd name="connsiteX0" fmla="*/ 310697 w 5697348"/>
              <a:gd name="connsiteY0" fmla="*/ 5316895 h 5874584"/>
              <a:gd name="connsiteX1" fmla="*/ 1076480 w 5697348"/>
              <a:gd name="connsiteY1" fmla="*/ 1006078 h 5874584"/>
              <a:gd name="connsiteX2" fmla="*/ 5392985 w 5697348"/>
              <a:gd name="connsiteY2" fmla="*/ 1029903 h 5874584"/>
              <a:gd name="connsiteX3" fmla="*/ 5375347 w 5697348"/>
              <a:gd name="connsiteY3" fmla="*/ 5352594 h 5874584"/>
              <a:gd name="connsiteX4" fmla="*/ 310697 w 5697348"/>
              <a:gd name="connsiteY4" fmla="*/ 5316895 h 5874584"/>
              <a:gd name="connsiteX0" fmla="*/ 247809 w 5634460"/>
              <a:gd name="connsiteY0" fmla="*/ 5316895 h 5887740"/>
              <a:gd name="connsiteX1" fmla="*/ 1013592 w 5634460"/>
              <a:gd name="connsiteY1" fmla="*/ 1006078 h 5887740"/>
              <a:gd name="connsiteX2" fmla="*/ 5330097 w 5634460"/>
              <a:gd name="connsiteY2" fmla="*/ 1029903 h 5887740"/>
              <a:gd name="connsiteX3" fmla="*/ 5312459 w 5634460"/>
              <a:gd name="connsiteY3" fmla="*/ 5352594 h 5887740"/>
              <a:gd name="connsiteX4" fmla="*/ 247809 w 5634460"/>
              <a:gd name="connsiteY4" fmla="*/ 5316895 h 5887740"/>
              <a:gd name="connsiteX0" fmla="*/ 314217 w 5700868"/>
              <a:gd name="connsiteY0" fmla="*/ 5304278 h 5859792"/>
              <a:gd name="connsiteX1" fmla="*/ 1068124 w 5700868"/>
              <a:gd name="connsiteY1" fmla="*/ 1029087 h 5859792"/>
              <a:gd name="connsiteX2" fmla="*/ 5396505 w 5700868"/>
              <a:gd name="connsiteY2" fmla="*/ 1017286 h 5859792"/>
              <a:gd name="connsiteX3" fmla="*/ 5378867 w 5700868"/>
              <a:gd name="connsiteY3" fmla="*/ 5339977 h 5859792"/>
              <a:gd name="connsiteX4" fmla="*/ 314217 w 5700868"/>
              <a:gd name="connsiteY4" fmla="*/ 5304278 h 5859792"/>
              <a:gd name="connsiteX0" fmla="*/ 323691 w 5710342"/>
              <a:gd name="connsiteY0" fmla="*/ 5251442 h 5806956"/>
              <a:gd name="connsiteX1" fmla="*/ 1077598 w 5710342"/>
              <a:gd name="connsiteY1" fmla="*/ 976251 h 5806956"/>
              <a:gd name="connsiteX2" fmla="*/ 5405979 w 5710342"/>
              <a:gd name="connsiteY2" fmla="*/ 964450 h 5806956"/>
              <a:gd name="connsiteX3" fmla="*/ 5388341 w 5710342"/>
              <a:gd name="connsiteY3" fmla="*/ 5287141 h 5806956"/>
              <a:gd name="connsiteX4" fmla="*/ 323691 w 5710342"/>
              <a:gd name="connsiteY4" fmla="*/ 5251442 h 5806956"/>
              <a:gd name="connsiteX0" fmla="*/ 309620 w 5696271"/>
              <a:gd name="connsiteY0" fmla="*/ 5307691 h 5863205"/>
              <a:gd name="connsiteX1" fmla="*/ 1063527 w 5696271"/>
              <a:gd name="connsiteY1" fmla="*/ 1032500 h 5863205"/>
              <a:gd name="connsiteX2" fmla="*/ 5391908 w 5696271"/>
              <a:gd name="connsiteY2" fmla="*/ 1020699 h 5863205"/>
              <a:gd name="connsiteX3" fmla="*/ 5374270 w 5696271"/>
              <a:gd name="connsiteY3" fmla="*/ 5343390 h 5863205"/>
              <a:gd name="connsiteX4" fmla="*/ 309620 w 5696271"/>
              <a:gd name="connsiteY4" fmla="*/ 5307691 h 5863205"/>
              <a:gd name="connsiteX0" fmla="*/ 272236 w 5658887"/>
              <a:gd name="connsiteY0" fmla="*/ 5290752 h 5846266"/>
              <a:gd name="connsiteX1" fmla="*/ 1026143 w 5658887"/>
              <a:gd name="connsiteY1" fmla="*/ 1015561 h 5846266"/>
              <a:gd name="connsiteX2" fmla="*/ 5354524 w 5658887"/>
              <a:gd name="connsiteY2" fmla="*/ 1003760 h 5846266"/>
              <a:gd name="connsiteX3" fmla="*/ 5336886 w 5658887"/>
              <a:gd name="connsiteY3" fmla="*/ 5326451 h 5846266"/>
              <a:gd name="connsiteX4" fmla="*/ 272236 w 5658887"/>
              <a:gd name="connsiteY4" fmla="*/ 5290752 h 5846266"/>
              <a:gd name="connsiteX0" fmla="*/ 323691 w 5710342"/>
              <a:gd name="connsiteY0" fmla="*/ 5367708 h 5923222"/>
              <a:gd name="connsiteX1" fmla="*/ 1077598 w 5710342"/>
              <a:gd name="connsiteY1" fmla="*/ 1092517 h 5923222"/>
              <a:gd name="connsiteX2" fmla="*/ 5405979 w 5710342"/>
              <a:gd name="connsiteY2" fmla="*/ 1080716 h 5923222"/>
              <a:gd name="connsiteX3" fmla="*/ 5388341 w 5710342"/>
              <a:gd name="connsiteY3" fmla="*/ 5403407 h 5923222"/>
              <a:gd name="connsiteX4" fmla="*/ 323691 w 5710342"/>
              <a:gd name="connsiteY4" fmla="*/ 5367708 h 5923222"/>
              <a:gd name="connsiteX0" fmla="*/ 320182 w 5668940"/>
              <a:gd name="connsiteY0" fmla="*/ 5367708 h 5621071"/>
              <a:gd name="connsiteX1" fmla="*/ 1074089 w 5668940"/>
              <a:gd name="connsiteY1" fmla="*/ 1092517 h 5621071"/>
              <a:gd name="connsiteX2" fmla="*/ 5402470 w 5668940"/>
              <a:gd name="connsiteY2" fmla="*/ 1080716 h 5621071"/>
              <a:gd name="connsiteX3" fmla="*/ 5337331 w 5668940"/>
              <a:gd name="connsiteY3" fmla="*/ 4690887 h 5621071"/>
              <a:gd name="connsiteX4" fmla="*/ 320182 w 5668940"/>
              <a:gd name="connsiteY4" fmla="*/ 5367708 h 5621071"/>
              <a:gd name="connsiteX0" fmla="*/ 320182 w 5632436"/>
              <a:gd name="connsiteY0" fmla="*/ 5367708 h 5644430"/>
              <a:gd name="connsiteX1" fmla="*/ 1074089 w 5632436"/>
              <a:gd name="connsiteY1" fmla="*/ 1092517 h 5644430"/>
              <a:gd name="connsiteX2" fmla="*/ 5402470 w 5632436"/>
              <a:gd name="connsiteY2" fmla="*/ 1080716 h 5644430"/>
              <a:gd name="connsiteX3" fmla="*/ 5337331 w 5632436"/>
              <a:gd name="connsiteY3" fmla="*/ 4690887 h 5644430"/>
              <a:gd name="connsiteX4" fmla="*/ 320182 w 5632436"/>
              <a:gd name="connsiteY4" fmla="*/ 5367708 h 5644430"/>
              <a:gd name="connsiteX0" fmla="*/ 325446 w 5695150"/>
              <a:gd name="connsiteY0" fmla="*/ 5367708 h 5640715"/>
              <a:gd name="connsiteX1" fmla="*/ 1079353 w 5695150"/>
              <a:gd name="connsiteY1" fmla="*/ 1092517 h 5640715"/>
              <a:gd name="connsiteX2" fmla="*/ 5407734 w 5695150"/>
              <a:gd name="connsiteY2" fmla="*/ 1080716 h 5640715"/>
              <a:gd name="connsiteX3" fmla="*/ 5413847 w 5695150"/>
              <a:gd name="connsiteY3" fmla="*/ 4679012 h 5640715"/>
              <a:gd name="connsiteX4" fmla="*/ 325446 w 5695150"/>
              <a:gd name="connsiteY4" fmla="*/ 5367708 h 5640715"/>
              <a:gd name="connsiteX0" fmla="*/ 325446 w 5746772"/>
              <a:gd name="connsiteY0" fmla="*/ 5367708 h 5827579"/>
              <a:gd name="connsiteX1" fmla="*/ 1079353 w 5746772"/>
              <a:gd name="connsiteY1" fmla="*/ 1092517 h 5827579"/>
              <a:gd name="connsiteX2" fmla="*/ 5407734 w 5746772"/>
              <a:gd name="connsiteY2" fmla="*/ 1080716 h 5827579"/>
              <a:gd name="connsiteX3" fmla="*/ 5413847 w 5746772"/>
              <a:gd name="connsiteY3" fmla="*/ 4679012 h 5827579"/>
              <a:gd name="connsiteX4" fmla="*/ 325446 w 5746772"/>
              <a:gd name="connsiteY4" fmla="*/ 5367708 h 5827579"/>
              <a:gd name="connsiteX0" fmla="*/ 325446 w 5649004"/>
              <a:gd name="connsiteY0" fmla="*/ 5367708 h 5859444"/>
              <a:gd name="connsiteX1" fmla="*/ 1079353 w 5649004"/>
              <a:gd name="connsiteY1" fmla="*/ 1092517 h 5859444"/>
              <a:gd name="connsiteX2" fmla="*/ 5407734 w 5649004"/>
              <a:gd name="connsiteY2" fmla="*/ 1080716 h 5859444"/>
              <a:gd name="connsiteX3" fmla="*/ 5413847 w 5649004"/>
              <a:gd name="connsiteY3" fmla="*/ 4679012 h 5859444"/>
              <a:gd name="connsiteX4" fmla="*/ 325446 w 5649004"/>
              <a:gd name="connsiteY4" fmla="*/ 5367708 h 5859444"/>
              <a:gd name="connsiteX0" fmla="*/ 315969 w 5721778"/>
              <a:gd name="connsiteY0" fmla="*/ 4993736 h 5229879"/>
              <a:gd name="connsiteX1" fmla="*/ 1069876 w 5721778"/>
              <a:gd name="connsiteY1" fmla="*/ 718545 h 5229879"/>
              <a:gd name="connsiteX2" fmla="*/ 5398257 w 5721778"/>
              <a:gd name="connsiteY2" fmla="*/ 1181757 h 5229879"/>
              <a:gd name="connsiteX3" fmla="*/ 5404370 w 5721778"/>
              <a:gd name="connsiteY3" fmla="*/ 4305040 h 5229879"/>
              <a:gd name="connsiteX4" fmla="*/ 315969 w 5721778"/>
              <a:gd name="connsiteY4" fmla="*/ 4993736 h 5229879"/>
              <a:gd name="connsiteX0" fmla="*/ 315969 w 5721778"/>
              <a:gd name="connsiteY0" fmla="*/ 5036433 h 5272576"/>
              <a:gd name="connsiteX1" fmla="*/ 1069876 w 5721778"/>
              <a:gd name="connsiteY1" fmla="*/ 761242 h 5272576"/>
              <a:gd name="connsiteX2" fmla="*/ 5398257 w 5721778"/>
              <a:gd name="connsiteY2" fmla="*/ 1224454 h 5272576"/>
              <a:gd name="connsiteX3" fmla="*/ 5404370 w 5721778"/>
              <a:gd name="connsiteY3" fmla="*/ 4347737 h 5272576"/>
              <a:gd name="connsiteX4" fmla="*/ 315969 w 5721778"/>
              <a:gd name="connsiteY4" fmla="*/ 5036433 h 5272576"/>
              <a:gd name="connsiteX0" fmla="*/ 295424 w 5701233"/>
              <a:gd name="connsiteY0" fmla="*/ 4961804 h 5185044"/>
              <a:gd name="connsiteX1" fmla="*/ 1120583 w 5701233"/>
              <a:gd name="connsiteY1" fmla="*/ 864743 h 5185044"/>
              <a:gd name="connsiteX2" fmla="*/ 5377712 w 5701233"/>
              <a:gd name="connsiteY2" fmla="*/ 1149825 h 5185044"/>
              <a:gd name="connsiteX3" fmla="*/ 5383825 w 5701233"/>
              <a:gd name="connsiteY3" fmla="*/ 4273108 h 5185044"/>
              <a:gd name="connsiteX4" fmla="*/ 295424 w 5701233"/>
              <a:gd name="connsiteY4" fmla="*/ 4961804 h 5185044"/>
              <a:gd name="connsiteX0" fmla="*/ 227944 w 6156019"/>
              <a:gd name="connsiteY0" fmla="*/ 4249685 h 4653160"/>
              <a:gd name="connsiteX1" fmla="*/ 1539991 w 6156019"/>
              <a:gd name="connsiteY1" fmla="*/ 829518 h 4653160"/>
              <a:gd name="connsiteX2" fmla="*/ 5797120 w 6156019"/>
              <a:gd name="connsiteY2" fmla="*/ 1114600 h 4653160"/>
              <a:gd name="connsiteX3" fmla="*/ 5803233 w 6156019"/>
              <a:gd name="connsiteY3" fmla="*/ 4237883 h 4653160"/>
              <a:gd name="connsiteX4" fmla="*/ 227944 w 6156019"/>
              <a:gd name="connsiteY4" fmla="*/ 4249685 h 4653160"/>
              <a:gd name="connsiteX0" fmla="*/ 2254 w 5930329"/>
              <a:gd name="connsiteY0" fmla="*/ 4249685 h 4728827"/>
              <a:gd name="connsiteX1" fmla="*/ 1314301 w 5930329"/>
              <a:gd name="connsiteY1" fmla="*/ 829518 h 4728827"/>
              <a:gd name="connsiteX2" fmla="*/ 5571430 w 5930329"/>
              <a:gd name="connsiteY2" fmla="*/ 1114600 h 4728827"/>
              <a:gd name="connsiteX3" fmla="*/ 5577543 w 5930329"/>
              <a:gd name="connsiteY3" fmla="*/ 4237883 h 4728827"/>
              <a:gd name="connsiteX4" fmla="*/ 2254 w 5930329"/>
              <a:gd name="connsiteY4" fmla="*/ 4249685 h 4728827"/>
              <a:gd name="connsiteX0" fmla="*/ 2203 w 6070417"/>
              <a:gd name="connsiteY0" fmla="*/ 3625988 h 4413820"/>
              <a:gd name="connsiteX1" fmla="*/ 1444879 w 6070417"/>
              <a:gd name="connsiteY1" fmla="*/ 799587 h 4413820"/>
              <a:gd name="connsiteX2" fmla="*/ 5702008 w 6070417"/>
              <a:gd name="connsiteY2" fmla="*/ 1084669 h 4413820"/>
              <a:gd name="connsiteX3" fmla="*/ 5708121 w 6070417"/>
              <a:gd name="connsiteY3" fmla="*/ 4207952 h 4413820"/>
              <a:gd name="connsiteX4" fmla="*/ 2203 w 6070417"/>
              <a:gd name="connsiteY4" fmla="*/ 3625988 h 4413820"/>
              <a:gd name="connsiteX0" fmla="*/ 53060 w 6121274"/>
              <a:gd name="connsiteY0" fmla="*/ 3625988 h 4456797"/>
              <a:gd name="connsiteX1" fmla="*/ 1495736 w 6121274"/>
              <a:gd name="connsiteY1" fmla="*/ 799587 h 4456797"/>
              <a:gd name="connsiteX2" fmla="*/ 5752865 w 6121274"/>
              <a:gd name="connsiteY2" fmla="*/ 1084669 h 4456797"/>
              <a:gd name="connsiteX3" fmla="*/ 5758978 w 6121274"/>
              <a:gd name="connsiteY3" fmla="*/ 4207952 h 4456797"/>
              <a:gd name="connsiteX4" fmla="*/ 53060 w 6121274"/>
              <a:gd name="connsiteY4" fmla="*/ 3625988 h 4456797"/>
              <a:gd name="connsiteX0" fmla="*/ 193599 w 6018185"/>
              <a:gd name="connsiteY0" fmla="*/ 3625988 h 4743687"/>
              <a:gd name="connsiteX1" fmla="*/ 1636275 w 6018185"/>
              <a:gd name="connsiteY1" fmla="*/ 799587 h 4743687"/>
              <a:gd name="connsiteX2" fmla="*/ 5893404 w 6018185"/>
              <a:gd name="connsiteY2" fmla="*/ 1084669 h 4743687"/>
              <a:gd name="connsiteX3" fmla="*/ 5578883 w 6018185"/>
              <a:gd name="connsiteY3" fmla="*/ 4623588 h 4743687"/>
              <a:gd name="connsiteX4" fmla="*/ 193599 w 6018185"/>
              <a:gd name="connsiteY4" fmla="*/ 3625988 h 4743687"/>
              <a:gd name="connsiteX0" fmla="*/ 193599 w 6018185"/>
              <a:gd name="connsiteY0" fmla="*/ 3625988 h 4915691"/>
              <a:gd name="connsiteX1" fmla="*/ 1636275 w 6018185"/>
              <a:gd name="connsiteY1" fmla="*/ 799587 h 4915691"/>
              <a:gd name="connsiteX2" fmla="*/ 5893404 w 6018185"/>
              <a:gd name="connsiteY2" fmla="*/ 1084669 h 4915691"/>
              <a:gd name="connsiteX3" fmla="*/ 5578883 w 6018185"/>
              <a:gd name="connsiteY3" fmla="*/ 4623588 h 4915691"/>
              <a:gd name="connsiteX4" fmla="*/ 3091886 w 6018185"/>
              <a:gd name="connsiteY4" fmla="*/ 4595458 h 4915691"/>
              <a:gd name="connsiteX5" fmla="*/ 193599 w 6018185"/>
              <a:gd name="connsiteY5" fmla="*/ 3625988 h 4915691"/>
              <a:gd name="connsiteX0" fmla="*/ 29539 w 5759925"/>
              <a:gd name="connsiteY0" fmla="*/ 3625988 h 5631302"/>
              <a:gd name="connsiteX1" fmla="*/ 1472215 w 5759925"/>
              <a:gd name="connsiteY1" fmla="*/ 799587 h 5631302"/>
              <a:gd name="connsiteX2" fmla="*/ 5729344 w 5759925"/>
              <a:gd name="connsiteY2" fmla="*/ 1084669 h 5631302"/>
              <a:gd name="connsiteX3" fmla="*/ 5414823 w 5759925"/>
              <a:gd name="connsiteY3" fmla="*/ 4623588 h 5631302"/>
              <a:gd name="connsiteX4" fmla="*/ 2559691 w 5759925"/>
              <a:gd name="connsiteY4" fmla="*/ 5592986 h 5631302"/>
              <a:gd name="connsiteX5" fmla="*/ 29539 w 5759925"/>
              <a:gd name="connsiteY5" fmla="*/ 3625988 h 5631302"/>
              <a:gd name="connsiteX0" fmla="*/ 27945 w 5817782"/>
              <a:gd name="connsiteY0" fmla="*/ 3937721 h 5646152"/>
              <a:gd name="connsiteX1" fmla="*/ 1529998 w 5817782"/>
              <a:gd name="connsiteY1" fmla="*/ 814437 h 5646152"/>
              <a:gd name="connsiteX2" fmla="*/ 5787127 w 5817782"/>
              <a:gd name="connsiteY2" fmla="*/ 1099519 h 5646152"/>
              <a:gd name="connsiteX3" fmla="*/ 5472606 w 5817782"/>
              <a:gd name="connsiteY3" fmla="*/ 4638438 h 5646152"/>
              <a:gd name="connsiteX4" fmla="*/ 2617474 w 5817782"/>
              <a:gd name="connsiteY4" fmla="*/ 5607836 h 5646152"/>
              <a:gd name="connsiteX5" fmla="*/ 27945 w 5817782"/>
              <a:gd name="connsiteY5" fmla="*/ 3937721 h 5646152"/>
              <a:gd name="connsiteX0" fmla="*/ 27066 w 5852574"/>
              <a:gd name="connsiteY0" fmla="*/ 4000095 h 5649150"/>
              <a:gd name="connsiteX1" fmla="*/ 1564745 w 5852574"/>
              <a:gd name="connsiteY1" fmla="*/ 817435 h 5649150"/>
              <a:gd name="connsiteX2" fmla="*/ 5821874 w 5852574"/>
              <a:gd name="connsiteY2" fmla="*/ 1102517 h 5649150"/>
              <a:gd name="connsiteX3" fmla="*/ 5507353 w 5852574"/>
              <a:gd name="connsiteY3" fmla="*/ 4641436 h 5649150"/>
              <a:gd name="connsiteX4" fmla="*/ 2652221 w 5852574"/>
              <a:gd name="connsiteY4" fmla="*/ 5610834 h 5649150"/>
              <a:gd name="connsiteX5" fmla="*/ 27066 w 5852574"/>
              <a:gd name="connsiteY5" fmla="*/ 4000095 h 5649150"/>
              <a:gd name="connsiteX0" fmla="*/ 39943 w 5865451"/>
              <a:gd name="connsiteY0" fmla="*/ 4000095 h 5785122"/>
              <a:gd name="connsiteX1" fmla="*/ 1577622 w 5865451"/>
              <a:gd name="connsiteY1" fmla="*/ 817435 h 5785122"/>
              <a:gd name="connsiteX2" fmla="*/ 5834751 w 5865451"/>
              <a:gd name="connsiteY2" fmla="*/ 1102517 h 5785122"/>
              <a:gd name="connsiteX3" fmla="*/ 5520230 w 5865451"/>
              <a:gd name="connsiteY3" fmla="*/ 4641436 h 5785122"/>
              <a:gd name="connsiteX4" fmla="*/ 2961981 w 5865451"/>
              <a:gd name="connsiteY4" fmla="*/ 5753338 h 5785122"/>
              <a:gd name="connsiteX5" fmla="*/ 39943 w 5865451"/>
              <a:gd name="connsiteY5" fmla="*/ 4000095 h 5785122"/>
              <a:gd name="connsiteX0" fmla="*/ 39943 w 7000658"/>
              <a:gd name="connsiteY0" fmla="*/ 4000095 h 5820006"/>
              <a:gd name="connsiteX1" fmla="*/ 1577622 w 7000658"/>
              <a:gd name="connsiteY1" fmla="*/ 817435 h 5820006"/>
              <a:gd name="connsiteX2" fmla="*/ 5834751 w 7000658"/>
              <a:gd name="connsiteY2" fmla="*/ 1102517 h 5820006"/>
              <a:gd name="connsiteX3" fmla="*/ 6921518 w 7000658"/>
              <a:gd name="connsiteY3" fmla="*/ 5033321 h 5820006"/>
              <a:gd name="connsiteX4" fmla="*/ 2961981 w 7000658"/>
              <a:gd name="connsiteY4" fmla="*/ 5753338 h 5820006"/>
              <a:gd name="connsiteX5" fmla="*/ 39943 w 7000658"/>
              <a:gd name="connsiteY5" fmla="*/ 4000095 h 5820006"/>
              <a:gd name="connsiteX0" fmla="*/ 39943 w 7324239"/>
              <a:gd name="connsiteY0" fmla="*/ 4000095 h 5770571"/>
              <a:gd name="connsiteX1" fmla="*/ 1577622 w 7324239"/>
              <a:gd name="connsiteY1" fmla="*/ 817435 h 5770571"/>
              <a:gd name="connsiteX2" fmla="*/ 5834751 w 7324239"/>
              <a:gd name="connsiteY2" fmla="*/ 1102517 h 5770571"/>
              <a:gd name="connsiteX3" fmla="*/ 6921518 w 7324239"/>
              <a:gd name="connsiteY3" fmla="*/ 5033321 h 5770571"/>
              <a:gd name="connsiteX4" fmla="*/ 2961981 w 7324239"/>
              <a:gd name="connsiteY4" fmla="*/ 5753338 h 5770571"/>
              <a:gd name="connsiteX5" fmla="*/ 39943 w 7324239"/>
              <a:gd name="connsiteY5" fmla="*/ 4000095 h 5770571"/>
              <a:gd name="connsiteX0" fmla="*/ 39943 w 6939952"/>
              <a:gd name="connsiteY0" fmla="*/ 4000095 h 5770571"/>
              <a:gd name="connsiteX1" fmla="*/ 1577622 w 6939952"/>
              <a:gd name="connsiteY1" fmla="*/ 817435 h 5770571"/>
              <a:gd name="connsiteX2" fmla="*/ 5834751 w 6939952"/>
              <a:gd name="connsiteY2" fmla="*/ 1102517 h 5770571"/>
              <a:gd name="connsiteX3" fmla="*/ 6921518 w 6939952"/>
              <a:gd name="connsiteY3" fmla="*/ 5033321 h 5770571"/>
              <a:gd name="connsiteX4" fmla="*/ 2961981 w 6939952"/>
              <a:gd name="connsiteY4" fmla="*/ 5753338 h 5770571"/>
              <a:gd name="connsiteX5" fmla="*/ 39943 w 6939952"/>
              <a:gd name="connsiteY5" fmla="*/ 4000095 h 5770571"/>
              <a:gd name="connsiteX0" fmla="*/ 39943 w 6939952"/>
              <a:gd name="connsiteY0" fmla="*/ 4000095 h 5774179"/>
              <a:gd name="connsiteX1" fmla="*/ 1577622 w 6939952"/>
              <a:gd name="connsiteY1" fmla="*/ 817435 h 5774179"/>
              <a:gd name="connsiteX2" fmla="*/ 5834751 w 6939952"/>
              <a:gd name="connsiteY2" fmla="*/ 1102517 h 5774179"/>
              <a:gd name="connsiteX3" fmla="*/ 6921518 w 6939952"/>
              <a:gd name="connsiteY3" fmla="*/ 5033321 h 5774179"/>
              <a:gd name="connsiteX4" fmla="*/ 2961981 w 6939952"/>
              <a:gd name="connsiteY4" fmla="*/ 5753338 h 5774179"/>
              <a:gd name="connsiteX5" fmla="*/ 39943 w 6939952"/>
              <a:gd name="connsiteY5" fmla="*/ 4000095 h 5774179"/>
              <a:gd name="connsiteX0" fmla="*/ 62517 w 6962526"/>
              <a:gd name="connsiteY0" fmla="*/ 4000095 h 5914074"/>
              <a:gd name="connsiteX1" fmla="*/ 1600196 w 6962526"/>
              <a:gd name="connsiteY1" fmla="*/ 817435 h 5914074"/>
              <a:gd name="connsiteX2" fmla="*/ 5857325 w 6962526"/>
              <a:gd name="connsiteY2" fmla="*/ 1102517 h 5914074"/>
              <a:gd name="connsiteX3" fmla="*/ 6944092 w 6962526"/>
              <a:gd name="connsiteY3" fmla="*/ 5033321 h 5914074"/>
              <a:gd name="connsiteX4" fmla="*/ 3447693 w 6962526"/>
              <a:gd name="connsiteY4" fmla="*/ 5895842 h 5914074"/>
              <a:gd name="connsiteX5" fmla="*/ 62517 w 6962526"/>
              <a:gd name="connsiteY5" fmla="*/ 4000095 h 5914074"/>
              <a:gd name="connsiteX0" fmla="*/ 62517 w 6962526"/>
              <a:gd name="connsiteY0" fmla="*/ 4000095 h 5909063"/>
              <a:gd name="connsiteX1" fmla="*/ 1600196 w 6962526"/>
              <a:gd name="connsiteY1" fmla="*/ 817435 h 5909063"/>
              <a:gd name="connsiteX2" fmla="*/ 5857325 w 6962526"/>
              <a:gd name="connsiteY2" fmla="*/ 1102517 h 5909063"/>
              <a:gd name="connsiteX3" fmla="*/ 6944092 w 6962526"/>
              <a:gd name="connsiteY3" fmla="*/ 5033321 h 5909063"/>
              <a:gd name="connsiteX4" fmla="*/ 3447693 w 6962526"/>
              <a:gd name="connsiteY4" fmla="*/ 5895842 h 5909063"/>
              <a:gd name="connsiteX5" fmla="*/ 62517 w 6962526"/>
              <a:gd name="connsiteY5" fmla="*/ 4000095 h 5909063"/>
              <a:gd name="connsiteX0" fmla="*/ 72715 w 7004788"/>
              <a:gd name="connsiteY0" fmla="*/ 4473865 h 6382833"/>
              <a:gd name="connsiteX1" fmla="*/ 1610394 w 7004788"/>
              <a:gd name="connsiteY1" fmla="*/ 1291205 h 6382833"/>
              <a:gd name="connsiteX2" fmla="*/ 6948178 w 7004788"/>
              <a:gd name="connsiteY2" fmla="*/ 923144 h 6382833"/>
              <a:gd name="connsiteX3" fmla="*/ 6954290 w 7004788"/>
              <a:gd name="connsiteY3" fmla="*/ 5507091 h 6382833"/>
              <a:gd name="connsiteX4" fmla="*/ 3457891 w 7004788"/>
              <a:gd name="connsiteY4" fmla="*/ 6369612 h 6382833"/>
              <a:gd name="connsiteX5" fmla="*/ 72715 w 7004788"/>
              <a:gd name="connsiteY5" fmla="*/ 4473865 h 6382833"/>
              <a:gd name="connsiteX0" fmla="*/ 106881 w 7038954"/>
              <a:gd name="connsiteY0" fmla="*/ 4547924 h 6456892"/>
              <a:gd name="connsiteX1" fmla="*/ 1415960 w 7038954"/>
              <a:gd name="connsiteY1" fmla="*/ 1109770 h 6456892"/>
              <a:gd name="connsiteX2" fmla="*/ 6982344 w 7038954"/>
              <a:gd name="connsiteY2" fmla="*/ 997203 h 6456892"/>
              <a:gd name="connsiteX3" fmla="*/ 6988456 w 7038954"/>
              <a:gd name="connsiteY3" fmla="*/ 5581150 h 6456892"/>
              <a:gd name="connsiteX4" fmla="*/ 3492057 w 7038954"/>
              <a:gd name="connsiteY4" fmla="*/ 6443671 h 6456892"/>
              <a:gd name="connsiteX5" fmla="*/ 106881 w 7038954"/>
              <a:gd name="connsiteY5" fmla="*/ 4547924 h 6456892"/>
              <a:gd name="connsiteX0" fmla="*/ 107112 w 7040332"/>
              <a:gd name="connsiteY0" fmla="*/ 4975368 h 6884336"/>
              <a:gd name="connsiteX1" fmla="*/ 1416191 w 7040332"/>
              <a:gd name="connsiteY1" fmla="*/ 1537214 h 6884336"/>
              <a:gd name="connsiteX2" fmla="*/ 6996022 w 7040332"/>
              <a:gd name="connsiteY2" fmla="*/ 866594 h 6884336"/>
              <a:gd name="connsiteX3" fmla="*/ 6988687 w 7040332"/>
              <a:gd name="connsiteY3" fmla="*/ 6008594 h 6884336"/>
              <a:gd name="connsiteX4" fmla="*/ 3492288 w 7040332"/>
              <a:gd name="connsiteY4" fmla="*/ 6871115 h 6884336"/>
              <a:gd name="connsiteX5" fmla="*/ 107112 w 7040332"/>
              <a:gd name="connsiteY5" fmla="*/ 4975368 h 6884336"/>
              <a:gd name="connsiteX0" fmla="*/ 125032 w 7058252"/>
              <a:gd name="connsiteY0" fmla="*/ 5026174 h 6935142"/>
              <a:gd name="connsiteX1" fmla="*/ 1339981 w 7058252"/>
              <a:gd name="connsiteY1" fmla="*/ 1386314 h 6935142"/>
              <a:gd name="connsiteX2" fmla="*/ 7013942 w 7058252"/>
              <a:gd name="connsiteY2" fmla="*/ 917400 h 6935142"/>
              <a:gd name="connsiteX3" fmla="*/ 7006607 w 7058252"/>
              <a:gd name="connsiteY3" fmla="*/ 6059400 h 6935142"/>
              <a:gd name="connsiteX4" fmla="*/ 3510208 w 7058252"/>
              <a:gd name="connsiteY4" fmla="*/ 6921921 h 6935142"/>
              <a:gd name="connsiteX5" fmla="*/ 125032 w 7058252"/>
              <a:gd name="connsiteY5" fmla="*/ 5026174 h 6935142"/>
              <a:gd name="connsiteX0" fmla="*/ 96994 w 7030214"/>
              <a:gd name="connsiteY0" fmla="*/ 5112058 h 7021026"/>
              <a:gd name="connsiteX1" fmla="*/ 1311943 w 7030214"/>
              <a:gd name="connsiteY1" fmla="*/ 1472198 h 7021026"/>
              <a:gd name="connsiteX2" fmla="*/ 6985904 w 7030214"/>
              <a:gd name="connsiteY2" fmla="*/ 1003284 h 7021026"/>
              <a:gd name="connsiteX3" fmla="*/ 6978569 w 7030214"/>
              <a:gd name="connsiteY3" fmla="*/ 6145284 h 7021026"/>
              <a:gd name="connsiteX4" fmla="*/ 3482170 w 7030214"/>
              <a:gd name="connsiteY4" fmla="*/ 7007805 h 7021026"/>
              <a:gd name="connsiteX5" fmla="*/ 96994 w 7030214"/>
              <a:gd name="connsiteY5" fmla="*/ 5112058 h 7021026"/>
              <a:gd name="connsiteX0" fmla="*/ 165399 w 7098619"/>
              <a:gd name="connsiteY0" fmla="*/ 5137158 h 7046126"/>
              <a:gd name="connsiteX1" fmla="*/ 1030724 w 7098619"/>
              <a:gd name="connsiteY1" fmla="*/ 1416616 h 7046126"/>
              <a:gd name="connsiteX2" fmla="*/ 7054309 w 7098619"/>
              <a:gd name="connsiteY2" fmla="*/ 1028384 h 7046126"/>
              <a:gd name="connsiteX3" fmla="*/ 7046974 w 7098619"/>
              <a:gd name="connsiteY3" fmla="*/ 6170384 h 7046126"/>
              <a:gd name="connsiteX4" fmla="*/ 3550575 w 7098619"/>
              <a:gd name="connsiteY4" fmla="*/ 7032905 h 7046126"/>
              <a:gd name="connsiteX5" fmla="*/ 165399 w 7098619"/>
              <a:gd name="connsiteY5" fmla="*/ 5137158 h 7046126"/>
              <a:gd name="connsiteX0" fmla="*/ 175351 w 7108571"/>
              <a:gd name="connsiteY0" fmla="*/ 5226784 h 7135752"/>
              <a:gd name="connsiteX1" fmla="*/ 1040676 w 7108571"/>
              <a:gd name="connsiteY1" fmla="*/ 1506242 h 7135752"/>
              <a:gd name="connsiteX2" fmla="*/ 7064261 w 7108571"/>
              <a:gd name="connsiteY2" fmla="*/ 1118010 h 7135752"/>
              <a:gd name="connsiteX3" fmla="*/ 7056926 w 7108571"/>
              <a:gd name="connsiteY3" fmla="*/ 6260010 h 7135752"/>
              <a:gd name="connsiteX4" fmla="*/ 3560527 w 7108571"/>
              <a:gd name="connsiteY4" fmla="*/ 7122531 h 7135752"/>
              <a:gd name="connsiteX5" fmla="*/ 175351 w 7108571"/>
              <a:gd name="connsiteY5" fmla="*/ 5226784 h 7135752"/>
              <a:gd name="connsiteX0" fmla="*/ 175351 w 7108571"/>
              <a:gd name="connsiteY0" fmla="*/ 5226784 h 7127573"/>
              <a:gd name="connsiteX1" fmla="*/ 1040676 w 7108571"/>
              <a:gd name="connsiteY1" fmla="*/ 1506242 h 7127573"/>
              <a:gd name="connsiteX2" fmla="*/ 7064261 w 7108571"/>
              <a:gd name="connsiteY2" fmla="*/ 1118010 h 7127573"/>
              <a:gd name="connsiteX3" fmla="*/ 7056926 w 7108571"/>
              <a:gd name="connsiteY3" fmla="*/ 6260010 h 7127573"/>
              <a:gd name="connsiteX4" fmla="*/ 3560527 w 7108571"/>
              <a:gd name="connsiteY4" fmla="*/ 7122531 h 7127573"/>
              <a:gd name="connsiteX5" fmla="*/ 175351 w 7108571"/>
              <a:gd name="connsiteY5" fmla="*/ 5226784 h 7127573"/>
              <a:gd name="connsiteX0" fmla="*/ 175351 w 7170557"/>
              <a:gd name="connsiteY0" fmla="*/ 5226784 h 7154795"/>
              <a:gd name="connsiteX1" fmla="*/ 1040676 w 7170557"/>
              <a:gd name="connsiteY1" fmla="*/ 1506242 h 7154795"/>
              <a:gd name="connsiteX2" fmla="*/ 7064261 w 7170557"/>
              <a:gd name="connsiteY2" fmla="*/ 1118010 h 7154795"/>
              <a:gd name="connsiteX3" fmla="*/ 7124161 w 7170557"/>
              <a:gd name="connsiteY3" fmla="*/ 6643252 h 7154795"/>
              <a:gd name="connsiteX4" fmla="*/ 3560527 w 7170557"/>
              <a:gd name="connsiteY4" fmla="*/ 7122531 h 7154795"/>
              <a:gd name="connsiteX5" fmla="*/ 175351 w 7170557"/>
              <a:gd name="connsiteY5" fmla="*/ 5226784 h 7154795"/>
              <a:gd name="connsiteX0" fmla="*/ 175351 w 7170557"/>
              <a:gd name="connsiteY0" fmla="*/ 5226784 h 7135754"/>
              <a:gd name="connsiteX1" fmla="*/ 1040676 w 7170557"/>
              <a:gd name="connsiteY1" fmla="*/ 1506242 h 7135754"/>
              <a:gd name="connsiteX2" fmla="*/ 7064261 w 7170557"/>
              <a:gd name="connsiteY2" fmla="*/ 1118010 h 7135754"/>
              <a:gd name="connsiteX3" fmla="*/ 7124161 w 7170557"/>
              <a:gd name="connsiteY3" fmla="*/ 6643252 h 7135754"/>
              <a:gd name="connsiteX4" fmla="*/ 3560527 w 7170557"/>
              <a:gd name="connsiteY4" fmla="*/ 7122531 h 7135754"/>
              <a:gd name="connsiteX5" fmla="*/ 175351 w 7170557"/>
              <a:gd name="connsiteY5" fmla="*/ 5226784 h 7135754"/>
              <a:gd name="connsiteX0" fmla="*/ 192451 w 7187657"/>
              <a:gd name="connsiteY0" fmla="*/ 5278777 h 7187747"/>
              <a:gd name="connsiteX1" fmla="*/ 1057776 w 7187657"/>
              <a:gd name="connsiteY1" fmla="*/ 1558235 h 7187747"/>
              <a:gd name="connsiteX2" fmla="*/ 7081361 w 7187657"/>
              <a:gd name="connsiteY2" fmla="*/ 1170003 h 7187747"/>
              <a:gd name="connsiteX3" fmla="*/ 7141261 w 7187657"/>
              <a:gd name="connsiteY3" fmla="*/ 6695245 h 7187747"/>
              <a:gd name="connsiteX4" fmla="*/ 3577627 w 7187657"/>
              <a:gd name="connsiteY4" fmla="*/ 7174524 h 7187747"/>
              <a:gd name="connsiteX5" fmla="*/ 192451 w 7187657"/>
              <a:gd name="connsiteY5" fmla="*/ 5278777 h 7187747"/>
              <a:gd name="connsiteX0" fmla="*/ 2866 w 6998072"/>
              <a:gd name="connsiteY0" fmla="*/ 5197304 h 7106274"/>
              <a:gd name="connsiteX1" fmla="*/ 2865079 w 6998072"/>
              <a:gd name="connsiteY1" fmla="*/ 1705362 h 7106274"/>
              <a:gd name="connsiteX2" fmla="*/ 6891776 w 6998072"/>
              <a:gd name="connsiteY2" fmla="*/ 1088530 h 7106274"/>
              <a:gd name="connsiteX3" fmla="*/ 6951676 w 6998072"/>
              <a:gd name="connsiteY3" fmla="*/ 6613772 h 7106274"/>
              <a:gd name="connsiteX4" fmla="*/ 3388042 w 6998072"/>
              <a:gd name="connsiteY4" fmla="*/ 7093051 h 7106274"/>
              <a:gd name="connsiteX5" fmla="*/ 2866 w 6998072"/>
              <a:gd name="connsiteY5" fmla="*/ 5197304 h 7106274"/>
              <a:gd name="connsiteX0" fmla="*/ 1495 w 6996701"/>
              <a:gd name="connsiteY0" fmla="*/ 5204802 h 7113772"/>
              <a:gd name="connsiteX1" fmla="*/ 2863708 w 6996701"/>
              <a:gd name="connsiteY1" fmla="*/ 1712860 h 7113772"/>
              <a:gd name="connsiteX2" fmla="*/ 6890405 w 6996701"/>
              <a:gd name="connsiteY2" fmla="*/ 1096028 h 7113772"/>
              <a:gd name="connsiteX3" fmla="*/ 6950305 w 6996701"/>
              <a:gd name="connsiteY3" fmla="*/ 6621270 h 7113772"/>
              <a:gd name="connsiteX4" fmla="*/ 3386671 w 6996701"/>
              <a:gd name="connsiteY4" fmla="*/ 7100549 h 7113772"/>
              <a:gd name="connsiteX5" fmla="*/ 1495 w 6996701"/>
              <a:gd name="connsiteY5" fmla="*/ 5204802 h 7113772"/>
              <a:gd name="connsiteX0" fmla="*/ 114146 w 7109352"/>
              <a:gd name="connsiteY0" fmla="*/ 5149953 h 7058923"/>
              <a:gd name="connsiteX1" fmla="*/ 313842 w 7109352"/>
              <a:gd name="connsiteY1" fmla="*/ 1826099 h 7058923"/>
              <a:gd name="connsiteX2" fmla="*/ 7003056 w 7109352"/>
              <a:gd name="connsiteY2" fmla="*/ 1041179 h 7058923"/>
              <a:gd name="connsiteX3" fmla="*/ 7062956 w 7109352"/>
              <a:gd name="connsiteY3" fmla="*/ 6566421 h 7058923"/>
              <a:gd name="connsiteX4" fmla="*/ 3499322 w 7109352"/>
              <a:gd name="connsiteY4" fmla="*/ 7045700 h 7058923"/>
              <a:gd name="connsiteX5" fmla="*/ 114146 w 7109352"/>
              <a:gd name="connsiteY5" fmla="*/ 5149953 h 7058923"/>
              <a:gd name="connsiteX0" fmla="*/ 1888574 w 6996922"/>
              <a:gd name="connsiteY0" fmla="*/ 5308702 h 6875893"/>
              <a:gd name="connsiteX1" fmla="*/ 201412 w 6996922"/>
              <a:gd name="connsiteY1" fmla="*/ 1636505 h 6875893"/>
              <a:gd name="connsiteX2" fmla="*/ 6890626 w 6996922"/>
              <a:gd name="connsiteY2" fmla="*/ 851585 h 6875893"/>
              <a:gd name="connsiteX3" fmla="*/ 6950526 w 6996922"/>
              <a:gd name="connsiteY3" fmla="*/ 6376827 h 6875893"/>
              <a:gd name="connsiteX4" fmla="*/ 3386892 w 6996922"/>
              <a:gd name="connsiteY4" fmla="*/ 6856106 h 6875893"/>
              <a:gd name="connsiteX5" fmla="*/ 1888574 w 6996922"/>
              <a:gd name="connsiteY5" fmla="*/ 5308702 h 6875893"/>
              <a:gd name="connsiteX0" fmla="*/ 1847876 w 6956224"/>
              <a:gd name="connsiteY0" fmla="*/ 5388719 h 6955910"/>
              <a:gd name="connsiteX1" fmla="*/ 204257 w 6956224"/>
              <a:gd name="connsiteY1" fmla="*/ 1397208 h 6955910"/>
              <a:gd name="connsiteX2" fmla="*/ 6849928 w 6956224"/>
              <a:gd name="connsiteY2" fmla="*/ 931602 h 6955910"/>
              <a:gd name="connsiteX3" fmla="*/ 6909828 w 6956224"/>
              <a:gd name="connsiteY3" fmla="*/ 6456844 h 6955910"/>
              <a:gd name="connsiteX4" fmla="*/ 3346194 w 6956224"/>
              <a:gd name="connsiteY4" fmla="*/ 6936123 h 6955910"/>
              <a:gd name="connsiteX5" fmla="*/ 1847876 w 6956224"/>
              <a:gd name="connsiteY5" fmla="*/ 5388719 h 6955910"/>
              <a:gd name="connsiteX0" fmla="*/ 1680737 w 6789085"/>
              <a:gd name="connsiteY0" fmla="*/ 5908231 h 7475422"/>
              <a:gd name="connsiteX1" fmla="*/ 37118 w 6789085"/>
              <a:gd name="connsiteY1" fmla="*/ 1916720 h 7475422"/>
              <a:gd name="connsiteX2" fmla="*/ 6682789 w 6789085"/>
              <a:gd name="connsiteY2" fmla="*/ 1451114 h 7475422"/>
              <a:gd name="connsiteX3" fmla="*/ 6742689 w 6789085"/>
              <a:gd name="connsiteY3" fmla="*/ 6976356 h 7475422"/>
              <a:gd name="connsiteX4" fmla="*/ 3179055 w 6789085"/>
              <a:gd name="connsiteY4" fmla="*/ 7455635 h 7475422"/>
              <a:gd name="connsiteX5" fmla="*/ 1680737 w 6789085"/>
              <a:gd name="connsiteY5" fmla="*/ 5908231 h 7475422"/>
              <a:gd name="connsiteX0" fmla="*/ 1673043 w 6781391"/>
              <a:gd name="connsiteY0" fmla="*/ 5908231 h 7009974"/>
              <a:gd name="connsiteX1" fmla="*/ 29424 w 6781391"/>
              <a:gd name="connsiteY1" fmla="*/ 1916720 h 7009974"/>
              <a:gd name="connsiteX2" fmla="*/ 6675095 w 6781391"/>
              <a:gd name="connsiteY2" fmla="*/ 1451114 h 7009974"/>
              <a:gd name="connsiteX3" fmla="*/ 6734995 w 6781391"/>
              <a:gd name="connsiteY3" fmla="*/ 6976356 h 7009974"/>
              <a:gd name="connsiteX4" fmla="*/ 558790 w 6781391"/>
              <a:gd name="connsiteY4" fmla="*/ 6976663 h 7009974"/>
              <a:gd name="connsiteX5" fmla="*/ 1673043 w 6781391"/>
              <a:gd name="connsiteY5" fmla="*/ 5908231 h 7009974"/>
              <a:gd name="connsiteX0" fmla="*/ 965292 w 7089640"/>
              <a:gd name="connsiteY0" fmla="*/ 5087314 h 6494621"/>
              <a:gd name="connsiteX1" fmla="*/ 337673 w 7089640"/>
              <a:gd name="connsiteY1" fmla="*/ 1386088 h 6494621"/>
              <a:gd name="connsiteX2" fmla="*/ 6983344 w 7089640"/>
              <a:gd name="connsiteY2" fmla="*/ 920482 h 6494621"/>
              <a:gd name="connsiteX3" fmla="*/ 7043244 w 7089640"/>
              <a:gd name="connsiteY3" fmla="*/ 6445724 h 6494621"/>
              <a:gd name="connsiteX4" fmla="*/ 867039 w 7089640"/>
              <a:gd name="connsiteY4" fmla="*/ 6446031 h 6494621"/>
              <a:gd name="connsiteX5" fmla="*/ 965292 w 7089640"/>
              <a:gd name="connsiteY5" fmla="*/ 5087314 h 6494621"/>
              <a:gd name="connsiteX0" fmla="*/ 864572 w 6988920"/>
              <a:gd name="connsiteY0" fmla="*/ 5157762 h 6565069"/>
              <a:gd name="connsiteX1" fmla="*/ 353067 w 6988920"/>
              <a:gd name="connsiteY1" fmla="*/ 1209793 h 6565069"/>
              <a:gd name="connsiteX2" fmla="*/ 6882624 w 6988920"/>
              <a:gd name="connsiteY2" fmla="*/ 990930 h 6565069"/>
              <a:gd name="connsiteX3" fmla="*/ 6942524 w 6988920"/>
              <a:gd name="connsiteY3" fmla="*/ 6516172 h 6565069"/>
              <a:gd name="connsiteX4" fmla="*/ 766319 w 6988920"/>
              <a:gd name="connsiteY4" fmla="*/ 6516479 h 6565069"/>
              <a:gd name="connsiteX5" fmla="*/ 864572 w 6988920"/>
              <a:gd name="connsiteY5" fmla="*/ 5157762 h 6565069"/>
              <a:gd name="connsiteX0" fmla="*/ 803231 w 6927579"/>
              <a:gd name="connsiteY0" fmla="*/ 5499440 h 6906747"/>
              <a:gd name="connsiteX1" fmla="*/ 291726 w 6927579"/>
              <a:gd name="connsiteY1" fmla="*/ 1551471 h 6906747"/>
              <a:gd name="connsiteX2" fmla="*/ 6821283 w 6927579"/>
              <a:gd name="connsiteY2" fmla="*/ 1332608 h 6906747"/>
              <a:gd name="connsiteX3" fmla="*/ 6881183 w 6927579"/>
              <a:gd name="connsiteY3" fmla="*/ 6857850 h 6906747"/>
              <a:gd name="connsiteX4" fmla="*/ 704978 w 6927579"/>
              <a:gd name="connsiteY4" fmla="*/ 6858157 h 6906747"/>
              <a:gd name="connsiteX5" fmla="*/ 803231 w 6927579"/>
              <a:gd name="connsiteY5" fmla="*/ 5499440 h 6906747"/>
              <a:gd name="connsiteX0" fmla="*/ 865520 w 6989868"/>
              <a:gd name="connsiteY0" fmla="*/ 5499440 h 7044175"/>
              <a:gd name="connsiteX1" fmla="*/ 354015 w 6989868"/>
              <a:gd name="connsiteY1" fmla="*/ 1551471 h 7044175"/>
              <a:gd name="connsiteX2" fmla="*/ 6883572 w 6989868"/>
              <a:gd name="connsiteY2" fmla="*/ 1332608 h 7044175"/>
              <a:gd name="connsiteX3" fmla="*/ 6943472 w 6989868"/>
              <a:gd name="connsiteY3" fmla="*/ 6857850 h 7044175"/>
              <a:gd name="connsiteX4" fmla="*/ 3089552 w 6989868"/>
              <a:gd name="connsiteY4" fmla="*/ 7003300 h 7044175"/>
              <a:gd name="connsiteX5" fmla="*/ 865520 w 6989868"/>
              <a:gd name="connsiteY5" fmla="*/ 5499440 h 7044175"/>
              <a:gd name="connsiteX0" fmla="*/ 878793 w 7075712"/>
              <a:gd name="connsiteY0" fmla="*/ 5596827 h 6701896"/>
              <a:gd name="connsiteX1" fmla="*/ 439859 w 7075712"/>
              <a:gd name="connsiteY1" fmla="*/ 1227944 h 6701896"/>
              <a:gd name="connsiteX2" fmla="*/ 6969416 w 7075712"/>
              <a:gd name="connsiteY2" fmla="*/ 1009081 h 6701896"/>
              <a:gd name="connsiteX3" fmla="*/ 7029316 w 7075712"/>
              <a:gd name="connsiteY3" fmla="*/ 6534323 h 6701896"/>
              <a:gd name="connsiteX4" fmla="*/ 3175396 w 7075712"/>
              <a:gd name="connsiteY4" fmla="*/ 6679773 h 6701896"/>
              <a:gd name="connsiteX5" fmla="*/ 878793 w 7075712"/>
              <a:gd name="connsiteY5" fmla="*/ 5596827 h 6701896"/>
              <a:gd name="connsiteX0" fmla="*/ 817906 w 7014825"/>
              <a:gd name="connsiteY0" fmla="*/ 5596827 h 6701896"/>
              <a:gd name="connsiteX1" fmla="*/ 378972 w 7014825"/>
              <a:gd name="connsiteY1" fmla="*/ 1227944 h 6701896"/>
              <a:gd name="connsiteX2" fmla="*/ 6908529 w 7014825"/>
              <a:gd name="connsiteY2" fmla="*/ 1009081 h 6701896"/>
              <a:gd name="connsiteX3" fmla="*/ 6968429 w 7014825"/>
              <a:gd name="connsiteY3" fmla="*/ 6534323 h 6701896"/>
              <a:gd name="connsiteX4" fmla="*/ 3114509 w 7014825"/>
              <a:gd name="connsiteY4" fmla="*/ 6679773 h 6701896"/>
              <a:gd name="connsiteX5" fmla="*/ 817906 w 7014825"/>
              <a:gd name="connsiteY5" fmla="*/ 5596827 h 6701896"/>
              <a:gd name="connsiteX0" fmla="*/ 893966 w 7090885"/>
              <a:gd name="connsiteY0" fmla="*/ 5596827 h 6701896"/>
              <a:gd name="connsiteX1" fmla="*/ 455032 w 7090885"/>
              <a:gd name="connsiteY1" fmla="*/ 1227944 h 6701896"/>
              <a:gd name="connsiteX2" fmla="*/ 6984589 w 7090885"/>
              <a:gd name="connsiteY2" fmla="*/ 1009081 h 6701896"/>
              <a:gd name="connsiteX3" fmla="*/ 7044489 w 7090885"/>
              <a:gd name="connsiteY3" fmla="*/ 6534323 h 6701896"/>
              <a:gd name="connsiteX4" fmla="*/ 3190569 w 7090885"/>
              <a:gd name="connsiteY4" fmla="*/ 6679773 h 6701896"/>
              <a:gd name="connsiteX5" fmla="*/ 893966 w 7090885"/>
              <a:gd name="connsiteY5" fmla="*/ 5596827 h 6701896"/>
              <a:gd name="connsiteX0" fmla="*/ 773381 w 6970300"/>
              <a:gd name="connsiteY0" fmla="*/ 5596827 h 6701896"/>
              <a:gd name="connsiteX1" fmla="*/ 334447 w 6970300"/>
              <a:gd name="connsiteY1" fmla="*/ 1227944 h 6701896"/>
              <a:gd name="connsiteX2" fmla="*/ 6864004 w 6970300"/>
              <a:gd name="connsiteY2" fmla="*/ 1009081 h 6701896"/>
              <a:gd name="connsiteX3" fmla="*/ 6923904 w 6970300"/>
              <a:gd name="connsiteY3" fmla="*/ 6534323 h 6701896"/>
              <a:gd name="connsiteX4" fmla="*/ 3069984 w 6970300"/>
              <a:gd name="connsiteY4" fmla="*/ 6679773 h 6701896"/>
              <a:gd name="connsiteX5" fmla="*/ 773381 w 6970300"/>
              <a:gd name="connsiteY5" fmla="*/ 5596827 h 6701896"/>
              <a:gd name="connsiteX0" fmla="*/ 795529 w 6992448"/>
              <a:gd name="connsiteY0" fmla="*/ 5596827 h 6701896"/>
              <a:gd name="connsiteX1" fmla="*/ 356595 w 6992448"/>
              <a:gd name="connsiteY1" fmla="*/ 1227944 h 6701896"/>
              <a:gd name="connsiteX2" fmla="*/ 6886152 w 6992448"/>
              <a:gd name="connsiteY2" fmla="*/ 1009081 h 6701896"/>
              <a:gd name="connsiteX3" fmla="*/ 6946052 w 6992448"/>
              <a:gd name="connsiteY3" fmla="*/ 6534323 h 6701896"/>
              <a:gd name="connsiteX4" fmla="*/ 3092132 w 6992448"/>
              <a:gd name="connsiteY4" fmla="*/ 6679773 h 6701896"/>
              <a:gd name="connsiteX5" fmla="*/ 795529 w 6992448"/>
              <a:gd name="connsiteY5" fmla="*/ 5596827 h 6701896"/>
              <a:gd name="connsiteX0" fmla="*/ 893966 w 7090885"/>
              <a:gd name="connsiteY0" fmla="*/ 5596827 h 6534339"/>
              <a:gd name="connsiteX1" fmla="*/ 455032 w 7090885"/>
              <a:gd name="connsiteY1" fmla="*/ 1227944 h 6534339"/>
              <a:gd name="connsiteX2" fmla="*/ 6984589 w 7090885"/>
              <a:gd name="connsiteY2" fmla="*/ 1009081 h 6534339"/>
              <a:gd name="connsiteX3" fmla="*/ 7044489 w 7090885"/>
              <a:gd name="connsiteY3" fmla="*/ 6534323 h 6534339"/>
              <a:gd name="connsiteX4" fmla="*/ 3625997 w 7090885"/>
              <a:gd name="connsiteY4" fmla="*/ 6302402 h 6534339"/>
              <a:gd name="connsiteX5" fmla="*/ 893966 w 7090885"/>
              <a:gd name="connsiteY5" fmla="*/ 5596827 h 6534339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45471 w 7142051"/>
              <a:gd name="connsiteY0" fmla="*/ 5808938 h 7631818"/>
              <a:gd name="connsiteX1" fmla="*/ 479109 w 7142051"/>
              <a:gd name="connsiteY1" fmla="*/ 1236855 h 7631818"/>
              <a:gd name="connsiteX2" fmla="*/ 7008666 w 7142051"/>
              <a:gd name="connsiteY2" fmla="*/ 1017992 h 7631818"/>
              <a:gd name="connsiteX3" fmla="*/ 7097594 w 7142051"/>
              <a:gd name="connsiteY3" fmla="*/ 7631806 h 7631818"/>
              <a:gd name="connsiteX4" fmla="*/ 3650074 w 7142051"/>
              <a:gd name="connsiteY4" fmla="*/ 6311313 h 7631818"/>
              <a:gd name="connsiteX5" fmla="*/ 845471 w 7142051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36657 w 7133237"/>
              <a:gd name="connsiteY0" fmla="*/ 5999472 h 7822352"/>
              <a:gd name="connsiteX1" fmla="*/ 470295 w 7133237"/>
              <a:gd name="connsiteY1" fmla="*/ 1427389 h 7822352"/>
              <a:gd name="connsiteX2" fmla="*/ 6999852 w 7133237"/>
              <a:gd name="connsiteY2" fmla="*/ 1208526 h 7822352"/>
              <a:gd name="connsiteX3" fmla="*/ 7088780 w 7133237"/>
              <a:gd name="connsiteY3" fmla="*/ 7822340 h 7822352"/>
              <a:gd name="connsiteX4" fmla="*/ 4076688 w 7133237"/>
              <a:gd name="connsiteY4" fmla="*/ 6501847 h 7822352"/>
              <a:gd name="connsiteX5" fmla="*/ 836657 w 7133237"/>
              <a:gd name="connsiteY5" fmla="*/ 5999472 h 7822352"/>
              <a:gd name="connsiteX0" fmla="*/ 785167 w 7081747"/>
              <a:gd name="connsiteY0" fmla="*/ 6041594 h 7864474"/>
              <a:gd name="connsiteX1" fmla="*/ 418805 w 7081747"/>
              <a:gd name="connsiteY1" fmla="*/ 1469511 h 7864474"/>
              <a:gd name="connsiteX2" fmla="*/ 6948362 w 7081747"/>
              <a:gd name="connsiteY2" fmla="*/ 1250648 h 7864474"/>
              <a:gd name="connsiteX3" fmla="*/ 7037290 w 7081747"/>
              <a:gd name="connsiteY3" fmla="*/ 7864462 h 7864474"/>
              <a:gd name="connsiteX4" fmla="*/ 4025198 w 7081747"/>
              <a:gd name="connsiteY4" fmla="*/ 6543969 h 7864474"/>
              <a:gd name="connsiteX5" fmla="*/ 785167 w 7081747"/>
              <a:gd name="connsiteY5" fmla="*/ 6041594 h 7864474"/>
              <a:gd name="connsiteX0" fmla="*/ 791601 w 7062597"/>
              <a:gd name="connsiteY0" fmla="*/ 4973221 h 6796107"/>
              <a:gd name="connsiteX1" fmla="*/ 425239 w 7062597"/>
              <a:gd name="connsiteY1" fmla="*/ 401138 h 6796107"/>
              <a:gd name="connsiteX2" fmla="*/ 5996854 w 7062597"/>
              <a:gd name="connsiteY2" fmla="*/ 1586533 h 6796107"/>
              <a:gd name="connsiteX3" fmla="*/ 7043724 w 7062597"/>
              <a:gd name="connsiteY3" fmla="*/ 6796089 h 6796107"/>
              <a:gd name="connsiteX4" fmla="*/ 4031632 w 7062597"/>
              <a:gd name="connsiteY4" fmla="*/ 5475596 h 6796107"/>
              <a:gd name="connsiteX5" fmla="*/ 791601 w 7062597"/>
              <a:gd name="connsiteY5" fmla="*/ 4973221 h 6796107"/>
              <a:gd name="connsiteX0" fmla="*/ 791601 w 7062597"/>
              <a:gd name="connsiteY0" fmla="*/ 5163390 h 6986276"/>
              <a:gd name="connsiteX1" fmla="*/ 425239 w 7062597"/>
              <a:gd name="connsiteY1" fmla="*/ 591307 h 6986276"/>
              <a:gd name="connsiteX2" fmla="*/ 5996854 w 7062597"/>
              <a:gd name="connsiteY2" fmla="*/ 1776702 h 6986276"/>
              <a:gd name="connsiteX3" fmla="*/ 7043724 w 7062597"/>
              <a:gd name="connsiteY3" fmla="*/ 6986258 h 6986276"/>
              <a:gd name="connsiteX4" fmla="*/ 4031632 w 7062597"/>
              <a:gd name="connsiteY4" fmla="*/ 5665765 h 6986276"/>
              <a:gd name="connsiteX5" fmla="*/ 791601 w 7062597"/>
              <a:gd name="connsiteY5" fmla="*/ 5163390 h 6986276"/>
              <a:gd name="connsiteX0" fmla="*/ 791601 w 7074931"/>
              <a:gd name="connsiteY0" fmla="*/ 5163390 h 6986269"/>
              <a:gd name="connsiteX1" fmla="*/ 425239 w 7074931"/>
              <a:gd name="connsiteY1" fmla="*/ 591307 h 6986269"/>
              <a:gd name="connsiteX2" fmla="*/ 5996854 w 7074931"/>
              <a:gd name="connsiteY2" fmla="*/ 1776702 h 6986269"/>
              <a:gd name="connsiteX3" fmla="*/ 7043724 w 7074931"/>
              <a:gd name="connsiteY3" fmla="*/ 6986258 h 6986269"/>
              <a:gd name="connsiteX4" fmla="*/ 4031632 w 7074931"/>
              <a:gd name="connsiteY4" fmla="*/ 5665765 h 6986269"/>
              <a:gd name="connsiteX5" fmla="*/ 791601 w 7074931"/>
              <a:gd name="connsiteY5" fmla="*/ 5163390 h 6986269"/>
              <a:gd name="connsiteX0" fmla="*/ 791601 w 6281185"/>
              <a:gd name="connsiteY0" fmla="*/ 5163390 h 5781268"/>
              <a:gd name="connsiteX1" fmla="*/ 425239 w 6281185"/>
              <a:gd name="connsiteY1" fmla="*/ 591307 h 5781268"/>
              <a:gd name="connsiteX2" fmla="*/ 5996854 w 6281185"/>
              <a:gd name="connsiteY2" fmla="*/ 1776702 h 5781268"/>
              <a:gd name="connsiteX3" fmla="*/ 6118439 w 6281185"/>
              <a:gd name="connsiteY3" fmla="*/ 4493429 h 5781268"/>
              <a:gd name="connsiteX4" fmla="*/ 4031632 w 6281185"/>
              <a:gd name="connsiteY4" fmla="*/ 5665765 h 5781268"/>
              <a:gd name="connsiteX5" fmla="*/ 791601 w 6281185"/>
              <a:gd name="connsiteY5" fmla="*/ 5163390 h 5781268"/>
              <a:gd name="connsiteX0" fmla="*/ 791601 w 6281185"/>
              <a:gd name="connsiteY0" fmla="*/ 5163390 h 5781268"/>
              <a:gd name="connsiteX1" fmla="*/ 425239 w 6281185"/>
              <a:gd name="connsiteY1" fmla="*/ 591307 h 5781268"/>
              <a:gd name="connsiteX2" fmla="*/ 5996854 w 6281185"/>
              <a:gd name="connsiteY2" fmla="*/ 1776702 h 5781268"/>
              <a:gd name="connsiteX3" fmla="*/ 6118439 w 6281185"/>
              <a:gd name="connsiteY3" fmla="*/ 4493429 h 5781268"/>
              <a:gd name="connsiteX4" fmla="*/ 4031632 w 6281185"/>
              <a:gd name="connsiteY4" fmla="*/ 5665765 h 5781268"/>
              <a:gd name="connsiteX5" fmla="*/ 791601 w 6281185"/>
              <a:gd name="connsiteY5" fmla="*/ 5163390 h 5781268"/>
              <a:gd name="connsiteX0" fmla="*/ 791601 w 6338812"/>
              <a:gd name="connsiteY0" fmla="*/ 5163390 h 5781268"/>
              <a:gd name="connsiteX1" fmla="*/ 425239 w 6338812"/>
              <a:gd name="connsiteY1" fmla="*/ 591307 h 5781268"/>
              <a:gd name="connsiteX2" fmla="*/ 5996854 w 6338812"/>
              <a:gd name="connsiteY2" fmla="*/ 1776702 h 5781268"/>
              <a:gd name="connsiteX3" fmla="*/ 6118439 w 6338812"/>
              <a:gd name="connsiteY3" fmla="*/ 4493429 h 5781268"/>
              <a:gd name="connsiteX4" fmla="*/ 4031632 w 6338812"/>
              <a:gd name="connsiteY4" fmla="*/ 5665765 h 5781268"/>
              <a:gd name="connsiteX5" fmla="*/ 791601 w 6338812"/>
              <a:gd name="connsiteY5" fmla="*/ 5163390 h 5781268"/>
              <a:gd name="connsiteX0" fmla="*/ 791601 w 6338812"/>
              <a:gd name="connsiteY0" fmla="*/ 5233463 h 5851341"/>
              <a:gd name="connsiteX1" fmla="*/ 425239 w 6338812"/>
              <a:gd name="connsiteY1" fmla="*/ 661380 h 5851341"/>
              <a:gd name="connsiteX2" fmla="*/ 5996854 w 6338812"/>
              <a:gd name="connsiteY2" fmla="*/ 1716146 h 5851341"/>
              <a:gd name="connsiteX3" fmla="*/ 6118439 w 6338812"/>
              <a:gd name="connsiteY3" fmla="*/ 4563502 h 5851341"/>
              <a:gd name="connsiteX4" fmla="*/ 4031632 w 6338812"/>
              <a:gd name="connsiteY4" fmla="*/ 5735838 h 5851341"/>
              <a:gd name="connsiteX5" fmla="*/ 791601 w 6338812"/>
              <a:gd name="connsiteY5" fmla="*/ 5233463 h 5851341"/>
              <a:gd name="connsiteX0" fmla="*/ 791601 w 6281768"/>
              <a:gd name="connsiteY0" fmla="*/ 5233463 h 5851341"/>
              <a:gd name="connsiteX1" fmla="*/ 425239 w 6281768"/>
              <a:gd name="connsiteY1" fmla="*/ 661380 h 5851341"/>
              <a:gd name="connsiteX2" fmla="*/ 5996854 w 6281768"/>
              <a:gd name="connsiteY2" fmla="*/ 1716146 h 5851341"/>
              <a:gd name="connsiteX3" fmla="*/ 6118439 w 6281768"/>
              <a:gd name="connsiteY3" fmla="*/ 4563502 h 5851341"/>
              <a:gd name="connsiteX4" fmla="*/ 4031632 w 6281768"/>
              <a:gd name="connsiteY4" fmla="*/ 5735838 h 5851341"/>
              <a:gd name="connsiteX5" fmla="*/ 791601 w 6281768"/>
              <a:gd name="connsiteY5" fmla="*/ 5233463 h 5851341"/>
              <a:gd name="connsiteX0" fmla="*/ 791601 w 6281768"/>
              <a:gd name="connsiteY0" fmla="*/ 4924433 h 5542311"/>
              <a:gd name="connsiteX1" fmla="*/ 425239 w 6281768"/>
              <a:gd name="connsiteY1" fmla="*/ 352350 h 5542311"/>
              <a:gd name="connsiteX2" fmla="*/ 5996854 w 6281768"/>
              <a:gd name="connsiteY2" fmla="*/ 1407116 h 5542311"/>
              <a:gd name="connsiteX3" fmla="*/ 6118439 w 6281768"/>
              <a:gd name="connsiteY3" fmla="*/ 4254472 h 5542311"/>
              <a:gd name="connsiteX4" fmla="*/ 4031632 w 6281768"/>
              <a:gd name="connsiteY4" fmla="*/ 5426808 h 5542311"/>
              <a:gd name="connsiteX5" fmla="*/ 791601 w 6281768"/>
              <a:gd name="connsiteY5" fmla="*/ 4924433 h 5542311"/>
              <a:gd name="connsiteX0" fmla="*/ 1124963 w 6615130"/>
              <a:gd name="connsiteY0" fmla="*/ 4698486 h 5316364"/>
              <a:gd name="connsiteX1" fmla="*/ 758601 w 6615130"/>
              <a:gd name="connsiteY1" fmla="*/ 126403 h 5316364"/>
              <a:gd name="connsiteX2" fmla="*/ 6330216 w 6615130"/>
              <a:gd name="connsiteY2" fmla="*/ 1181169 h 5316364"/>
              <a:gd name="connsiteX3" fmla="*/ 6451801 w 6615130"/>
              <a:gd name="connsiteY3" fmla="*/ 4028525 h 5316364"/>
              <a:gd name="connsiteX4" fmla="*/ 4364994 w 6615130"/>
              <a:gd name="connsiteY4" fmla="*/ 5200861 h 5316364"/>
              <a:gd name="connsiteX5" fmla="*/ 1124963 w 6615130"/>
              <a:gd name="connsiteY5" fmla="*/ 4698486 h 5316364"/>
              <a:gd name="connsiteX0" fmla="*/ 961499 w 6451666"/>
              <a:gd name="connsiteY0" fmla="*/ 4694406 h 5263006"/>
              <a:gd name="connsiteX1" fmla="*/ 595137 w 6451666"/>
              <a:gd name="connsiteY1" fmla="*/ 122323 h 5263006"/>
              <a:gd name="connsiteX2" fmla="*/ 6166752 w 6451666"/>
              <a:gd name="connsiteY2" fmla="*/ 1177089 h 5263006"/>
              <a:gd name="connsiteX3" fmla="*/ 6288337 w 6451666"/>
              <a:gd name="connsiteY3" fmla="*/ 4024445 h 5263006"/>
              <a:gd name="connsiteX4" fmla="*/ 4201530 w 6451666"/>
              <a:gd name="connsiteY4" fmla="*/ 5196781 h 5263006"/>
              <a:gd name="connsiteX5" fmla="*/ 961499 w 6451666"/>
              <a:gd name="connsiteY5" fmla="*/ 4694406 h 5263006"/>
              <a:gd name="connsiteX0" fmla="*/ 966202 w 6456369"/>
              <a:gd name="connsiteY0" fmla="*/ 4600109 h 5168709"/>
              <a:gd name="connsiteX1" fmla="*/ 599840 w 6456369"/>
              <a:gd name="connsiteY1" fmla="*/ 28026 h 5168709"/>
              <a:gd name="connsiteX2" fmla="*/ 6171455 w 6456369"/>
              <a:gd name="connsiteY2" fmla="*/ 1082792 h 5168709"/>
              <a:gd name="connsiteX3" fmla="*/ 6293040 w 6456369"/>
              <a:gd name="connsiteY3" fmla="*/ 3930148 h 5168709"/>
              <a:gd name="connsiteX4" fmla="*/ 4206233 w 6456369"/>
              <a:gd name="connsiteY4" fmla="*/ 5102484 h 5168709"/>
              <a:gd name="connsiteX5" fmla="*/ 966202 w 6456369"/>
              <a:gd name="connsiteY5" fmla="*/ 4600109 h 5168709"/>
              <a:gd name="connsiteX0" fmla="*/ 1212425 w 6702592"/>
              <a:gd name="connsiteY0" fmla="*/ 4660341 h 5228941"/>
              <a:gd name="connsiteX1" fmla="*/ 846063 w 6702592"/>
              <a:gd name="connsiteY1" fmla="*/ 88258 h 5228941"/>
              <a:gd name="connsiteX2" fmla="*/ 6417678 w 6702592"/>
              <a:gd name="connsiteY2" fmla="*/ 1143024 h 5228941"/>
              <a:gd name="connsiteX3" fmla="*/ 6539263 w 6702592"/>
              <a:gd name="connsiteY3" fmla="*/ 3990380 h 5228941"/>
              <a:gd name="connsiteX4" fmla="*/ 4452456 w 6702592"/>
              <a:gd name="connsiteY4" fmla="*/ 5162716 h 5228941"/>
              <a:gd name="connsiteX5" fmla="*/ 1212425 w 6702592"/>
              <a:gd name="connsiteY5" fmla="*/ 4660341 h 5228941"/>
              <a:gd name="connsiteX0" fmla="*/ 1225888 w 6716055"/>
              <a:gd name="connsiteY0" fmla="*/ 4669522 h 5402425"/>
              <a:gd name="connsiteX1" fmla="*/ 859526 w 6716055"/>
              <a:gd name="connsiteY1" fmla="*/ 97439 h 5402425"/>
              <a:gd name="connsiteX2" fmla="*/ 6431141 w 6716055"/>
              <a:gd name="connsiteY2" fmla="*/ 1152205 h 5402425"/>
              <a:gd name="connsiteX3" fmla="*/ 6552726 w 6716055"/>
              <a:gd name="connsiteY3" fmla="*/ 3999561 h 5402425"/>
              <a:gd name="connsiteX4" fmla="*/ 4465919 w 6716055"/>
              <a:gd name="connsiteY4" fmla="*/ 5171897 h 5402425"/>
              <a:gd name="connsiteX5" fmla="*/ 1225888 w 6716055"/>
              <a:gd name="connsiteY5" fmla="*/ 4669522 h 5402425"/>
              <a:gd name="connsiteX0" fmla="*/ 1216237 w 6706404"/>
              <a:gd name="connsiteY0" fmla="*/ 4681521 h 5635078"/>
              <a:gd name="connsiteX1" fmla="*/ 849875 w 6706404"/>
              <a:gd name="connsiteY1" fmla="*/ 109438 h 5635078"/>
              <a:gd name="connsiteX2" fmla="*/ 6421490 w 6706404"/>
              <a:gd name="connsiteY2" fmla="*/ 1164204 h 5635078"/>
              <a:gd name="connsiteX3" fmla="*/ 6543075 w 6706404"/>
              <a:gd name="connsiteY3" fmla="*/ 4011560 h 5635078"/>
              <a:gd name="connsiteX4" fmla="*/ 4456268 w 6706404"/>
              <a:gd name="connsiteY4" fmla="*/ 5183896 h 5635078"/>
              <a:gd name="connsiteX5" fmla="*/ 1216237 w 6706404"/>
              <a:gd name="connsiteY5" fmla="*/ 4681521 h 5635078"/>
              <a:gd name="connsiteX0" fmla="*/ 1398571 w 6888738"/>
              <a:gd name="connsiteY0" fmla="*/ 4664197 h 5471870"/>
              <a:gd name="connsiteX1" fmla="*/ 1032209 w 6888738"/>
              <a:gd name="connsiteY1" fmla="*/ 92114 h 5471870"/>
              <a:gd name="connsiteX2" fmla="*/ 6603824 w 6888738"/>
              <a:gd name="connsiteY2" fmla="*/ 1146880 h 5471870"/>
              <a:gd name="connsiteX3" fmla="*/ 6725409 w 6888738"/>
              <a:gd name="connsiteY3" fmla="*/ 3994236 h 5471870"/>
              <a:gd name="connsiteX4" fmla="*/ 5084916 w 6888738"/>
              <a:gd name="connsiteY4" fmla="*/ 5416943 h 5471870"/>
              <a:gd name="connsiteX5" fmla="*/ 1398571 w 6888738"/>
              <a:gd name="connsiteY5" fmla="*/ 4664197 h 5471870"/>
              <a:gd name="connsiteX0" fmla="*/ 1398571 w 6647752"/>
              <a:gd name="connsiteY0" fmla="*/ 4664197 h 5480547"/>
              <a:gd name="connsiteX1" fmla="*/ 1032209 w 6647752"/>
              <a:gd name="connsiteY1" fmla="*/ 92114 h 5480547"/>
              <a:gd name="connsiteX2" fmla="*/ 6603824 w 6647752"/>
              <a:gd name="connsiteY2" fmla="*/ 1146880 h 5480547"/>
              <a:gd name="connsiteX3" fmla="*/ 6017838 w 6647752"/>
              <a:gd name="connsiteY3" fmla="*/ 3874493 h 5480547"/>
              <a:gd name="connsiteX4" fmla="*/ 5084916 w 6647752"/>
              <a:gd name="connsiteY4" fmla="*/ 5416943 h 5480547"/>
              <a:gd name="connsiteX5" fmla="*/ 1398571 w 6647752"/>
              <a:gd name="connsiteY5" fmla="*/ 4664197 h 5480547"/>
              <a:gd name="connsiteX0" fmla="*/ 1398571 w 6683270"/>
              <a:gd name="connsiteY0" fmla="*/ 4664197 h 5480547"/>
              <a:gd name="connsiteX1" fmla="*/ 1032209 w 6683270"/>
              <a:gd name="connsiteY1" fmla="*/ 92114 h 5480547"/>
              <a:gd name="connsiteX2" fmla="*/ 6603824 w 6683270"/>
              <a:gd name="connsiteY2" fmla="*/ 1146880 h 5480547"/>
              <a:gd name="connsiteX3" fmla="*/ 6017838 w 6683270"/>
              <a:gd name="connsiteY3" fmla="*/ 3874493 h 5480547"/>
              <a:gd name="connsiteX4" fmla="*/ 5084916 w 6683270"/>
              <a:gd name="connsiteY4" fmla="*/ 5416943 h 5480547"/>
              <a:gd name="connsiteX5" fmla="*/ 1398571 w 6683270"/>
              <a:gd name="connsiteY5" fmla="*/ 4664197 h 5480547"/>
              <a:gd name="connsiteX0" fmla="*/ 1398571 w 6672109"/>
              <a:gd name="connsiteY0" fmla="*/ 4664197 h 5505113"/>
              <a:gd name="connsiteX1" fmla="*/ 1032209 w 6672109"/>
              <a:gd name="connsiteY1" fmla="*/ 92114 h 5505113"/>
              <a:gd name="connsiteX2" fmla="*/ 6603824 w 6672109"/>
              <a:gd name="connsiteY2" fmla="*/ 1146880 h 5505113"/>
              <a:gd name="connsiteX3" fmla="*/ 5952524 w 6672109"/>
              <a:gd name="connsiteY3" fmla="*/ 3537035 h 5505113"/>
              <a:gd name="connsiteX4" fmla="*/ 5084916 w 6672109"/>
              <a:gd name="connsiteY4" fmla="*/ 5416943 h 5505113"/>
              <a:gd name="connsiteX5" fmla="*/ 1398571 w 6672109"/>
              <a:gd name="connsiteY5" fmla="*/ 4664197 h 5505113"/>
              <a:gd name="connsiteX0" fmla="*/ 1431801 w 6705339"/>
              <a:gd name="connsiteY0" fmla="*/ 4664133 h 5487117"/>
              <a:gd name="connsiteX1" fmla="*/ 1065439 w 6705339"/>
              <a:gd name="connsiteY1" fmla="*/ 92050 h 5487117"/>
              <a:gd name="connsiteX2" fmla="*/ 6637054 w 6705339"/>
              <a:gd name="connsiteY2" fmla="*/ 1146816 h 5487117"/>
              <a:gd name="connsiteX3" fmla="*/ 5985754 w 6705339"/>
              <a:gd name="connsiteY3" fmla="*/ 3536971 h 5487117"/>
              <a:gd name="connsiteX4" fmla="*/ 5945460 w 6705339"/>
              <a:gd name="connsiteY4" fmla="*/ 5395107 h 5487117"/>
              <a:gd name="connsiteX5" fmla="*/ 1431801 w 6705339"/>
              <a:gd name="connsiteY5" fmla="*/ 4664133 h 5487117"/>
              <a:gd name="connsiteX0" fmla="*/ 1431801 w 6851965"/>
              <a:gd name="connsiteY0" fmla="*/ 4664133 h 5470355"/>
              <a:gd name="connsiteX1" fmla="*/ 1065439 w 6851965"/>
              <a:gd name="connsiteY1" fmla="*/ 92050 h 5470355"/>
              <a:gd name="connsiteX2" fmla="*/ 6637054 w 6851965"/>
              <a:gd name="connsiteY2" fmla="*/ 1146816 h 5470355"/>
              <a:gd name="connsiteX3" fmla="*/ 6432068 w 6851965"/>
              <a:gd name="connsiteY3" fmla="*/ 3765571 h 5470355"/>
              <a:gd name="connsiteX4" fmla="*/ 5945460 w 6851965"/>
              <a:gd name="connsiteY4" fmla="*/ 5395107 h 5470355"/>
              <a:gd name="connsiteX5" fmla="*/ 1431801 w 6851965"/>
              <a:gd name="connsiteY5" fmla="*/ 4664133 h 5470355"/>
              <a:gd name="connsiteX0" fmla="*/ 982935 w 6185385"/>
              <a:gd name="connsiteY0" fmla="*/ 4936117 h 5734556"/>
              <a:gd name="connsiteX1" fmla="*/ 398859 w 6185385"/>
              <a:gd name="connsiteY1" fmla="*/ 353148 h 5734556"/>
              <a:gd name="connsiteX2" fmla="*/ 5970474 w 6185385"/>
              <a:gd name="connsiteY2" fmla="*/ 1407914 h 5734556"/>
              <a:gd name="connsiteX3" fmla="*/ 5765488 w 6185385"/>
              <a:gd name="connsiteY3" fmla="*/ 4026669 h 5734556"/>
              <a:gd name="connsiteX4" fmla="*/ 5278880 w 6185385"/>
              <a:gd name="connsiteY4" fmla="*/ 5656205 h 5734556"/>
              <a:gd name="connsiteX5" fmla="*/ 982935 w 6185385"/>
              <a:gd name="connsiteY5" fmla="*/ 4936117 h 5734556"/>
              <a:gd name="connsiteX0" fmla="*/ 974554 w 6177004"/>
              <a:gd name="connsiteY0" fmla="*/ 4807772 h 5600284"/>
              <a:gd name="connsiteX1" fmla="*/ 401364 w 6177004"/>
              <a:gd name="connsiteY1" fmla="*/ 420746 h 5600284"/>
              <a:gd name="connsiteX2" fmla="*/ 5962093 w 6177004"/>
              <a:gd name="connsiteY2" fmla="*/ 1279569 h 5600284"/>
              <a:gd name="connsiteX3" fmla="*/ 5757107 w 6177004"/>
              <a:gd name="connsiteY3" fmla="*/ 3898324 h 5600284"/>
              <a:gd name="connsiteX4" fmla="*/ 5270499 w 6177004"/>
              <a:gd name="connsiteY4" fmla="*/ 5527860 h 5600284"/>
              <a:gd name="connsiteX5" fmla="*/ 974554 w 6177004"/>
              <a:gd name="connsiteY5" fmla="*/ 4807772 h 5600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77004" h="5600284">
                <a:moveTo>
                  <a:pt x="974554" y="4807772"/>
                </a:moveTo>
                <a:cubicBezTo>
                  <a:pt x="163031" y="3956586"/>
                  <a:pt x="-429892" y="1008780"/>
                  <a:pt x="401364" y="420746"/>
                </a:cubicBezTo>
                <a:cubicBezTo>
                  <a:pt x="1232621" y="-167288"/>
                  <a:pt x="5451454" y="-345292"/>
                  <a:pt x="5962093" y="1279569"/>
                </a:cubicBezTo>
                <a:cubicBezTo>
                  <a:pt x="6144182" y="1972215"/>
                  <a:pt x="6419970" y="3199386"/>
                  <a:pt x="5757107" y="3898324"/>
                </a:cubicBezTo>
                <a:cubicBezTo>
                  <a:pt x="5220584" y="4623319"/>
                  <a:pt x="6067591" y="5376285"/>
                  <a:pt x="5270499" y="5527860"/>
                </a:cubicBezTo>
                <a:cubicBezTo>
                  <a:pt x="4473407" y="5679435"/>
                  <a:pt x="1786077" y="5658958"/>
                  <a:pt x="974554" y="480777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/>
          <a:lstStyle/>
          <a:p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8C502C8-393C-81C5-F435-86A79863D806}"/>
              </a:ext>
            </a:extLst>
          </p:cNvPr>
          <p:cNvSpPr/>
          <p:nvPr userDrawn="1"/>
        </p:nvSpPr>
        <p:spPr>
          <a:xfrm>
            <a:off x="5525330" y="415998"/>
            <a:ext cx="6323812" cy="5919694"/>
          </a:xfrm>
          <a:custGeom>
            <a:avLst/>
            <a:gdLst>
              <a:gd name="connsiteX0" fmla="*/ 6133270 w 6323812"/>
              <a:gd name="connsiteY0" fmla="*/ 1108002 h 5919694"/>
              <a:gd name="connsiteX1" fmla="*/ 3836384 w 6323812"/>
              <a:gd name="connsiteY1" fmla="*/ 19431 h 5919694"/>
              <a:gd name="connsiteX2" fmla="*/ 1049641 w 6323812"/>
              <a:gd name="connsiteY2" fmla="*/ 541945 h 5919694"/>
              <a:gd name="connsiteX3" fmla="*/ 26384 w 6323812"/>
              <a:gd name="connsiteY3" fmla="*/ 2153031 h 5919694"/>
              <a:gd name="connsiteX4" fmla="*/ 461813 w 6323812"/>
              <a:gd name="connsiteY4" fmla="*/ 4395488 h 5919694"/>
              <a:gd name="connsiteX5" fmla="*/ 2138213 w 6323812"/>
              <a:gd name="connsiteY5" fmla="*/ 5364316 h 5919694"/>
              <a:gd name="connsiteX6" fmla="*/ 3379184 w 6323812"/>
              <a:gd name="connsiteY6" fmla="*/ 5919488 h 5919694"/>
              <a:gd name="connsiteX7" fmla="*/ 5501899 w 6323812"/>
              <a:gd name="connsiteY7" fmla="*/ 5418745 h 5919694"/>
              <a:gd name="connsiteX8" fmla="*/ 5904670 w 6323812"/>
              <a:gd name="connsiteY8" fmla="*/ 4613202 h 5919694"/>
              <a:gd name="connsiteX9" fmla="*/ 6165927 w 6323812"/>
              <a:gd name="connsiteY9" fmla="*/ 2425173 h 5919694"/>
              <a:gd name="connsiteX10" fmla="*/ 6133270 w 6323812"/>
              <a:gd name="connsiteY10" fmla="*/ 1108002 h 5919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23812" h="5919694">
                <a:moveTo>
                  <a:pt x="6133270" y="1108002"/>
                </a:moveTo>
                <a:cubicBezTo>
                  <a:pt x="5745013" y="707045"/>
                  <a:pt x="4683655" y="113774"/>
                  <a:pt x="3836384" y="19431"/>
                </a:cubicBezTo>
                <a:cubicBezTo>
                  <a:pt x="2989113" y="-74912"/>
                  <a:pt x="1684641" y="186345"/>
                  <a:pt x="1049641" y="541945"/>
                </a:cubicBezTo>
                <a:cubicBezTo>
                  <a:pt x="414641" y="897545"/>
                  <a:pt x="124355" y="1510774"/>
                  <a:pt x="26384" y="2153031"/>
                </a:cubicBezTo>
                <a:cubicBezTo>
                  <a:pt x="-71587" y="2795288"/>
                  <a:pt x="109841" y="3860274"/>
                  <a:pt x="461813" y="4395488"/>
                </a:cubicBezTo>
                <a:cubicBezTo>
                  <a:pt x="813784" y="4930702"/>
                  <a:pt x="1651984" y="5110316"/>
                  <a:pt x="2138213" y="5364316"/>
                </a:cubicBezTo>
                <a:cubicBezTo>
                  <a:pt x="2624441" y="5618316"/>
                  <a:pt x="2818570" y="5910417"/>
                  <a:pt x="3379184" y="5919488"/>
                </a:cubicBezTo>
                <a:cubicBezTo>
                  <a:pt x="3939798" y="5928560"/>
                  <a:pt x="5080985" y="5636459"/>
                  <a:pt x="5501899" y="5418745"/>
                </a:cubicBezTo>
                <a:cubicBezTo>
                  <a:pt x="5922813" y="5201031"/>
                  <a:pt x="5793999" y="5112131"/>
                  <a:pt x="5904670" y="4613202"/>
                </a:cubicBezTo>
                <a:cubicBezTo>
                  <a:pt x="6015341" y="4114273"/>
                  <a:pt x="6129641" y="3009373"/>
                  <a:pt x="6165927" y="2425173"/>
                </a:cubicBezTo>
                <a:cubicBezTo>
                  <a:pt x="6202213" y="1840973"/>
                  <a:pt x="6521527" y="1508959"/>
                  <a:pt x="6133270" y="1108002"/>
                </a:cubicBezTo>
                <a:close/>
              </a:path>
            </a:pathLst>
          </a:custGeom>
          <a:noFill/>
          <a:ln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FEC3F038-120E-2CB0-3DED-607CB0E556B6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8865753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FA4E3-08F0-17BC-AD61-6A8492B1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386940"/>
            <a:ext cx="4694916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163FB7-BFAA-D476-A504-D0B62BD24BD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41396" y="2386940"/>
            <a:ext cx="4694916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4681976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52053" y="5267325"/>
            <a:ext cx="4681976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41580C8-20C8-5BB7-B13D-F4CE4F82820B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347C34B-E207-3867-84FB-A513D60FC228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9544447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FA4E3-08F0-17BC-AD61-6A8492B1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163FB7-BFAA-D476-A504-D0B62BD24BD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56139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E28279-3930-31CD-7EEA-0C8F09F5762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48425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12C64FA-38F7-1A55-DAC7-B99E5B69AF0E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164B66E-7908-E482-B4E8-0DD4EAB5F9F9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7636245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1B6F8A8-C8FC-C179-69C4-DC060799C7B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80760" y="2310493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506587D5-D92A-0C5D-8368-A95B61AD383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83931" y="2310493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66AA7056-9D9E-55F4-04AA-86670098716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387102" y="2310493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CE282723-5FC7-2B31-76A5-039B11339819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44642FC-CCFB-81CC-E214-9F2DED90B490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4617135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CE282723-5FC7-2B31-76A5-039B11339819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44642FC-CCFB-81CC-E214-9F2DED90B490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8" name="Picture Placeholder 17">
            <a:extLst>
              <a:ext uri="{FF2B5EF4-FFF2-40B4-BE49-F238E27FC236}">
                <a16:creationId xmlns:a16="http://schemas.microsoft.com/office/drawing/2014/main" id="{23DEFE5E-E1CB-F9FE-4152-D9BA5676E14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380514" y="2476161"/>
            <a:ext cx="2650697" cy="2319361"/>
          </a:xfrm>
          <a:prstGeom prst="hexagon">
            <a:avLst>
              <a:gd name="adj" fmla="val 28479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9" name="Picture Placeholder 17">
            <a:extLst>
              <a:ext uri="{FF2B5EF4-FFF2-40B4-BE49-F238E27FC236}">
                <a16:creationId xmlns:a16="http://schemas.microsoft.com/office/drawing/2014/main" id="{0292291B-6BFD-98AB-3985-706310D7F4E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76702" y="2476161"/>
            <a:ext cx="2650697" cy="2319361"/>
          </a:xfrm>
          <a:prstGeom prst="hexagon">
            <a:avLst>
              <a:gd name="adj" fmla="val 28479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C67CBF24-D9AB-1723-B387-17487418B08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179613" y="2476161"/>
            <a:ext cx="2650697" cy="2319361"/>
          </a:xfrm>
          <a:prstGeom prst="hexagon">
            <a:avLst>
              <a:gd name="adj" fmla="val 28479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1264126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FA4E3-08F0-17BC-AD61-6A8492B1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163FB7-BFAA-D476-A504-D0B62BD24BD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56139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E28279-3930-31CD-7EEA-0C8F09F5762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48425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72D1320-FCDB-BC69-1803-8D2C9096B640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2DDC2F6-3138-2E8A-D992-E427C644CED2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1218400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52B6F-50FA-806B-6A93-B5A353623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299700" cy="7207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BCE9C-D9D4-27A8-3D26-E9C7FD19D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8" y="2323049"/>
            <a:ext cx="4680744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24F50D-D027-8A05-3E3F-C163FF105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8" y="3428999"/>
            <a:ext cx="4681083" cy="287972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CE4DAA-EC49-D657-699B-57D32EE98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55568" y="2323049"/>
            <a:ext cx="4680744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B824D1-6434-D086-7955-7E2BA175C7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55568" y="3428999"/>
            <a:ext cx="4680745" cy="28797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21C4C-C36D-AC90-2385-CDFBCEA8F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29E3AE-2872-6E2E-FB31-84706D37F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E2FB9B-27D3-2E95-7561-66280B69D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F0E157A-05C9-6F95-7C1E-A100355CCC8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D6B2A5F8-06F4-7D52-397D-53765C5E5558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5506101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5D1E38-948E-EA43-A4BC-F76E98CA4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6A0E76-D0A2-6789-ECCC-F42B48AE9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88A33-4BC6-2236-5B43-EF5029738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6B0C8EE2-35A1-74CA-97B2-78C714697E8F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50D74F0F-C77A-16CB-1892-2B9BC59ACEDF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752653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268413"/>
            <a:ext cx="10080625" cy="1582737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A98E0-6CC2-3D2B-7651-CD2381374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3428999"/>
            <a:ext cx="4659312" cy="28797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EFECE2-6D0D-8AE4-3C36-0CCF9406890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78588" y="3428999"/>
            <a:ext cx="4659312" cy="28797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EF61FFF-A112-F7A2-FC07-EC8B151BDBFE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ACDACE0-F941-D523-EEF9-0330D83B7498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956426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5137-D396-458F-2B1A-512457401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268413"/>
            <a:ext cx="10080625" cy="720726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74B99-AEBC-FD68-B380-AD8AFD133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9" y="2708274"/>
            <a:ext cx="4681082" cy="36004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E0DE2-54C5-0C43-416D-1C359185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51AC2-A3B3-13EE-B04E-ECCA55E7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9C95E-A626-C2B1-DC04-985F91CA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D755A6D-4CF4-7E36-2901-029BACC78692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455231" y="2708274"/>
            <a:ext cx="5401807" cy="36004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B7896E8-C4AB-A736-F628-A1A574A877A5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45472CB-1ACD-1F04-A155-C98A72A7A17E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7317664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5137-D396-458F-2B1A-512457401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72072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74B99-AEBC-FD68-B380-AD8AFD133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9" y="2708274"/>
            <a:ext cx="4681082" cy="36004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E0DE2-54C5-0C43-416D-1C359185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51AC2-A3B3-13EE-B04E-ECCA55E7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9C95E-A626-C2B1-DC04-985F91CA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5ED8F8F-37A0-68FE-4651-3E95B19F4D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54775" y="2708275"/>
            <a:ext cx="5402263" cy="3600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F999F76B-AD7D-BED2-0D56-93E2EBEBF3C4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8C050C2-B769-C5BB-5066-9B1800658CE0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4026320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5137-D396-458F-2B1A-512457401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268413"/>
            <a:ext cx="10080625" cy="720726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74B99-AEBC-FD68-B380-AD8AFD133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8" y="2708275"/>
            <a:ext cx="10801349" cy="7207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E0DE2-54C5-0C43-416D-1C359185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51AC2-A3B3-13EE-B04E-ECCA55E7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9C95E-A626-C2B1-DC04-985F91CA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5ED8F8F-37A0-68FE-4651-3E95B19F4D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55689" y="3408593"/>
            <a:ext cx="10801350" cy="290013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F090DB2C-342D-9B67-DF89-A3382F93ECAE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B7F519E-F0E4-A8EA-78FF-C240E107BD4F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5621964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268413"/>
            <a:ext cx="10080625" cy="1582737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A98E0-6CC2-3D2B-7651-CD2381374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3428999"/>
            <a:ext cx="10080624" cy="28797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AE80ED9-A41E-4500-E574-E46C92F1B659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A4EC1A4-0C31-3A9E-F542-8BE8F9476907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7248513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268413"/>
            <a:ext cx="10080625" cy="1582737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A98E0-6CC2-3D2B-7651-CD2381374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3428999"/>
            <a:ext cx="4659312" cy="28797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EFECE2-6D0D-8AE4-3C36-0CCF9406890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78588" y="3428999"/>
            <a:ext cx="4659312" cy="28797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9BACF57-F02F-C646-4BAC-0FE6D6616141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8B50044-9893-8663-3ADB-C76788610B61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7740141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552620"/>
            <a:ext cx="5761038" cy="575610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5B551FC-7687-9825-300C-438C76F3DDE7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1D6081C-400B-8BC5-1972-74DAF7E8E24B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9619717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5B551FC-7687-9825-300C-438C76F3DDE7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1D6081C-400B-8BC5-1972-74DAF7E8E24B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9" name="Picture Placeholder 17">
            <a:extLst>
              <a:ext uri="{FF2B5EF4-FFF2-40B4-BE49-F238E27FC236}">
                <a16:creationId xmlns:a16="http://schemas.microsoft.com/office/drawing/2014/main" id="{F0E842E2-C7D5-12A2-3844-0ADB1F398D4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 rot="2891678">
            <a:off x="5700014" y="507024"/>
            <a:ext cx="7029548" cy="6150858"/>
          </a:xfrm>
          <a:prstGeom prst="hexagon">
            <a:avLst>
              <a:gd name="adj" fmla="val 30818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A615F184-C535-4AC6-C9EC-0EDDA53FF1B8}"/>
              </a:ext>
            </a:extLst>
          </p:cNvPr>
          <p:cNvSpPr/>
          <p:nvPr userDrawn="1"/>
        </p:nvSpPr>
        <p:spPr>
          <a:xfrm rot="2870698">
            <a:off x="5827206" y="476683"/>
            <a:ext cx="7050547" cy="6494168"/>
          </a:xfrm>
          <a:prstGeom prst="hexagon">
            <a:avLst>
              <a:gd name="adj" fmla="val 31096"/>
              <a:gd name="vf" fmla="val 115470"/>
            </a:avLst>
          </a:prstGeom>
          <a:noFill/>
          <a:ln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6314490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935412" y="549276"/>
            <a:ext cx="7921626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2160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CD73DB26-6232-E57B-1035-1AAE7DC33000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65E6FDE-17C0-75DC-23A9-8622E167CC83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7761450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6480175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6480175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56588" y="549276"/>
            <a:ext cx="3600450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604ABD2-7F42-ADCF-CFFA-FEDE558E5DB2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920076B-4157-577B-D0B4-F792D6766683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7605695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32072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659697C-1738-C725-C783-CEFB2F36C3C2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58E9C12-D8A6-ADF6-9448-75FEED0E1229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EDF6C70F-3A6C-0887-AF54-1D6A9E01F5AC}"/>
              </a:ext>
            </a:extLst>
          </p:cNvPr>
          <p:cNvSpPr/>
          <p:nvPr userDrawn="1"/>
        </p:nvSpPr>
        <p:spPr>
          <a:xfrm>
            <a:off x="0" y="0"/>
            <a:ext cx="3826276" cy="816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pic>
        <p:nvPicPr>
          <p:cNvPr id="9" name="Picture 19">
            <a:extLst>
              <a:ext uri="{FF2B5EF4-FFF2-40B4-BE49-F238E27FC236}">
                <a16:creationId xmlns:a16="http://schemas.microsoft.com/office/drawing/2014/main" id="{A0741039-19D4-C74C-3697-1A242B7CA7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69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552620"/>
            <a:ext cx="5761038" cy="575610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4195916C-5BAF-9570-5EAD-95678AB46A76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CB89D43-F41C-E8D8-9E39-D71371D4319E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3622937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32072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268413"/>
            <a:ext cx="10080625" cy="2148585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3811979"/>
            <a:ext cx="10080624" cy="249674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417EECD-1E30-57B1-1852-F12302D30D20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F5ABDE8-E990-D63C-5626-E6F4F3F5DD6C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263E3DCB-3B18-5C73-D5DA-C9FC42878DA7}"/>
              </a:ext>
            </a:extLst>
          </p:cNvPr>
          <p:cNvSpPr/>
          <p:nvPr userDrawn="1"/>
        </p:nvSpPr>
        <p:spPr>
          <a:xfrm>
            <a:off x="0" y="0"/>
            <a:ext cx="3826276" cy="816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pic>
        <p:nvPicPr>
          <p:cNvPr id="9" name="Picture 19">
            <a:extLst>
              <a:ext uri="{FF2B5EF4-FFF2-40B4-BE49-F238E27FC236}">
                <a16:creationId xmlns:a16="http://schemas.microsoft.com/office/drawing/2014/main" id="{EA289616-F13F-6297-BB37-897CDAC865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119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3428999"/>
            <a:ext cx="4319587" cy="28797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57164" y="549276"/>
            <a:ext cx="2879724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E8E7DD5-D569-5084-EBDE-7EF3E4867A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75724" y="549276"/>
            <a:ext cx="2881314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0C6F099-F68D-CB26-D85C-B432BC77928B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1F7902C-FC13-3335-34E9-139D356011BE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952173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57164" y="5263909"/>
            <a:ext cx="2879724" cy="77830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57164" y="549275"/>
            <a:ext cx="2879724" cy="431772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E8E7DD5-D569-5084-EBDE-7EF3E4867A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75724" y="549275"/>
            <a:ext cx="2881314" cy="431958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A2D9E6F-98ED-3E8F-9020-8FE1720B4E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76157" y="3443825"/>
            <a:ext cx="4299117" cy="28649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855A12E-80EA-5D92-61A2-749A1A595BC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987252" y="5263909"/>
            <a:ext cx="2869786" cy="77830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C471AFEB-C733-F677-616B-1BE3F1A69636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A9187C4-3A81-46B3-99D9-703BE836583F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7199445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4941C-0D99-DD82-FDA2-1F82C4CFB6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6996" y="-607471"/>
            <a:ext cx="7187657" cy="7187747"/>
          </a:xfrm>
          <a:custGeom>
            <a:avLst/>
            <a:gdLst>
              <a:gd name="connsiteX0" fmla="*/ 0 w 2576594"/>
              <a:gd name="connsiteY0" fmla="*/ 1246982 h 2493963"/>
              <a:gd name="connsiteX1" fmla="*/ 1288297 w 2576594"/>
              <a:gd name="connsiteY1" fmla="*/ 0 h 2493963"/>
              <a:gd name="connsiteX2" fmla="*/ 2576594 w 2576594"/>
              <a:gd name="connsiteY2" fmla="*/ 1246982 h 2493963"/>
              <a:gd name="connsiteX3" fmla="*/ 1288297 w 2576594"/>
              <a:gd name="connsiteY3" fmla="*/ 2493964 h 2493963"/>
              <a:gd name="connsiteX4" fmla="*/ 0 w 2576594"/>
              <a:gd name="connsiteY4" fmla="*/ 1246982 h 2493963"/>
              <a:gd name="connsiteX0" fmla="*/ 0 w 3455368"/>
              <a:gd name="connsiteY0" fmla="*/ 3526848 h 3727854"/>
              <a:gd name="connsiteX1" fmla="*/ 2167071 w 3455368"/>
              <a:gd name="connsiteY1" fmla="*/ 82931 h 3727854"/>
              <a:gd name="connsiteX2" fmla="*/ 3455368 w 3455368"/>
              <a:gd name="connsiteY2" fmla="*/ 1329913 h 3727854"/>
              <a:gd name="connsiteX3" fmla="*/ 2167071 w 3455368"/>
              <a:gd name="connsiteY3" fmla="*/ 2576895 h 3727854"/>
              <a:gd name="connsiteX4" fmla="*/ 0 w 3455368"/>
              <a:gd name="connsiteY4" fmla="*/ 3526848 h 3727854"/>
              <a:gd name="connsiteX0" fmla="*/ 69316 w 3524684"/>
              <a:gd name="connsiteY0" fmla="*/ 4930853 h 5119588"/>
              <a:gd name="connsiteX1" fmla="*/ 811348 w 3524684"/>
              <a:gd name="connsiteY1" fmla="*/ 38146 h 5119588"/>
              <a:gd name="connsiteX2" fmla="*/ 3524684 w 3524684"/>
              <a:gd name="connsiteY2" fmla="*/ 2733918 h 5119588"/>
              <a:gd name="connsiteX3" fmla="*/ 2236387 w 3524684"/>
              <a:gd name="connsiteY3" fmla="*/ 3980900 h 5119588"/>
              <a:gd name="connsiteX4" fmla="*/ 69316 w 3524684"/>
              <a:gd name="connsiteY4" fmla="*/ 4930853 h 5119588"/>
              <a:gd name="connsiteX0" fmla="*/ 374922 w 3830290"/>
              <a:gd name="connsiteY0" fmla="*/ 4901976 h 5090711"/>
              <a:gd name="connsiteX1" fmla="*/ 1116954 w 3830290"/>
              <a:gd name="connsiteY1" fmla="*/ 9269 h 5090711"/>
              <a:gd name="connsiteX2" fmla="*/ 3830290 w 3830290"/>
              <a:gd name="connsiteY2" fmla="*/ 2705041 h 5090711"/>
              <a:gd name="connsiteX3" fmla="*/ 2541993 w 3830290"/>
              <a:gd name="connsiteY3" fmla="*/ 3952023 h 5090711"/>
              <a:gd name="connsiteX4" fmla="*/ 374922 w 3830290"/>
              <a:gd name="connsiteY4" fmla="*/ 4901976 h 5090711"/>
              <a:gd name="connsiteX0" fmla="*/ 104255 w 5162792"/>
              <a:gd name="connsiteY0" fmla="*/ 5035789 h 5247620"/>
              <a:gd name="connsiteX1" fmla="*/ 846287 w 5162792"/>
              <a:gd name="connsiteY1" fmla="*/ 143082 h 5247620"/>
              <a:gd name="connsiteX2" fmla="*/ 5162792 w 5162792"/>
              <a:gd name="connsiteY2" fmla="*/ 1568194 h 5247620"/>
              <a:gd name="connsiteX3" fmla="*/ 2271326 w 5162792"/>
              <a:gd name="connsiteY3" fmla="*/ 4085836 h 5247620"/>
              <a:gd name="connsiteX4" fmla="*/ 104255 w 5162792"/>
              <a:gd name="connsiteY4" fmla="*/ 5035789 h 5247620"/>
              <a:gd name="connsiteX0" fmla="*/ 316117 w 5745097"/>
              <a:gd name="connsiteY0" fmla="*/ 5035789 h 5625173"/>
              <a:gd name="connsiteX1" fmla="*/ 1058149 w 5745097"/>
              <a:gd name="connsiteY1" fmla="*/ 143082 h 5625173"/>
              <a:gd name="connsiteX2" fmla="*/ 5374654 w 5745097"/>
              <a:gd name="connsiteY2" fmla="*/ 1568194 h 5625173"/>
              <a:gd name="connsiteX3" fmla="*/ 5368892 w 5745097"/>
              <a:gd name="connsiteY3" fmla="*/ 5154616 h 5625173"/>
              <a:gd name="connsiteX4" fmla="*/ 316117 w 5745097"/>
              <a:gd name="connsiteY4" fmla="*/ 5035789 h 5625173"/>
              <a:gd name="connsiteX0" fmla="*/ 316117 w 5439005"/>
              <a:gd name="connsiteY0" fmla="*/ 5035789 h 5872726"/>
              <a:gd name="connsiteX1" fmla="*/ 1058149 w 5439005"/>
              <a:gd name="connsiteY1" fmla="*/ 143082 h 5872726"/>
              <a:gd name="connsiteX2" fmla="*/ 5374654 w 5439005"/>
              <a:gd name="connsiteY2" fmla="*/ 1568194 h 5872726"/>
              <a:gd name="connsiteX3" fmla="*/ 5368892 w 5439005"/>
              <a:gd name="connsiteY3" fmla="*/ 5154616 h 5872726"/>
              <a:gd name="connsiteX4" fmla="*/ 316117 w 5439005"/>
              <a:gd name="connsiteY4" fmla="*/ 5035789 h 5872726"/>
              <a:gd name="connsiteX0" fmla="*/ 316117 w 5745098"/>
              <a:gd name="connsiteY0" fmla="*/ 5200377 h 5840238"/>
              <a:gd name="connsiteX1" fmla="*/ 1058149 w 5745098"/>
              <a:gd name="connsiteY1" fmla="*/ 307670 h 5840238"/>
              <a:gd name="connsiteX2" fmla="*/ 5374654 w 5745098"/>
              <a:gd name="connsiteY2" fmla="*/ 937136 h 5840238"/>
              <a:gd name="connsiteX3" fmla="*/ 5368892 w 5745098"/>
              <a:gd name="connsiteY3" fmla="*/ 5319204 h 5840238"/>
              <a:gd name="connsiteX4" fmla="*/ 316117 w 5745098"/>
              <a:gd name="connsiteY4" fmla="*/ 5200377 h 5840238"/>
              <a:gd name="connsiteX0" fmla="*/ 316117 w 5745098"/>
              <a:gd name="connsiteY0" fmla="*/ 5193520 h 5833381"/>
              <a:gd name="connsiteX1" fmla="*/ 1058149 w 5745098"/>
              <a:gd name="connsiteY1" fmla="*/ 300813 h 5833381"/>
              <a:gd name="connsiteX2" fmla="*/ 5374654 w 5745098"/>
              <a:gd name="connsiteY2" fmla="*/ 930279 h 5833381"/>
              <a:gd name="connsiteX3" fmla="*/ 5368892 w 5745098"/>
              <a:gd name="connsiteY3" fmla="*/ 5312347 h 5833381"/>
              <a:gd name="connsiteX4" fmla="*/ 316117 w 5745098"/>
              <a:gd name="connsiteY4" fmla="*/ 5193520 h 5833381"/>
              <a:gd name="connsiteX0" fmla="*/ 316117 w 5648721"/>
              <a:gd name="connsiteY0" fmla="*/ 5193520 h 5833381"/>
              <a:gd name="connsiteX1" fmla="*/ 1058149 w 5648721"/>
              <a:gd name="connsiteY1" fmla="*/ 300813 h 5833381"/>
              <a:gd name="connsiteX2" fmla="*/ 5374654 w 5648721"/>
              <a:gd name="connsiteY2" fmla="*/ 930279 h 5833381"/>
              <a:gd name="connsiteX3" fmla="*/ 5368892 w 5648721"/>
              <a:gd name="connsiteY3" fmla="*/ 5312347 h 5833381"/>
              <a:gd name="connsiteX4" fmla="*/ 316117 w 5648721"/>
              <a:gd name="connsiteY4" fmla="*/ 5193520 h 5833381"/>
              <a:gd name="connsiteX0" fmla="*/ 316117 w 5634786"/>
              <a:gd name="connsiteY0" fmla="*/ 5193520 h 5833381"/>
              <a:gd name="connsiteX1" fmla="*/ 1058149 w 5634786"/>
              <a:gd name="connsiteY1" fmla="*/ 300813 h 5833381"/>
              <a:gd name="connsiteX2" fmla="*/ 5374654 w 5634786"/>
              <a:gd name="connsiteY2" fmla="*/ 930279 h 5833381"/>
              <a:gd name="connsiteX3" fmla="*/ 5368892 w 5634786"/>
              <a:gd name="connsiteY3" fmla="*/ 5312347 h 5833381"/>
              <a:gd name="connsiteX4" fmla="*/ 316117 w 5634786"/>
              <a:gd name="connsiteY4" fmla="*/ 5193520 h 5833381"/>
              <a:gd name="connsiteX0" fmla="*/ 316117 w 5634786"/>
              <a:gd name="connsiteY0" fmla="*/ 5207452 h 5847313"/>
              <a:gd name="connsiteX1" fmla="*/ 1058149 w 5634786"/>
              <a:gd name="connsiteY1" fmla="*/ 314745 h 5847313"/>
              <a:gd name="connsiteX2" fmla="*/ 5374654 w 5634786"/>
              <a:gd name="connsiteY2" fmla="*/ 944211 h 5847313"/>
              <a:gd name="connsiteX3" fmla="*/ 5368892 w 5634786"/>
              <a:gd name="connsiteY3" fmla="*/ 5326279 h 5847313"/>
              <a:gd name="connsiteX4" fmla="*/ 316117 w 5634786"/>
              <a:gd name="connsiteY4" fmla="*/ 5207452 h 5847313"/>
              <a:gd name="connsiteX0" fmla="*/ 312570 w 5631239"/>
              <a:gd name="connsiteY0" fmla="*/ 4784006 h 5384789"/>
              <a:gd name="connsiteX1" fmla="*/ 1066478 w 5631239"/>
              <a:gd name="connsiteY1" fmla="*/ 556317 h 5384789"/>
              <a:gd name="connsiteX2" fmla="*/ 5371107 w 5631239"/>
              <a:gd name="connsiteY2" fmla="*/ 520765 h 5384789"/>
              <a:gd name="connsiteX3" fmla="*/ 5365345 w 5631239"/>
              <a:gd name="connsiteY3" fmla="*/ 4902833 h 5384789"/>
              <a:gd name="connsiteX4" fmla="*/ 312570 w 5631239"/>
              <a:gd name="connsiteY4" fmla="*/ 4784006 h 5384789"/>
              <a:gd name="connsiteX0" fmla="*/ 252936 w 5571605"/>
              <a:gd name="connsiteY0" fmla="*/ 4940044 h 5540827"/>
              <a:gd name="connsiteX1" fmla="*/ 1006844 w 5571605"/>
              <a:gd name="connsiteY1" fmla="*/ 712355 h 5540827"/>
              <a:gd name="connsiteX2" fmla="*/ 5311473 w 5571605"/>
              <a:gd name="connsiteY2" fmla="*/ 676803 h 5540827"/>
              <a:gd name="connsiteX3" fmla="*/ 5305711 w 5571605"/>
              <a:gd name="connsiteY3" fmla="*/ 5058871 h 5540827"/>
              <a:gd name="connsiteX4" fmla="*/ 252936 w 5571605"/>
              <a:gd name="connsiteY4" fmla="*/ 4940044 h 5540827"/>
              <a:gd name="connsiteX0" fmla="*/ 312955 w 5634077"/>
              <a:gd name="connsiteY0" fmla="*/ 4750174 h 5346986"/>
              <a:gd name="connsiteX1" fmla="*/ 1066863 w 5634077"/>
              <a:gd name="connsiteY1" fmla="*/ 522485 h 5346986"/>
              <a:gd name="connsiteX2" fmla="*/ 5383368 w 5634077"/>
              <a:gd name="connsiteY2" fmla="*/ 546310 h 5346986"/>
              <a:gd name="connsiteX3" fmla="*/ 5365730 w 5634077"/>
              <a:gd name="connsiteY3" fmla="*/ 4869001 h 5346986"/>
              <a:gd name="connsiteX4" fmla="*/ 312955 w 5634077"/>
              <a:gd name="connsiteY4" fmla="*/ 4750174 h 5346986"/>
              <a:gd name="connsiteX0" fmla="*/ 312955 w 5998729"/>
              <a:gd name="connsiteY0" fmla="*/ 4750174 h 5346986"/>
              <a:gd name="connsiteX1" fmla="*/ 1066863 w 5998729"/>
              <a:gd name="connsiteY1" fmla="*/ 522485 h 5346986"/>
              <a:gd name="connsiteX2" fmla="*/ 5383368 w 5998729"/>
              <a:gd name="connsiteY2" fmla="*/ 546310 h 5346986"/>
              <a:gd name="connsiteX3" fmla="*/ 5365730 w 5998729"/>
              <a:gd name="connsiteY3" fmla="*/ 4869001 h 5346986"/>
              <a:gd name="connsiteX4" fmla="*/ 312955 w 5998729"/>
              <a:gd name="connsiteY4" fmla="*/ 4750174 h 5346986"/>
              <a:gd name="connsiteX0" fmla="*/ 312955 w 5998729"/>
              <a:gd name="connsiteY0" fmla="*/ 5229731 h 5826543"/>
              <a:gd name="connsiteX1" fmla="*/ 1066863 w 5998729"/>
              <a:gd name="connsiteY1" fmla="*/ 1002042 h 5826543"/>
              <a:gd name="connsiteX2" fmla="*/ 5383368 w 5998729"/>
              <a:gd name="connsiteY2" fmla="*/ 1025867 h 5826543"/>
              <a:gd name="connsiteX3" fmla="*/ 5365730 w 5998729"/>
              <a:gd name="connsiteY3" fmla="*/ 5348558 h 5826543"/>
              <a:gd name="connsiteX4" fmla="*/ 312955 w 5998729"/>
              <a:gd name="connsiteY4" fmla="*/ 5229731 h 5826543"/>
              <a:gd name="connsiteX0" fmla="*/ 312955 w 5686866"/>
              <a:gd name="connsiteY0" fmla="*/ 5229731 h 5826543"/>
              <a:gd name="connsiteX1" fmla="*/ 1066863 w 5686866"/>
              <a:gd name="connsiteY1" fmla="*/ 1002042 h 5826543"/>
              <a:gd name="connsiteX2" fmla="*/ 5383368 w 5686866"/>
              <a:gd name="connsiteY2" fmla="*/ 1025867 h 5826543"/>
              <a:gd name="connsiteX3" fmla="*/ 5365730 w 5686866"/>
              <a:gd name="connsiteY3" fmla="*/ 5348558 h 5826543"/>
              <a:gd name="connsiteX4" fmla="*/ 312955 w 5686866"/>
              <a:gd name="connsiteY4" fmla="*/ 5229731 h 5826543"/>
              <a:gd name="connsiteX0" fmla="*/ 310697 w 5697348"/>
              <a:gd name="connsiteY0" fmla="*/ 5316895 h 5874584"/>
              <a:gd name="connsiteX1" fmla="*/ 1076480 w 5697348"/>
              <a:gd name="connsiteY1" fmla="*/ 1006078 h 5874584"/>
              <a:gd name="connsiteX2" fmla="*/ 5392985 w 5697348"/>
              <a:gd name="connsiteY2" fmla="*/ 1029903 h 5874584"/>
              <a:gd name="connsiteX3" fmla="*/ 5375347 w 5697348"/>
              <a:gd name="connsiteY3" fmla="*/ 5352594 h 5874584"/>
              <a:gd name="connsiteX4" fmla="*/ 310697 w 5697348"/>
              <a:gd name="connsiteY4" fmla="*/ 5316895 h 5874584"/>
              <a:gd name="connsiteX0" fmla="*/ 247809 w 5634460"/>
              <a:gd name="connsiteY0" fmla="*/ 5316895 h 5887740"/>
              <a:gd name="connsiteX1" fmla="*/ 1013592 w 5634460"/>
              <a:gd name="connsiteY1" fmla="*/ 1006078 h 5887740"/>
              <a:gd name="connsiteX2" fmla="*/ 5330097 w 5634460"/>
              <a:gd name="connsiteY2" fmla="*/ 1029903 h 5887740"/>
              <a:gd name="connsiteX3" fmla="*/ 5312459 w 5634460"/>
              <a:gd name="connsiteY3" fmla="*/ 5352594 h 5887740"/>
              <a:gd name="connsiteX4" fmla="*/ 247809 w 5634460"/>
              <a:gd name="connsiteY4" fmla="*/ 5316895 h 5887740"/>
              <a:gd name="connsiteX0" fmla="*/ 314217 w 5700868"/>
              <a:gd name="connsiteY0" fmla="*/ 5304278 h 5859792"/>
              <a:gd name="connsiteX1" fmla="*/ 1068124 w 5700868"/>
              <a:gd name="connsiteY1" fmla="*/ 1029087 h 5859792"/>
              <a:gd name="connsiteX2" fmla="*/ 5396505 w 5700868"/>
              <a:gd name="connsiteY2" fmla="*/ 1017286 h 5859792"/>
              <a:gd name="connsiteX3" fmla="*/ 5378867 w 5700868"/>
              <a:gd name="connsiteY3" fmla="*/ 5339977 h 5859792"/>
              <a:gd name="connsiteX4" fmla="*/ 314217 w 5700868"/>
              <a:gd name="connsiteY4" fmla="*/ 5304278 h 5859792"/>
              <a:gd name="connsiteX0" fmla="*/ 323691 w 5710342"/>
              <a:gd name="connsiteY0" fmla="*/ 5251442 h 5806956"/>
              <a:gd name="connsiteX1" fmla="*/ 1077598 w 5710342"/>
              <a:gd name="connsiteY1" fmla="*/ 976251 h 5806956"/>
              <a:gd name="connsiteX2" fmla="*/ 5405979 w 5710342"/>
              <a:gd name="connsiteY2" fmla="*/ 964450 h 5806956"/>
              <a:gd name="connsiteX3" fmla="*/ 5388341 w 5710342"/>
              <a:gd name="connsiteY3" fmla="*/ 5287141 h 5806956"/>
              <a:gd name="connsiteX4" fmla="*/ 323691 w 5710342"/>
              <a:gd name="connsiteY4" fmla="*/ 5251442 h 5806956"/>
              <a:gd name="connsiteX0" fmla="*/ 309620 w 5696271"/>
              <a:gd name="connsiteY0" fmla="*/ 5307691 h 5863205"/>
              <a:gd name="connsiteX1" fmla="*/ 1063527 w 5696271"/>
              <a:gd name="connsiteY1" fmla="*/ 1032500 h 5863205"/>
              <a:gd name="connsiteX2" fmla="*/ 5391908 w 5696271"/>
              <a:gd name="connsiteY2" fmla="*/ 1020699 h 5863205"/>
              <a:gd name="connsiteX3" fmla="*/ 5374270 w 5696271"/>
              <a:gd name="connsiteY3" fmla="*/ 5343390 h 5863205"/>
              <a:gd name="connsiteX4" fmla="*/ 309620 w 5696271"/>
              <a:gd name="connsiteY4" fmla="*/ 5307691 h 5863205"/>
              <a:gd name="connsiteX0" fmla="*/ 272236 w 5658887"/>
              <a:gd name="connsiteY0" fmla="*/ 5290752 h 5846266"/>
              <a:gd name="connsiteX1" fmla="*/ 1026143 w 5658887"/>
              <a:gd name="connsiteY1" fmla="*/ 1015561 h 5846266"/>
              <a:gd name="connsiteX2" fmla="*/ 5354524 w 5658887"/>
              <a:gd name="connsiteY2" fmla="*/ 1003760 h 5846266"/>
              <a:gd name="connsiteX3" fmla="*/ 5336886 w 5658887"/>
              <a:gd name="connsiteY3" fmla="*/ 5326451 h 5846266"/>
              <a:gd name="connsiteX4" fmla="*/ 272236 w 5658887"/>
              <a:gd name="connsiteY4" fmla="*/ 5290752 h 5846266"/>
              <a:gd name="connsiteX0" fmla="*/ 323691 w 5710342"/>
              <a:gd name="connsiteY0" fmla="*/ 5367708 h 5923222"/>
              <a:gd name="connsiteX1" fmla="*/ 1077598 w 5710342"/>
              <a:gd name="connsiteY1" fmla="*/ 1092517 h 5923222"/>
              <a:gd name="connsiteX2" fmla="*/ 5405979 w 5710342"/>
              <a:gd name="connsiteY2" fmla="*/ 1080716 h 5923222"/>
              <a:gd name="connsiteX3" fmla="*/ 5388341 w 5710342"/>
              <a:gd name="connsiteY3" fmla="*/ 5403407 h 5923222"/>
              <a:gd name="connsiteX4" fmla="*/ 323691 w 5710342"/>
              <a:gd name="connsiteY4" fmla="*/ 5367708 h 5923222"/>
              <a:gd name="connsiteX0" fmla="*/ 320182 w 5668940"/>
              <a:gd name="connsiteY0" fmla="*/ 5367708 h 5621071"/>
              <a:gd name="connsiteX1" fmla="*/ 1074089 w 5668940"/>
              <a:gd name="connsiteY1" fmla="*/ 1092517 h 5621071"/>
              <a:gd name="connsiteX2" fmla="*/ 5402470 w 5668940"/>
              <a:gd name="connsiteY2" fmla="*/ 1080716 h 5621071"/>
              <a:gd name="connsiteX3" fmla="*/ 5337331 w 5668940"/>
              <a:gd name="connsiteY3" fmla="*/ 4690887 h 5621071"/>
              <a:gd name="connsiteX4" fmla="*/ 320182 w 5668940"/>
              <a:gd name="connsiteY4" fmla="*/ 5367708 h 5621071"/>
              <a:gd name="connsiteX0" fmla="*/ 320182 w 5632436"/>
              <a:gd name="connsiteY0" fmla="*/ 5367708 h 5644430"/>
              <a:gd name="connsiteX1" fmla="*/ 1074089 w 5632436"/>
              <a:gd name="connsiteY1" fmla="*/ 1092517 h 5644430"/>
              <a:gd name="connsiteX2" fmla="*/ 5402470 w 5632436"/>
              <a:gd name="connsiteY2" fmla="*/ 1080716 h 5644430"/>
              <a:gd name="connsiteX3" fmla="*/ 5337331 w 5632436"/>
              <a:gd name="connsiteY3" fmla="*/ 4690887 h 5644430"/>
              <a:gd name="connsiteX4" fmla="*/ 320182 w 5632436"/>
              <a:gd name="connsiteY4" fmla="*/ 5367708 h 5644430"/>
              <a:gd name="connsiteX0" fmla="*/ 325446 w 5695150"/>
              <a:gd name="connsiteY0" fmla="*/ 5367708 h 5640715"/>
              <a:gd name="connsiteX1" fmla="*/ 1079353 w 5695150"/>
              <a:gd name="connsiteY1" fmla="*/ 1092517 h 5640715"/>
              <a:gd name="connsiteX2" fmla="*/ 5407734 w 5695150"/>
              <a:gd name="connsiteY2" fmla="*/ 1080716 h 5640715"/>
              <a:gd name="connsiteX3" fmla="*/ 5413847 w 5695150"/>
              <a:gd name="connsiteY3" fmla="*/ 4679012 h 5640715"/>
              <a:gd name="connsiteX4" fmla="*/ 325446 w 5695150"/>
              <a:gd name="connsiteY4" fmla="*/ 5367708 h 5640715"/>
              <a:gd name="connsiteX0" fmla="*/ 325446 w 5746772"/>
              <a:gd name="connsiteY0" fmla="*/ 5367708 h 5827579"/>
              <a:gd name="connsiteX1" fmla="*/ 1079353 w 5746772"/>
              <a:gd name="connsiteY1" fmla="*/ 1092517 h 5827579"/>
              <a:gd name="connsiteX2" fmla="*/ 5407734 w 5746772"/>
              <a:gd name="connsiteY2" fmla="*/ 1080716 h 5827579"/>
              <a:gd name="connsiteX3" fmla="*/ 5413847 w 5746772"/>
              <a:gd name="connsiteY3" fmla="*/ 4679012 h 5827579"/>
              <a:gd name="connsiteX4" fmla="*/ 325446 w 5746772"/>
              <a:gd name="connsiteY4" fmla="*/ 5367708 h 5827579"/>
              <a:gd name="connsiteX0" fmla="*/ 325446 w 5649004"/>
              <a:gd name="connsiteY0" fmla="*/ 5367708 h 5859444"/>
              <a:gd name="connsiteX1" fmla="*/ 1079353 w 5649004"/>
              <a:gd name="connsiteY1" fmla="*/ 1092517 h 5859444"/>
              <a:gd name="connsiteX2" fmla="*/ 5407734 w 5649004"/>
              <a:gd name="connsiteY2" fmla="*/ 1080716 h 5859444"/>
              <a:gd name="connsiteX3" fmla="*/ 5413847 w 5649004"/>
              <a:gd name="connsiteY3" fmla="*/ 4679012 h 5859444"/>
              <a:gd name="connsiteX4" fmla="*/ 325446 w 5649004"/>
              <a:gd name="connsiteY4" fmla="*/ 5367708 h 5859444"/>
              <a:gd name="connsiteX0" fmla="*/ 315969 w 5721778"/>
              <a:gd name="connsiteY0" fmla="*/ 4993736 h 5229879"/>
              <a:gd name="connsiteX1" fmla="*/ 1069876 w 5721778"/>
              <a:gd name="connsiteY1" fmla="*/ 718545 h 5229879"/>
              <a:gd name="connsiteX2" fmla="*/ 5398257 w 5721778"/>
              <a:gd name="connsiteY2" fmla="*/ 1181757 h 5229879"/>
              <a:gd name="connsiteX3" fmla="*/ 5404370 w 5721778"/>
              <a:gd name="connsiteY3" fmla="*/ 4305040 h 5229879"/>
              <a:gd name="connsiteX4" fmla="*/ 315969 w 5721778"/>
              <a:gd name="connsiteY4" fmla="*/ 4993736 h 5229879"/>
              <a:gd name="connsiteX0" fmla="*/ 315969 w 5721778"/>
              <a:gd name="connsiteY0" fmla="*/ 5036433 h 5272576"/>
              <a:gd name="connsiteX1" fmla="*/ 1069876 w 5721778"/>
              <a:gd name="connsiteY1" fmla="*/ 761242 h 5272576"/>
              <a:gd name="connsiteX2" fmla="*/ 5398257 w 5721778"/>
              <a:gd name="connsiteY2" fmla="*/ 1224454 h 5272576"/>
              <a:gd name="connsiteX3" fmla="*/ 5404370 w 5721778"/>
              <a:gd name="connsiteY3" fmla="*/ 4347737 h 5272576"/>
              <a:gd name="connsiteX4" fmla="*/ 315969 w 5721778"/>
              <a:gd name="connsiteY4" fmla="*/ 5036433 h 5272576"/>
              <a:gd name="connsiteX0" fmla="*/ 295424 w 5701233"/>
              <a:gd name="connsiteY0" fmla="*/ 4961804 h 5185044"/>
              <a:gd name="connsiteX1" fmla="*/ 1120583 w 5701233"/>
              <a:gd name="connsiteY1" fmla="*/ 864743 h 5185044"/>
              <a:gd name="connsiteX2" fmla="*/ 5377712 w 5701233"/>
              <a:gd name="connsiteY2" fmla="*/ 1149825 h 5185044"/>
              <a:gd name="connsiteX3" fmla="*/ 5383825 w 5701233"/>
              <a:gd name="connsiteY3" fmla="*/ 4273108 h 5185044"/>
              <a:gd name="connsiteX4" fmla="*/ 295424 w 5701233"/>
              <a:gd name="connsiteY4" fmla="*/ 4961804 h 5185044"/>
              <a:gd name="connsiteX0" fmla="*/ 227944 w 6156019"/>
              <a:gd name="connsiteY0" fmla="*/ 4249685 h 4653160"/>
              <a:gd name="connsiteX1" fmla="*/ 1539991 w 6156019"/>
              <a:gd name="connsiteY1" fmla="*/ 829518 h 4653160"/>
              <a:gd name="connsiteX2" fmla="*/ 5797120 w 6156019"/>
              <a:gd name="connsiteY2" fmla="*/ 1114600 h 4653160"/>
              <a:gd name="connsiteX3" fmla="*/ 5803233 w 6156019"/>
              <a:gd name="connsiteY3" fmla="*/ 4237883 h 4653160"/>
              <a:gd name="connsiteX4" fmla="*/ 227944 w 6156019"/>
              <a:gd name="connsiteY4" fmla="*/ 4249685 h 4653160"/>
              <a:gd name="connsiteX0" fmla="*/ 2254 w 5930329"/>
              <a:gd name="connsiteY0" fmla="*/ 4249685 h 4728827"/>
              <a:gd name="connsiteX1" fmla="*/ 1314301 w 5930329"/>
              <a:gd name="connsiteY1" fmla="*/ 829518 h 4728827"/>
              <a:gd name="connsiteX2" fmla="*/ 5571430 w 5930329"/>
              <a:gd name="connsiteY2" fmla="*/ 1114600 h 4728827"/>
              <a:gd name="connsiteX3" fmla="*/ 5577543 w 5930329"/>
              <a:gd name="connsiteY3" fmla="*/ 4237883 h 4728827"/>
              <a:gd name="connsiteX4" fmla="*/ 2254 w 5930329"/>
              <a:gd name="connsiteY4" fmla="*/ 4249685 h 4728827"/>
              <a:gd name="connsiteX0" fmla="*/ 2203 w 6070417"/>
              <a:gd name="connsiteY0" fmla="*/ 3625988 h 4413820"/>
              <a:gd name="connsiteX1" fmla="*/ 1444879 w 6070417"/>
              <a:gd name="connsiteY1" fmla="*/ 799587 h 4413820"/>
              <a:gd name="connsiteX2" fmla="*/ 5702008 w 6070417"/>
              <a:gd name="connsiteY2" fmla="*/ 1084669 h 4413820"/>
              <a:gd name="connsiteX3" fmla="*/ 5708121 w 6070417"/>
              <a:gd name="connsiteY3" fmla="*/ 4207952 h 4413820"/>
              <a:gd name="connsiteX4" fmla="*/ 2203 w 6070417"/>
              <a:gd name="connsiteY4" fmla="*/ 3625988 h 4413820"/>
              <a:gd name="connsiteX0" fmla="*/ 53060 w 6121274"/>
              <a:gd name="connsiteY0" fmla="*/ 3625988 h 4456797"/>
              <a:gd name="connsiteX1" fmla="*/ 1495736 w 6121274"/>
              <a:gd name="connsiteY1" fmla="*/ 799587 h 4456797"/>
              <a:gd name="connsiteX2" fmla="*/ 5752865 w 6121274"/>
              <a:gd name="connsiteY2" fmla="*/ 1084669 h 4456797"/>
              <a:gd name="connsiteX3" fmla="*/ 5758978 w 6121274"/>
              <a:gd name="connsiteY3" fmla="*/ 4207952 h 4456797"/>
              <a:gd name="connsiteX4" fmla="*/ 53060 w 6121274"/>
              <a:gd name="connsiteY4" fmla="*/ 3625988 h 4456797"/>
              <a:gd name="connsiteX0" fmla="*/ 193599 w 6018185"/>
              <a:gd name="connsiteY0" fmla="*/ 3625988 h 4743687"/>
              <a:gd name="connsiteX1" fmla="*/ 1636275 w 6018185"/>
              <a:gd name="connsiteY1" fmla="*/ 799587 h 4743687"/>
              <a:gd name="connsiteX2" fmla="*/ 5893404 w 6018185"/>
              <a:gd name="connsiteY2" fmla="*/ 1084669 h 4743687"/>
              <a:gd name="connsiteX3" fmla="*/ 5578883 w 6018185"/>
              <a:gd name="connsiteY3" fmla="*/ 4623588 h 4743687"/>
              <a:gd name="connsiteX4" fmla="*/ 193599 w 6018185"/>
              <a:gd name="connsiteY4" fmla="*/ 3625988 h 4743687"/>
              <a:gd name="connsiteX0" fmla="*/ 193599 w 6018185"/>
              <a:gd name="connsiteY0" fmla="*/ 3625988 h 4915691"/>
              <a:gd name="connsiteX1" fmla="*/ 1636275 w 6018185"/>
              <a:gd name="connsiteY1" fmla="*/ 799587 h 4915691"/>
              <a:gd name="connsiteX2" fmla="*/ 5893404 w 6018185"/>
              <a:gd name="connsiteY2" fmla="*/ 1084669 h 4915691"/>
              <a:gd name="connsiteX3" fmla="*/ 5578883 w 6018185"/>
              <a:gd name="connsiteY3" fmla="*/ 4623588 h 4915691"/>
              <a:gd name="connsiteX4" fmla="*/ 3091886 w 6018185"/>
              <a:gd name="connsiteY4" fmla="*/ 4595458 h 4915691"/>
              <a:gd name="connsiteX5" fmla="*/ 193599 w 6018185"/>
              <a:gd name="connsiteY5" fmla="*/ 3625988 h 4915691"/>
              <a:gd name="connsiteX0" fmla="*/ 29539 w 5759925"/>
              <a:gd name="connsiteY0" fmla="*/ 3625988 h 5631302"/>
              <a:gd name="connsiteX1" fmla="*/ 1472215 w 5759925"/>
              <a:gd name="connsiteY1" fmla="*/ 799587 h 5631302"/>
              <a:gd name="connsiteX2" fmla="*/ 5729344 w 5759925"/>
              <a:gd name="connsiteY2" fmla="*/ 1084669 h 5631302"/>
              <a:gd name="connsiteX3" fmla="*/ 5414823 w 5759925"/>
              <a:gd name="connsiteY3" fmla="*/ 4623588 h 5631302"/>
              <a:gd name="connsiteX4" fmla="*/ 2559691 w 5759925"/>
              <a:gd name="connsiteY4" fmla="*/ 5592986 h 5631302"/>
              <a:gd name="connsiteX5" fmla="*/ 29539 w 5759925"/>
              <a:gd name="connsiteY5" fmla="*/ 3625988 h 5631302"/>
              <a:gd name="connsiteX0" fmla="*/ 27945 w 5817782"/>
              <a:gd name="connsiteY0" fmla="*/ 3937721 h 5646152"/>
              <a:gd name="connsiteX1" fmla="*/ 1529998 w 5817782"/>
              <a:gd name="connsiteY1" fmla="*/ 814437 h 5646152"/>
              <a:gd name="connsiteX2" fmla="*/ 5787127 w 5817782"/>
              <a:gd name="connsiteY2" fmla="*/ 1099519 h 5646152"/>
              <a:gd name="connsiteX3" fmla="*/ 5472606 w 5817782"/>
              <a:gd name="connsiteY3" fmla="*/ 4638438 h 5646152"/>
              <a:gd name="connsiteX4" fmla="*/ 2617474 w 5817782"/>
              <a:gd name="connsiteY4" fmla="*/ 5607836 h 5646152"/>
              <a:gd name="connsiteX5" fmla="*/ 27945 w 5817782"/>
              <a:gd name="connsiteY5" fmla="*/ 3937721 h 5646152"/>
              <a:gd name="connsiteX0" fmla="*/ 27066 w 5852574"/>
              <a:gd name="connsiteY0" fmla="*/ 4000095 h 5649150"/>
              <a:gd name="connsiteX1" fmla="*/ 1564745 w 5852574"/>
              <a:gd name="connsiteY1" fmla="*/ 817435 h 5649150"/>
              <a:gd name="connsiteX2" fmla="*/ 5821874 w 5852574"/>
              <a:gd name="connsiteY2" fmla="*/ 1102517 h 5649150"/>
              <a:gd name="connsiteX3" fmla="*/ 5507353 w 5852574"/>
              <a:gd name="connsiteY3" fmla="*/ 4641436 h 5649150"/>
              <a:gd name="connsiteX4" fmla="*/ 2652221 w 5852574"/>
              <a:gd name="connsiteY4" fmla="*/ 5610834 h 5649150"/>
              <a:gd name="connsiteX5" fmla="*/ 27066 w 5852574"/>
              <a:gd name="connsiteY5" fmla="*/ 4000095 h 5649150"/>
              <a:gd name="connsiteX0" fmla="*/ 39943 w 5865451"/>
              <a:gd name="connsiteY0" fmla="*/ 4000095 h 5785122"/>
              <a:gd name="connsiteX1" fmla="*/ 1577622 w 5865451"/>
              <a:gd name="connsiteY1" fmla="*/ 817435 h 5785122"/>
              <a:gd name="connsiteX2" fmla="*/ 5834751 w 5865451"/>
              <a:gd name="connsiteY2" fmla="*/ 1102517 h 5785122"/>
              <a:gd name="connsiteX3" fmla="*/ 5520230 w 5865451"/>
              <a:gd name="connsiteY3" fmla="*/ 4641436 h 5785122"/>
              <a:gd name="connsiteX4" fmla="*/ 2961981 w 5865451"/>
              <a:gd name="connsiteY4" fmla="*/ 5753338 h 5785122"/>
              <a:gd name="connsiteX5" fmla="*/ 39943 w 5865451"/>
              <a:gd name="connsiteY5" fmla="*/ 4000095 h 5785122"/>
              <a:gd name="connsiteX0" fmla="*/ 39943 w 7000658"/>
              <a:gd name="connsiteY0" fmla="*/ 4000095 h 5820006"/>
              <a:gd name="connsiteX1" fmla="*/ 1577622 w 7000658"/>
              <a:gd name="connsiteY1" fmla="*/ 817435 h 5820006"/>
              <a:gd name="connsiteX2" fmla="*/ 5834751 w 7000658"/>
              <a:gd name="connsiteY2" fmla="*/ 1102517 h 5820006"/>
              <a:gd name="connsiteX3" fmla="*/ 6921518 w 7000658"/>
              <a:gd name="connsiteY3" fmla="*/ 5033321 h 5820006"/>
              <a:gd name="connsiteX4" fmla="*/ 2961981 w 7000658"/>
              <a:gd name="connsiteY4" fmla="*/ 5753338 h 5820006"/>
              <a:gd name="connsiteX5" fmla="*/ 39943 w 7000658"/>
              <a:gd name="connsiteY5" fmla="*/ 4000095 h 5820006"/>
              <a:gd name="connsiteX0" fmla="*/ 39943 w 7324239"/>
              <a:gd name="connsiteY0" fmla="*/ 4000095 h 5770571"/>
              <a:gd name="connsiteX1" fmla="*/ 1577622 w 7324239"/>
              <a:gd name="connsiteY1" fmla="*/ 817435 h 5770571"/>
              <a:gd name="connsiteX2" fmla="*/ 5834751 w 7324239"/>
              <a:gd name="connsiteY2" fmla="*/ 1102517 h 5770571"/>
              <a:gd name="connsiteX3" fmla="*/ 6921518 w 7324239"/>
              <a:gd name="connsiteY3" fmla="*/ 5033321 h 5770571"/>
              <a:gd name="connsiteX4" fmla="*/ 2961981 w 7324239"/>
              <a:gd name="connsiteY4" fmla="*/ 5753338 h 5770571"/>
              <a:gd name="connsiteX5" fmla="*/ 39943 w 7324239"/>
              <a:gd name="connsiteY5" fmla="*/ 4000095 h 5770571"/>
              <a:gd name="connsiteX0" fmla="*/ 39943 w 6939952"/>
              <a:gd name="connsiteY0" fmla="*/ 4000095 h 5770571"/>
              <a:gd name="connsiteX1" fmla="*/ 1577622 w 6939952"/>
              <a:gd name="connsiteY1" fmla="*/ 817435 h 5770571"/>
              <a:gd name="connsiteX2" fmla="*/ 5834751 w 6939952"/>
              <a:gd name="connsiteY2" fmla="*/ 1102517 h 5770571"/>
              <a:gd name="connsiteX3" fmla="*/ 6921518 w 6939952"/>
              <a:gd name="connsiteY3" fmla="*/ 5033321 h 5770571"/>
              <a:gd name="connsiteX4" fmla="*/ 2961981 w 6939952"/>
              <a:gd name="connsiteY4" fmla="*/ 5753338 h 5770571"/>
              <a:gd name="connsiteX5" fmla="*/ 39943 w 6939952"/>
              <a:gd name="connsiteY5" fmla="*/ 4000095 h 5770571"/>
              <a:gd name="connsiteX0" fmla="*/ 39943 w 6939952"/>
              <a:gd name="connsiteY0" fmla="*/ 4000095 h 5774179"/>
              <a:gd name="connsiteX1" fmla="*/ 1577622 w 6939952"/>
              <a:gd name="connsiteY1" fmla="*/ 817435 h 5774179"/>
              <a:gd name="connsiteX2" fmla="*/ 5834751 w 6939952"/>
              <a:gd name="connsiteY2" fmla="*/ 1102517 h 5774179"/>
              <a:gd name="connsiteX3" fmla="*/ 6921518 w 6939952"/>
              <a:gd name="connsiteY3" fmla="*/ 5033321 h 5774179"/>
              <a:gd name="connsiteX4" fmla="*/ 2961981 w 6939952"/>
              <a:gd name="connsiteY4" fmla="*/ 5753338 h 5774179"/>
              <a:gd name="connsiteX5" fmla="*/ 39943 w 6939952"/>
              <a:gd name="connsiteY5" fmla="*/ 4000095 h 5774179"/>
              <a:gd name="connsiteX0" fmla="*/ 62517 w 6962526"/>
              <a:gd name="connsiteY0" fmla="*/ 4000095 h 5914074"/>
              <a:gd name="connsiteX1" fmla="*/ 1600196 w 6962526"/>
              <a:gd name="connsiteY1" fmla="*/ 817435 h 5914074"/>
              <a:gd name="connsiteX2" fmla="*/ 5857325 w 6962526"/>
              <a:gd name="connsiteY2" fmla="*/ 1102517 h 5914074"/>
              <a:gd name="connsiteX3" fmla="*/ 6944092 w 6962526"/>
              <a:gd name="connsiteY3" fmla="*/ 5033321 h 5914074"/>
              <a:gd name="connsiteX4" fmla="*/ 3447693 w 6962526"/>
              <a:gd name="connsiteY4" fmla="*/ 5895842 h 5914074"/>
              <a:gd name="connsiteX5" fmla="*/ 62517 w 6962526"/>
              <a:gd name="connsiteY5" fmla="*/ 4000095 h 5914074"/>
              <a:gd name="connsiteX0" fmla="*/ 62517 w 6962526"/>
              <a:gd name="connsiteY0" fmla="*/ 4000095 h 5909063"/>
              <a:gd name="connsiteX1" fmla="*/ 1600196 w 6962526"/>
              <a:gd name="connsiteY1" fmla="*/ 817435 h 5909063"/>
              <a:gd name="connsiteX2" fmla="*/ 5857325 w 6962526"/>
              <a:gd name="connsiteY2" fmla="*/ 1102517 h 5909063"/>
              <a:gd name="connsiteX3" fmla="*/ 6944092 w 6962526"/>
              <a:gd name="connsiteY3" fmla="*/ 5033321 h 5909063"/>
              <a:gd name="connsiteX4" fmla="*/ 3447693 w 6962526"/>
              <a:gd name="connsiteY4" fmla="*/ 5895842 h 5909063"/>
              <a:gd name="connsiteX5" fmla="*/ 62517 w 6962526"/>
              <a:gd name="connsiteY5" fmla="*/ 4000095 h 5909063"/>
              <a:gd name="connsiteX0" fmla="*/ 72715 w 7004788"/>
              <a:gd name="connsiteY0" fmla="*/ 4473865 h 6382833"/>
              <a:gd name="connsiteX1" fmla="*/ 1610394 w 7004788"/>
              <a:gd name="connsiteY1" fmla="*/ 1291205 h 6382833"/>
              <a:gd name="connsiteX2" fmla="*/ 6948178 w 7004788"/>
              <a:gd name="connsiteY2" fmla="*/ 923144 h 6382833"/>
              <a:gd name="connsiteX3" fmla="*/ 6954290 w 7004788"/>
              <a:gd name="connsiteY3" fmla="*/ 5507091 h 6382833"/>
              <a:gd name="connsiteX4" fmla="*/ 3457891 w 7004788"/>
              <a:gd name="connsiteY4" fmla="*/ 6369612 h 6382833"/>
              <a:gd name="connsiteX5" fmla="*/ 72715 w 7004788"/>
              <a:gd name="connsiteY5" fmla="*/ 4473865 h 6382833"/>
              <a:gd name="connsiteX0" fmla="*/ 106881 w 7038954"/>
              <a:gd name="connsiteY0" fmla="*/ 4547924 h 6456892"/>
              <a:gd name="connsiteX1" fmla="*/ 1415960 w 7038954"/>
              <a:gd name="connsiteY1" fmla="*/ 1109770 h 6456892"/>
              <a:gd name="connsiteX2" fmla="*/ 6982344 w 7038954"/>
              <a:gd name="connsiteY2" fmla="*/ 997203 h 6456892"/>
              <a:gd name="connsiteX3" fmla="*/ 6988456 w 7038954"/>
              <a:gd name="connsiteY3" fmla="*/ 5581150 h 6456892"/>
              <a:gd name="connsiteX4" fmla="*/ 3492057 w 7038954"/>
              <a:gd name="connsiteY4" fmla="*/ 6443671 h 6456892"/>
              <a:gd name="connsiteX5" fmla="*/ 106881 w 7038954"/>
              <a:gd name="connsiteY5" fmla="*/ 4547924 h 6456892"/>
              <a:gd name="connsiteX0" fmla="*/ 107112 w 7040332"/>
              <a:gd name="connsiteY0" fmla="*/ 4975368 h 6884336"/>
              <a:gd name="connsiteX1" fmla="*/ 1416191 w 7040332"/>
              <a:gd name="connsiteY1" fmla="*/ 1537214 h 6884336"/>
              <a:gd name="connsiteX2" fmla="*/ 6996022 w 7040332"/>
              <a:gd name="connsiteY2" fmla="*/ 866594 h 6884336"/>
              <a:gd name="connsiteX3" fmla="*/ 6988687 w 7040332"/>
              <a:gd name="connsiteY3" fmla="*/ 6008594 h 6884336"/>
              <a:gd name="connsiteX4" fmla="*/ 3492288 w 7040332"/>
              <a:gd name="connsiteY4" fmla="*/ 6871115 h 6884336"/>
              <a:gd name="connsiteX5" fmla="*/ 107112 w 7040332"/>
              <a:gd name="connsiteY5" fmla="*/ 4975368 h 6884336"/>
              <a:gd name="connsiteX0" fmla="*/ 125032 w 7058252"/>
              <a:gd name="connsiteY0" fmla="*/ 5026174 h 6935142"/>
              <a:gd name="connsiteX1" fmla="*/ 1339981 w 7058252"/>
              <a:gd name="connsiteY1" fmla="*/ 1386314 h 6935142"/>
              <a:gd name="connsiteX2" fmla="*/ 7013942 w 7058252"/>
              <a:gd name="connsiteY2" fmla="*/ 917400 h 6935142"/>
              <a:gd name="connsiteX3" fmla="*/ 7006607 w 7058252"/>
              <a:gd name="connsiteY3" fmla="*/ 6059400 h 6935142"/>
              <a:gd name="connsiteX4" fmla="*/ 3510208 w 7058252"/>
              <a:gd name="connsiteY4" fmla="*/ 6921921 h 6935142"/>
              <a:gd name="connsiteX5" fmla="*/ 125032 w 7058252"/>
              <a:gd name="connsiteY5" fmla="*/ 5026174 h 6935142"/>
              <a:gd name="connsiteX0" fmla="*/ 96994 w 7030214"/>
              <a:gd name="connsiteY0" fmla="*/ 5112058 h 7021026"/>
              <a:gd name="connsiteX1" fmla="*/ 1311943 w 7030214"/>
              <a:gd name="connsiteY1" fmla="*/ 1472198 h 7021026"/>
              <a:gd name="connsiteX2" fmla="*/ 6985904 w 7030214"/>
              <a:gd name="connsiteY2" fmla="*/ 1003284 h 7021026"/>
              <a:gd name="connsiteX3" fmla="*/ 6978569 w 7030214"/>
              <a:gd name="connsiteY3" fmla="*/ 6145284 h 7021026"/>
              <a:gd name="connsiteX4" fmla="*/ 3482170 w 7030214"/>
              <a:gd name="connsiteY4" fmla="*/ 7007805 h 7021026"/>
              <a:gd name="connsiteX5" fmla="*/ 96994 w 7030214"/>
              <a:gd name="connsiteY5" fmla="*/ 5112058 h 7021026"/>
              <a:gd name="connsiteX0" fmla="*/ 165399 w 7098619"/>
              <a:gd name="connsiteY0" fmla="*/ 5137158 h 7046126"/>
              <a:gd name="connsiteX1" fmla="*/ 1030724 w 7098619"/>
              <a:gd name="connsiteY1" fmla="*/ 1416616 h 7046126"/>
              <a:gd name="connsiteX2" fmla="*/ 7054309 w 7098619"/>
              <a:gd name="connsiteY2" fmla="*/ 1028384 h 7046126"/>
              <a:gd name="connsiteX3" fmla="*/ 7046974 w 7098619"/>
              <a:gd name="connsiteY3" fmla="*/ 6170384 h 7046126"/>
              <a:gd name="connsiteX4" fmla="*/ 3550575 w 7098619"/>
              <a:gd name="connsiteY4" fmla="*/ 7032905 h 7046126"/>
              <a:gd name="connsiteX5" fmla="*/ 165399 w 7098619"/>
              <a:gd name="connsiteY5" fmla="*/ 5137158 h 7046126"/>
              <a:gd name="connsiteX0" fmla="*/ 175351 w 7108571"/>
              <a:gd name="connsiteY0" fmla="*/ 5226784 h 7135752"/>
              <a:gd name="connsiteX1" fmla="*/ 1040676 w 7108571"/>
              <a:gd name="connsiteY1" fmla="*/ 1506242 h 7135752"/>
              <a:gd name="connsiteX2" fmla="*/ 7064261 w 7108571"/>
              <a:gd name="connsiteY2" fmla="*/ 1118010 h 7135752"/>
              <a:gd name="connsiteX3" fmla="*/ 7056926 w 7108571"/>
              <a:gd name="connsiteY3" fmla="*/ 6260010 h 7135752"/>
              <a:gd name="connsiteX4" fmla="*/ 3560527 w 7108571"/>
              <a:gd name="connsiteY4" fmla="*/ 7122531 h 7135752"/>
              <a:gd name="connsiteX5" fmla="*/ 175351 w 7108571"/>
              <a:gd name="connsiteY5" fmla="*/ 5226784 h 7135752"/>
              <a:gd name="connsiteX0" fmla="*/ 175351 w 7108571"/>
              <a:gd name="connsiteY0" fmla="*/ 5226784 h 7127573"/>
              <a:gd name="connsiteX1" fmla="*/ 1040676 w 7108571"/>
              <a:gd name="connsiteY1" fmla="*/ 1506242 h 7127573"/>
              <a:gd name="connsiteX2" fmla="*/ 7064261 w 7108571"/>
              <a:gd name="connsiteY2" fmla="*/ 1118010 h 7127573"/>
              <a:gd name="connsiteX3" fmla="*/ 7056926 w 7108571"/>
              <a:gd name="connsiteY3" fmla="*/ 6260010 h 7127573"/>
              <a:gd name="connsiteX4" fmla="*/ 3560527 w 7108571"/>
              <a:gd name="connsiteY4" fmla="*/ 7122531 h 7127573"/>
              <a:gd name="connsiteX5" fmla="*/ 175351 w 7108571"/>
              <a:gd name="connsiteY5" fmla="*/ 5226784 h 7127573"/>
              <a:gd name="connsiteX0" fmla="*/ 175351 w 7170557"/>
              <a:gd name="connsiteY0" fmla="*/ 5226784 h 7154795"/>
              <a:gd name="connsiteX1" fmla="*/ 1040676 w 7170557"/>
              <a:gd name="connsiteY1" fmla="*/ 1506242 h 7154795"/>
              <a:gd name="connsiteX2" fmla="*/ 7064261 w 7170557"/>
              <a:gd name="connsiteY2" fmla="*/ 1118010 h 7154795"/>
              <a:gd name="connsiteX3" fmla="*/ 7124161 w 7170557"/>
              <a:gd name="connsiteY3" fmla="*/ 6643252 h 7154795"/>
              <a:gd name="connsiteX4" fmla="*/ 3560527 w 7170557"/>
              <a:gd name="connsiteY4" fmla="*/ 7122531 h 7154795"/>
              <a:gd name="connsiteX5" fmla="*/ 175351 w 7170557"/>
              <a:gd name="connsiteY5" fmla="*/ 5226784 h 7154795"/>
              <a:gd name="connsiteX0" fmla="*/ 175351 w 7170557"/>
              <a:gd name="connsiteY0" fmla="*/ 5226784 h 7135754"/>
              <a:gd name="connsiteX1" fmla="*/ 1040676 w 7170557"/>
              <a:gd name="connsiteY1" fmla="*/ 1506242 h 7135754"/>
              <a:gd name="connsiteX2" fmla="*/ 7064261 w 7170557"/>
              <a:gd name="connsiteY2" fmla="*/ 1118010 h 7135754"/>
              <a:gd name="connsiteX3" fmla="*/ 7124161 w 7170557"/>
              <a:gd name="connsiteY3" fmla="*/ 6643252 h 7135754"/>
              <a:gd name="connsiteX4" fmla="*/ 3560527 w 7170557"/>
              <a:gd name="connsiteY4" fmla="*/ 7122531 h 7135754"/>
              <a:gd name="connsiteX5" fmla="*/ 175351 w 7170557"/>
              <a:gd name="connsiteY5" fmla="*/ 5226784 h 7135754"/>
              <a:gd name="connsiteX0" fmla="*/ 192451 w 7187657"/>
              <a:gd name="connsiteY0" fmla="*/ 5278777 h 7187747"/>
              <a:gd name="connsiteX1" fmla="*/ 1057776 w 7187657"/>
              <a:gd name="connsiteY1" fmla="*/ 1558235 h 7187747"/>
              <a:gd name="connsiteX2" fmla="*/ 7081361 w 7187657"/>
              <a:gd name="connsiteY2" fmla="*/ 1170003 h 7187747"/>
              <a:gd name="connsiteX3" fmla="*/ 7141261 w 7187657"/>
              <a:gd name="connsiteY3" fmla="*/ 6695245 h 7187747"/>
              <a:gd name="connsiteX4" fmla="*/ 3577627 w 7187657"/>
              <a:gd name="connsiteY4" fmla="*/ 7174524 h 7187747"/>
              <a:gd name="connsiteX5" fmla="*/ 192451 w 7187657"/>
              <a:gd name="connsiteY5" fmla="*/ 5278777 h 718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657" h="7187747">
                <a:moveTo>
                  <a:pt x="192451" y="5278777"/>
                </a:moveTo>
                <a:cubicBezTo>
                  <a:pt x="-227524" y="4342729"/>
                  <a:pt x="30647" y="3096919"/>
                  <a:pt x="1057776" y="1558235"/>
                </a:cubicBezTo>
                <a:cubicBezTo>
                  <a:pt x="2084905" y="19551"/>
                  <a:pt x="7485122" y="-824972"/>
                  <a:pt x="7081361" y="1170003"/>
                </a:cubicBezTo>
                <a:cubicBezTo>
                  <a:pt x="6784478" y="3343107"/>
                  <a:pt x="7346924" y="6703879"/>
                  <a:pt x="7141261" y="6695245"/>
                </a:cubicBezTo>
                <a:cubicBezTo>
                  <a:pt x="5534310" y="6259098"/>
                  <a:pt x="4823168" y="7316473"/>
                  <a:pt x="3577627" y="7174524"/>
                </a:cubicBezTo>
                <a:cubicBezTo>
                  <a:pt x="2332086" y="7032575"/>
                  <a:pt x="612426" y="6214825"/>
                  <a:pt x="192451" y="527877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1E99A95-D090-6491-7751-205E09F97B77}"/>
              </a:ext>
            </a:extLst>
          </p:cNvPr>
          <p:cNvSpPr/>
          <p:nvPr userDrawn="1"/>
        </p:nvSpPr>
        <p:spPr>
          <a:xfrm>
            <a:off x="5663376" y="-127747"/>
            <a:ext cx="6949964" cy="6703159"/>
          </a:xfrm>
          <a:custGeom>
            <a:avLst/>
            <a:gdLst>
              <a:gd name="connsiteX0" fmla="*/ 2287518 w 6940200"/>
              <a:gd name="connsiteY0" fmla="*/ 0 h 6651654"/>
              <a:gd name="connsiteX1" fmla="*/ 1023494 w 6940200"/>
              <a:gd name="connsiteY1" fmla="*/ 766482 h 6651654"/>
              <a:gd name="connsiteX2" fmla="*/ 21688 w 6940200"/>
              <a:gd name="connsiteY2" fmla="*/ 2413747 h 6651654"/>
              <a:gd name="connsiteX3" fmla="*/ 344418 w 6940200"/>
              <a:gd name="connsiteY3" fmla="*/ 4417359 h 6651654"/>
              <a:gd name="connsiteX4" fmla="*/ 458718 w 6940200"/>
              <a:gd name="connsiteY4" fmla="*/ 5681382 h 6651654"/>
              <a:gd name="connsiteX5" fmla="*/ 2482500 w 6940200"/>
              <a:gd name="connsiteY5" fmla="*/ 6642847 h 6651654"/>
              <a:gd name="connsiteX6" fmla="*/ 5467747 w 6940200"/>
              <a:gd name="connsiteY6" fmla="*/ 6165476 h 6651654"/>
              <a:gd name="connsiteX7" fmla="*/ 6940200 w 6940200"/>
              <a:gd name="connsiteY7" fmla="*/ 6286500 h 6651654"/>
              <a:gd name="connsiteX0" fmla="*/ 2287518 w 6940200"/>
              <a:gd name="connsiteY0" fmla="*/ 0 h 6651654"/>
              <a:gd name="connsiteX1" fmla="*/ 1023494 w 6940200"/>
              <a:gd name="connsiteY1" fmla="*/ 766482 h 6651654"/>
              <a:gd name="connsiteX2" fmla="*/ 21688 w 6940200"/>
              <a:gd name="connsiteY2" fmla="*/ 2413747 h 6651654"/>
              <a:gd name="connsiteX3" fmla="*/ 344418 w 6940200"/>
              <a:gd name="connsiteY3" fmla="*/ 4417359 h 6651654"/>
              <a:gd name="connsiteX4" fmla="*/ 458718 w 6940200"/>
              <a:gd name="connsiteY4" fmla="*/ 5681382 h 6651654"/>
              <a:gd name="connsiteX5" fmla="*/ 2482500 w 6940200"/>
              <a:gd name="connsiteY5" fmla="*/ 6642847 h 6651654"/>
              <a:gd name="connsiteX6" fmla="*/ 5467747 w 6940200"/>
              <a:gd name="connsiteY6" fmla="*/ 6165476 h 6651654"/>
              <a:gd name="connsiteX7" fmla="*/ 6940200 w 6940200"/>
              <a:gd name="connsiteY7" fmla="*/ 6286500 h 6651654"/>
              <a:gd name="connsiteX0" fmla="*/ 2288319 w 6941001"/>
              <a:gd name="connsiteY0" fmla="*/ 0 h 6652975"/>
              <a:gd name="connsiteX1" fmla="*/ 1024295 w 6941001"/>
              <a:gd name="connsiteY1" fmla="*/ 766482 h 6652975"/>
              <a:gd name="connsiteX2" fmla="*/ 22489 w 6941001"/>
              <a:gd name="connsiteY2" fmla="*/ 2413747 h 6652975"/>
              <a:gd name="connsiteX3" fmla="*/ 345219 w 6941001"/>
              <a:gd name="connsiteY3" fmla="*/ 4417359 h 6652975"/>
              <a:gd name="connsiteX4" fmla="*/ 560372 w 6941001"/>
              <a:gd name="connsiteY4" fmla="*/ 5641041 h 6652975"/>
              <a:gd name="connsiteX5" fmla="*/ 2483301 w 6941001"/>
              <a:gd name="connsiteY5" fmla="*/ 6642847 h 6652975"/>
              <a:gd name="connsiteX6" fmla="*/ 5468548 w 6941001"/>
              <a:gd name="connsiteY6" fmla="*/ 6165476 h 6652975"/>
              <a:gd name="connsiteX7" fmla="*/ 6941001 w 6941001"/>
              <a:gd name="connsiteY7" fmla="*/ 6286500 h 6652975"/>
              <a:gd name="connsiteX0" fmla="*/ 2290490 w 6943172"/>
              <a:gd name="connsiteY0" fmla="*/ 0 h 6652975"/>
              <a:gd name="connsiteX1" fmla="*/ 1026466 w 6943172"/>
              <a:gd name="connsiteY1" fmla="*/ 766482 h 6652975"/>
              <a:gd name="connsiteX2" fmla="*/ 24660 w 6943172"/>
              <a:gd name="connsiteY2" fmla="*/ 2413747 h 6652975"/>
              <a:gd name="connsiteX3" fmla="*/ 327220 w 6943172"/>
              <a:gd name="connsiteY3" fmla="*/ 4350124 h 6652975"/>
              <a:gd name="connsiteX4" fmla="*/ 562543 w 6943172"/>
              <a:gd name="connsiteY4" fmla="*/ 5641041 h 6652975"/>
              <a:gd name="connsiteX5" fmla="*/ 2485472 w 6943172"/>
              <a:gd name="connsiteY5" fmla="*/ 6642847 h 6652975"/>
              <a:gd name="connsiteX6" fmla="*/ 5470719 w 6943172"/>
              <a:gd name="connsiteY6" fmla="*/ 6165476 h 6652975"/>
              <a:gd name="connsiteX7" fmla="*/ 6943172 w 6943172"/>
              <a:gd name="connsiteY7" fmla="*/ 6286500 h 6652975"/>
              <a:gd name="connsiteX0" fmla="*/ 2290490 w 6943172"/>
              <a:gd name="connsiteY0" fmla="*/ 0 h 6606825"/>
              <a:gd name="connsiteX1" fmla="*/ 1026466 w 6943172"/>
              <a:gd name="connsiteY1" fmla="*/ 766482 h 6606825"/>
              <a:gd name="connsiteX2" fmla="*/ 24660 w 6943172"/>
              <a:gd name="connsiteY2" fmla="*/ 2413747 h 6606825"/>
              <a:gd name="connsiteX3" fmla="*/ 327220 w 6943172"/>
              <a:gd name="connsiteY3" fmla="*/ 4350124 h 6606825"/>
              <a:gd name="connsiteX4" fmla="*/ 562543 w 6943172"/>
              <a:gd name="connsiteY4" fmla="*/ 5641041 h 6606825"/>
              <a:gd name="connsiteX5" fmla="*/ 2572877 w 6943172"/>
              <a:gd name="connsiteY5" fmla="*/ 6595782 h 6606825"/>
              <a:gd name="connsiteX6" fmla="*/ 5470719 w 6943172"/>
              <a:gd name="connsiteY6" fmla="*/ 6165476 h 6606825"/>
              <a:gd name="connsiteX7" fmla="*/ 6943172 w 6943172"/>
              <a:gd name="connsiteY7" fmla="*/ 6286500 h 6606825"/>
              <a:gd name="connsiteX0" fmla="*/ 2290490 w 6943172"/>
              <a:gd name="connsiteY0" fmla="*/ 0 h 6705887"/>
              <a:gd name="connsiteX1" fmla="*/ 1026466 w 6943172"/>
              <a:gd name="connsiteY1" fmla="*/ 766482 h 6705887"/>
              <a:gd name="connsiteX2" fmla="*/ 24660 w 6943172"/>
              <a:gd name="connsiteY2" fmla="*/ 2413747 h 6705887"/>
              <a:gd name="connsiteX3" fmla="*/ 327220 w 6943172"/>
              <a:gd name="connsiteY3" fmla="*/ 4350124 h 6705887"/>
              <a:gd name="connsiteX4" fmla="*/ 562543 w 6943172"/>
              <a:gd name="connsiteY4" fmla="*/ 5641041 h 6705887"/>
              <a:gd name="connsiteX5" fmla="*/ 2868712 w 6943172"/>
              <a:gd name="connsiteY5" fmla="*/ 6696635 h 6705887"/>
              <a:gd name="connsiteX6" fmla="*/ 5470719 w 6943172"/>
              <a:gd name="connsiteY6" fmla="*/ 6165476 h 6705887"/>
              <a:gd name="connsiteX7" fmla="*/ 6943172 w 6943172"/>
              <a:gd name="connsiteY7" fmla="*/ 6286500 h 6705887"/>
              <a:gd name="connsiteX0" fmla="*/ 2297282 w 6949964"/>
              <a:gd name="connsiteY0" fmla="*/ 0 h 6705887"/>
              <a:gd name="connsiteX1" fmla="*/ 1033258 w 6949964"/>
              <a:gd name="connsiteY1" fmla="*/ 766482 h 6705887"/>
              <a:gd name="connsiteX2" fmla="*/ 31452 w 6949964"/>
              <a:gd name="connsiteY2" fmla="*/ 2413747 h 6705887"/>
              <a:gd name="connsiteX3" fmla="*/ 280224 w 6949964"/>
              <a:gd name="connsiteY3" fmla="*/ 4262719 h 6705887"/>
              <a:gd name="connsiteX4" fmla="*/ 569335 w 6949964"/>
              <a:gd name="connsiteY4" fmla="*/ 5641041 h 6705887"/>
              <a:gd name="connsiteX5" fmla="*/ 2875504 w 6949964"/>
              <a:gd name="connsiteY5" fmla="*/ 6696635 h 6705887"/>
              <a:gd name="connsiteX6" fmla="*/ 5477511 w 6949964"/>
              <a:gd name="connsiteY6" fmla="*/ 6165476 h 6705887"/>
              <a:gd name="connsiteX7" fmla="*/ 6949964 w 6949964"/>
              <a:gd name="connsiteY7" fmla="*/ 6286500 h 6705887"/>
              <a:gd name="connsiteX0" fmla="*/ 2297282 w 6949964"/>
              <a:gd name="connsiteY0" fmla="*/ 0 h 6705887"/>
              <a:gd name="connsiteX1" fmla="*/ 1033258 w 6949964"/>
              <a:gd name="connsiteY1" fmla="*/ 726141 h 6705887"/>
              <a:gd name="connsiteX2" fmla="*/ 31452 w 6949964"/>
              <a:gd name="connsiteY2" fmla="*/ 2413747 h 6705887"/>
              <a:gd name="connsiteX3" fmla="*/ 280224 w 6949964"/>
              <a:gd name="connsiteY3" fmla="*/ 4262719 h 6705887"/>
              <a:gd name="connsiteX4" fmla="*/ 569335 w 6949964"/>
              <a:gd name="connsiteY4" fmla="*/ 5641041 h 6705887"/>
              <a:gd name="connsiteX5" fmla="*/ 2875504 w 6949964"/>
              <a:gd name="connsiteY5" fmla="*/ 6696635 h 6705887"/>
              <a:gd name="connsiteX6" fmla="*/ 5477511 w 6949964"/>
              <a:gd name="connsiteY6" fmla="*/ 6165476 h 6705887"/>
              <a:gd name="connsiteX7" fmla="*/ 6949964 w 6949964"/>
              <a:gd name="connsiteY7" fmla="*/ 6286500 h 6705887"/>
              <a:gd name="connsiteX0" fmla="*/ 2297282 w 6949964"/>
              <a:gd name="connsiteY0" fmla="*/ 0 h 6703159"/>
              <a:gd name="connsiteX1" fmla="*/ 1033258 w 6949964"/>
              <a:gd name="connsiteY1" fmla="*/ 726141 h 6703159"/>
              <a:gd name="connsiteX2" fmla="*/ 31452 w 6949964"/>
              <a:gd name="connsiteY2" fmla="*/ 2413747 h 6703159"/>
              <a:gd name="connsiteX3" fmla="*/ 280224 w 6949964"/>
              <a:gd name="connsiteY3" fmla="*/ 4262719 h 6703159"/>
              <a:gd name="connsiteX4" fmla="*/ 569335 w 6949964"/>
              <a:gd name="connsiteY4" fmla="*/ 5641041 h 6703159"/>
              <a:gd name="connsiteX5" fmla="*/ 2875504 w 6949964"/>
              <a:gd name="connsiteY5" fmla="*/ 6696635 h 6703159"/>
              <a:gd name="connsiteX6" fmla="*/ 5524575 w 6949964"/>
              <a:gd name="connsiteY6" fmla="*/ 6098241 h 6703159"/>
              <a:gd name="connsiteX7" fmla="*/ 6949964 w 6949964"/>
              <a:gd name="connsiteY7" fmla="*/ 6286500 h 670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49964" h="6703159">
                <a:moveTo>
                  <a:pt x="2297282" y="0"/>
                </a:moveTo>
                <a:cubicBezTo>
                  <a:pt x="1854089" y="182095"/>
                  <a:pt x="1410896" y="323850"/>
                  <a:pt x="1033258" y="726141"/>
                </a:cubicBezTo>
                <a:cubicBezTo>
                  <a:pt x="655620" y="1128432"/>
                  <a:pt x="156958" y="1824317"/>
                  <a:pt x="31452" y="2413747"/>
                </a:cubicBezTo>
                <a:cubicBezTo>
                  <a:pt x="-94054" y="3003177"/>
                  <a:pt x="190577" y="3724837"/>
                  <a:pt x="280224" y="4262719"/>
                </a:cubicBezTo>
                <a:cubicBezTo>
                  <a:pt x="369871" y="4800601"/>
                  <a:pt x="136788" y="5235388"/>
                  <a:pt x="569335" y="5641041"/>
                </a:cubicBezTo>
                <a:cubicBezTo>
                  <a:pt x="1001882" y="6046694"/>
                  <a:pt x="2049631" y="6620435"/>
                  <a:pt x="2875504" y="6696635"/>
                </a:cubicBezTo>
                <a:cubicBezTo>
                  <a:pt x="3701377" y="6772835"/>
                  <a:pt x="4781625" y="6157632"/>
                  <a:pt x="5524575" y="6098241"/>
                </a:cubicBezTo>
                <a:cubicBezTo>
                  <a:pt x="6277611" y="6044452"/>
                  <a:pt x="6459146" y="6246159"/>
                  <a:pt x="6949964" y="6286500"/>
                </a:cubicBezTo>
              </a:path>
            </a:pathLst>
          </a:custGeom>
          <a:noFill/>
          <a:ln w="9525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>
              <a:ln w="6350"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45E4058B-7A40-829E-12C0-775367FA00C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4447127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4941C-0D99-DD82-FDA2-1F82C4CFB6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39996" y="-688115"/>
            <a:ext cx="7081747" cy="7864474"/>
          </a:xfrm>
          <a:custGeom>
            <a:avLst/>
            <a:gdLst>
              <a:gd name="connsiteX0" fmla="*/ 0 w 2576594"/>
              <a:gd name="connsiteY0" fmla="*/ 1246982 h 2493963"/>
              <a:gd name="connsiteX1" fmla="*/ 1288297 w 2576594"/>
              <a:gd name="connsiteY1" fmla="*/ 0 h 2493963"/>
              <a:gd name="connsiteX2" fmla="*/ 2576594 w 2576594"/>
              <a:gd name="connsiteY2" fmla="*/ 1246982 h 2493963"/>
              <a:gd name="connsiteX3" fmla="*/ 1288297 w 2576594"/>
              <a:gd name="connsiteY3" fmla="*/ 2493964 h 2493963"/>
              <a:gd name="connsiteX4" fmla="*/ 0 w 2576594"/>
              <a:gd name="connsiteY4" fmla="*/ 1246982 h 2493963"/>
              <a:gd name="connsiteX0" fmla="*/ 0 w 3455368"/>
              <a:gd name="connsiteY0" fmla="*/ 3526848 h 3727854"/>
              <a:gd name="connsiteX1" fmla="*/ 2167071 w 3455368"/>
              <a:gd name="connsiteY1" fmla="*/ 82931 h 3727854"/>
              <a:gd name="connsiteX2" fmla="*/ 3455368 w 3455368"/>
              <a:gd name="connsiteY2" fmla="*/ 1329913 h 3727854"/>
              <a:gd name="connsiteX3" fmla="*/ 2167071 w 3455368"/>
              <a:gd name="connsiteY3" fmla="*/ 2576895 h 3727854"/>
              <a:gd name="connsiteX4" fmla="*/ 0 w 3455368"/>
              <a:gd name="connsiteY4" fmla="*/ 3526848 h 3727854"/>
              <a:gd name="connsiteX0" fmla="*/ 69316 w 3524684"/>
              <a:gd name="connsiteY0" fmla="*/ 4930853 h 5119588"/>
              <a:gd name="connsiteX1" fmla="*/ 811348 w 3524684"/>
              <a:gd name="connsiteY1" fmla="*/ 38146 h 5119588"/>
              <a:gd name="connsiteX2" fmla="*/ 3524684 w 3524684"/>
              <a:gd name="connsiteY2" fmla="*/ 2733918 h 5119588"/>
              <a:gd name="connsiteX3" fmla="*/ 2236387 w 3524684"/>
              <a:gd name="connsiteY3" fmla="*/ 3980900 h 5119588"/>
              <a:gd name="connsiteX4" fmla="*/ 69316 w 3524684"/>
              <a:gd name="connsiteY4" fmla="*/ 4930853 h 5119588"/>
              <a:gd name="connsiteX0" fmla="*/ 374922 w 3830290"/>
              <a:gd name="connsiteY0" fmla="*/ 4901976 h 5090711"/>
              <a:gd name="connsiteX1" fmla="*/ 1116954 w 3830290"/>
              <a:gd name="connsiteY1" fmla="*/ 9269 h 5090711"/>
              <a:gd name="connsiteX2" fmla="*/ 3830290 w 3830290"/>
              <a:gd name="connsiteY2" fmla="*/ 2705041 h 5090711"/>
              <a:gd name="connsiteX3" fmla="*/ 2541993 w 3830290"/>
              <a:gd name="connsiteY3" fmla="*/ 3952023 h 5090711"/>
              <a:gd name="connsiteX4" fmla="*/ 374922 w 3830290"/>
              <a:gd name="connsiteY4" fmla="*/ 4901976 h 5090711"/>
              <a:gd name="connsiteX0" fmla="*/ 104255 w 5162792"/>
              <a:gd name="connsiteY0" fmla="*/ 5035789 h 5247620"/>
              <a:gd name="connsiteX1" fmla="*/ 846287 w 5162792"/>
              <a:gd name="connsiteY1" fmla="*/ 143082 h 5247620"/>
              <a:gd name="connsiteX2" fmla="*/ 5162792 w 5162792"/>
              <a:gd name="connsiteY2" fmla="*/ 1568194 h 5247620"/>
              <a:gd name="connsiteX3" fmla="*/ 2271326 w 5162792"/>
              <a:gd name="connsiteY3" fmla="*/ 4085836 h 5247620"/>
              <a:gd name="connsiteX4" fmla="*/ 104255 w 5162792"/>
              <a:gd name="connsiteY4" fmla="*/ 5035789 h 5247620"/>
              <a:gd name="connsiteX0" fmla="*/ 316117 w 5745097"/>
              <a:gd name="connsiteY0" fmla="*/ 5035789 h 5625173"/>
              <a:gd name="connsiteX1" fmla="*/ 1058149 w 5745097"/>
              <a:gd name="connsiteY1" fmla="*/ 143082 h 5625173"/>
              <a:gd name="connsiteX2" fmla="*/ 5374654 w 5745097"/>
              <a:gd name="connsiteY2" fmla="*/ 1568194 h 5625173"/>
              <a:gd name="connsiteX3" fmla="*/ 5368892 w 5745097"/>
              <a:gd name="connsiteY3" fmla="*/ 5154616 h 5625173"/>
              <a:gd name="connsiteX4" fmla="*/ 316117 w 5745097"/>
              <a:gd name="connsiteY4" fmla="*/ 5035789 h 5625173"/>
              <a:gd name="connsiteX0" fmla="*/ 316117 w 5439005"/>
              <a:gd name="connsiteY0" fmla="*/ 5035789 h 5872726"/>
              <a:gd name="connsiteX1" fmla="*/ 1058149 w 5439005"/>
              <a:gd name="connsiteY1" fmla="*/ 143082 h 5872726"/>
              <a:gd name="connsiteX2" fmla="*/ 5374654 w 5439005"/>
              <a:gd name="connsiteY2" fmla="*/ 1568194 h 5872726"/>
              <a:gd name="connsiteX3" fmla="*/ 5368892 w 5439005"/>
              <a:gd name="connsiteY3" fmla="*/ 5154616 h 5872726"/>
              <a:gd name="connsiteX4" fmla="*/ 316117 w 5439005"/>
              <a:gd name="connsiteY4" fmla="*/ 5035789 h 5872726"/>
              <a:gd name="connsiteX0" fmla="*/ 316117 w 5745098"/>
              <a:gd name="connsiteY0" fmla="*/ 5200377 h 5840238"/>
              <a:gd name="connsiteX1" fmla="*/ 1058149 w 5745098"/>
              <a:gd name="connsiteY1" fmla="*/ 307670 h 5840238"/>
              <a:gd name="connsiteX2" fmla="*/ 5374654 w 5745098"/>
              <a:gd name="connsiteY2" fmla="*/ 937136 h 5840238"/>
              <a:gd name="connsiteX3" fmla="*/ 5368892 w 5745098"/>
              <a:gd name="connsiteY3" fmla="*/ 5319204 h 5840238"/>
              <a:gd name="connsiteX4" fmla="*/ 316117 w 5745098"/>
              <a:gd name="connsiteY4" fmla="*/ 5200377 h 5840238"/>
              <a:gd name="connsiteX0" fmla="*/ 316117 w 5745098"/>
              <a:gd name="connsiteY0" fmla="*/ 5193520 h 5833381"/>
              <a:gd name="connsiteX1" fmla="*/ 1058149 w 5745098"/>
              <a:gd name="connsiteY1" fmla="*/ 300813 h 5833381"/>
              <a:gd name="connsiteX2" fmla="*/ 5374654 w 5745098"/>
              <a:gd name="connsiteY2" fmla="*/ 930279 h 5833381"/>
              <a:gd name="connsiteX3" fmla="*/ 5368892 w 5745098"/>
              <a:gd name="connsiteY3" fmla="*/ 5312347 h 5833381"/>
              <a:gd name="connsiteX4" fmla="*/ 316117 w 5745098"/>
              <a:gd name="connsiteY4" fmla="*/ 5193520 h 5833381"/>
              <a:gd name="connsiteX0" fmla="*/ 316117 w 5648721"/>
              <a:gd name="connsiteY0" fmla="*/ 5193520 h 5833381"/>
              <a:gd name="connsiteX1" fmla="*/ 1058149 w 5648721"/>
              <a:gd name="connsiteY1" fmla="*/ 300813 h 5833381"/>
              <a:gd name="connsiteX2" fmla="*/ 5374654 w 5648721"/>
              <a:gd name="connsiteY2" fmla="*/ 930279 h 5833381"/>
              <a:gd name="connsiteX3" fmla="*/ 5368892 w 5648721"/>
              <a:gd name="connsiteY3" fmla="*/ 5312347 h 5833381"/>
              <a:gd name="connsiteX4" fmla="*/ 316117 w 5648721"/>
              <a:gd name="connsiteY4" fmla="*/ 5193520 h 5833381"/>
              <a:gd name="connsiteX0" fmla="*/ 316117 w 5634786"/>
              <a:gd name="connsiteY0" fmla="*/ 5193520 h 5833381"/>
              <a:gd name="connsiteX1" fmla="*/ 1058149 w 5634786"/>
              <a:gd name="connsiteY1" fmla="*/ 300813 h 5833381"/>
              <a:gd name="connsiteX2" fmla="*/ 5374654 w 5634786"/>
              <a:gd name="connsiteY2" fmla="*/ 930279 h 5833381"/>
              <a:gd name="connsiteX3" fmla="*/ 5368892 w 5634786"/>
              <a:gd name="connsiteY3" fmla="*/ 5312347 h 5833381"/>
              <a:gd name="connsiteX4" fmla="*/ 316117 w 5634786"/>
              <a:gd name="connsiteY4" fmla="*/ 5193520 h 5833381"/>
              <a:gd name="connsiteX0" fmla="*/ 316117 w 5634786"/>
              <a:gd name="connsiteY0" fmla="*/ 5207452 h 5847313"/>
              <a:gd name="connsiteX1" fmla="*/ 1058149 w 5634786"/>
              <a:gd name="connsiteY1" fmla="*/ 314745 h 5847313"/>
              <a:gd name="connsiteX2" fmla="*/ 5374654 w 5634786"/>
              <a:gd name="connsiteY2" fmla="*/ 944211 h 5847313"/>
              <a:gd name="connsiteX3" fmla="*/ 5368892 w 5634786"/>
              <a:gd name="connsiteY3" fmla="*/ 5326279 h 5847313"/>
              <a:gd name="connsiteX4" fmla="*/ 316117 w 5634786"/>
              <a:gd name="connsiteY4" fmla="*/ 5207452 h 5847313"/>
              <a:gd name="connsiteX0" fmla="*/ 312570 w 5631239"/>
              <a:gd name="connsiteY0" fmla="*/ 4784006 h 5384789"/>
              <a:gd name="connsiteX1" fmla="*/ 1066478 w 5631239"/>
              <a:gd name="connsiteY1" fmla="*/ 556317 h 5384789"/>
              <a:gd name="connsiteX2" fmla="*/ 5371107 w 5631239"/>
              <a:gd name="connsiteY2" fmla="*/ 520765 h 5384789"/>
              <a:gd name="connsiteX3" fmla="*/ 5365345 w 5631239"/>
              <a:gd name="connsiteY3" fmla="*/ 4902833 h 5384789"/>
              <a:gd name="connsiteX4" fmla="*/ 312570 w 5631239"/>
              <a:gd name="connsiteY4" fmla="*/ 4784006 h 5384789"/>
              <a:gd name="connsiteX0" fmla="*/ 252936 w 5571605"/>
              <a:gd name="connsiteY0" fmla="*/ 4940044 h 5540827"/>
              <a:gd name="connsiteX1" fmla="*/ 1006844 w 5571605"/>
              <a:gd name="connsiteY1" fmla="*/ 712355 h 5540827"/>
              <a:gd name="connsiteX2" fmla="*/ 5311473 w 5571605"/>
              <a:gd name="connsiteY2" fmla="*/ 676803 h 5540827"/>
              <a:gd name="connsiteX3" fmla="*/ 5305711 w 5571605"/>
              <a:gd name="connsiteY3" fmla="*/ 5058871 h 5540827"/>
              <a:gd name="connsiteX4" fmla="*/ 252936 w 5571605"/>
              <a:gd name="connsiteY4" fmla="*/ 4940044 h 5540827"/>
              <a:gd name="connsiteX0" fmla="*/ 312955 w 5634077"/>
              <a:gd name="connsiteY0" fmla="*/ 4750174 h 5346986"/>
              <a:gd name="connsiteX1" fmla="*/ 1066863 w 5634077"/>
              <a:gd name="connsiteY1" fmla="*/ 522485 h 5346986"/>
              <a:gd name="connsiteX2" fmla="*/ 5383368 w 5634077"/>
              <a:gd name="connsiteY2" fmla="*/ 546310 h 5346986"/>
              <a:gd name="connsiteX3" fmla="*/ 5365730 w 5634077"/>
              <a:gd name="connsiteY3" fmla="*/ 4869001 h 5346986"/>
              <a:gd name="connsiteX4" fmla="*/ 312955 w 5634077"/>
              <a:gd name="connsiteY4" fmla="*/ 4750174 h 5346986"/>
              <a:gd name="connsiteX0" fmla="*/ 312955 w 5998729"/>
              <a:gd name="connsiteY0" fmla="*/ 4750174 h 5346986"/>
              <a:gd name="connsiteX1" fmla="*/ 1066863 w 5998729"/>
              <a:gd name="connsiteY1" fmla="*/ 522485 h 5346986"/>
              <a:gd name="connsiteX2" fmla="*/ 5383368 w 5998729"/>
              <a:gd name="connsiteY2" fmla="*/ 546310 h 5346986"/>
              <a:gd name="connsiteX3" fmla="*/ 5365730 w 5998729"/>
              <a:gd name="connsiteY3" fmla="*/ 4869001 h 5346986"/>
              <a:gd name="connsiteX4" fmla="*/ 312955 w 5998729"/>
              <a:gd name="connsiteY4" fmla="*/ 4750174 h 5346986"/>
              <a:gd name="connsiteX0" fmla="*/ 312955 w 5998729"/>
              <a:gd name="connsiteY0" fmla="*/ 5229731 h 5826543"/>
              <a:gd name="connsiteX1" fmla="*/ 1066863 w 5998729"/>
              <a:gd name="connsiteY1" fmla="*/ 1002042 h 5826543"/>
              <a:gd name="connsiteX2" fmla="*/ 5383368 w 5998729"/>
              <a:gd name="connsiteY2" fmla="*/ 1025867 h 5826543"/>
              <a:gd name="connsiteX3" fmla="*/ 5365730 w 5998729"/>
              <a:gd name="connsiteY3" fmla="*/ 5348558 h 5826543"/>
              <a:gd name="connsiteX4" fmla="*/ 312955 w 5998729"/>
              <a:gd name="connsiteY4" fmla="*/ 5229731 h 5826543"/>
              <a:gd name="connsiteX0" fmla="*/ 312955 w 5686866"/>
              <a:gd name="connsiteY0" fmla="*/ 5229731 h 5826543"/>
              <a:gd name="connsiteX1" fmla="*/ 1066863 w 5686866"/>
              <a:gd name="connsiteY1" fmla="*/ 1002042 h 5826543"/>
              <a:gd name="connsiteX2" fmla="*/ 5383368 w 5686866"/>
              <a:gd name="connsiteY2" fmla="*/ 1025867 h 5826543"/>
              <a:gd name="connsiteX3" fmla="*/ 5365730 w 5686866"/>
              <a:gd name="connsiteY3" fmla="*/ 5348558 h 5826543"/>
              <a:gd name="connsiteX4" fmla="*/ 312955 w 5686866"/>
              <a:gd name="connsiteY4" fmla="*/ 5229731 h 5826543"/>
              <a:gd name="connsiteX0" fmla="*/ 310697 w 5697348"/>
              <a:gd name="connsiteY0" fmla="*/ 5316895 h 5874584"/>
              <a:gd name="connsiteX1" fmla="*/ 1076480 w 5697348"/>
              <a:gd name="connsiteY1" fmla="*/ 1006078 h 5874584"/>
              <a:gd name="connsiteX2" fmla="*/ 5392985 w 5697348"/>
              <a:gd name="connsiteY2" fmla="*/ 1029903 h 5874584"/>
              <a:gd name="connsiteX3" fmla="*/ 5375347 w 5697348"/>
              <a:gd name="connsiteY3" fmla="*/ 5352594 h 5874584"/>
              <a:gd name="connsiteX4" fmla="*/ 310697 w 5697348"/>
              <a:gd name="connsiteY4" fmla="*/ 5316895 h 5874584"/>
              <a:gd name="connsiteX0" fmla="*/ 247809 w 5634460"/>
              <a:gd name="connsiteY0" fmla="*/ 5316895 h 5887740"/>
              <a:gd name="connsiteX1" fmla="*/ 1013592 w 5634460"/>
              <a:gd name="connsiteY1" fmla="*/ 1006078 h 5887740"/>
              <a:gd name="connsiteX2" fmla="*/ 5330097 w 5634460"/>
              <a:gd name="connsiteY2" fmla="*/ 1029903 h 5887740"/>
              <a:gd name="connsiteX3" fmla="*/ 5312459 w 5634460"/>
              <a:gd name="connsiteY3" fmla="*/ 5352594 h 5887740"/>
              <a:gd name="connsiteX4" fmla="*/ 247809 w 5634460"/>
              <a:gd name="connsiteY4" fmla="*/ 5316895 h 5887740"/>
              <a:gd name="connsiteX0" fmla="*/ 314217 w 5700868"/>
              <a:gd name="connsiteY0" fmla="*/ 5304278 h 5859792"/>
              <a:gd name="connsiteX1" fmla="*/ 1068124 w 5700868"/>
              <a:gd name="connsiteY1" fmla="*/ 1029087 h 5859792"/>
              <a:gd name="connsiteX2" fmla="*/ 5396505 w 5700868"/>
              <a:gd name="connsiteY2" fmla="*/ 1017286 h 5859792"/>
              <a:gd name="connsiteX3" fmla="*/ 5378867 w 5700868"/>
              <a:gd name="connsiteY3" fmla="*/ 5339977 h 5859792"/>
              <a:gd name="connsiteX4" fmla="*/ 314217 w 5700868"/>
              <a:gd name="connsiteY4" fmla="*/ 5304278 h 5859792"/>
              <a:gd name="connsiteX0" fmla="*/ 323691 w 5710342"/>
              <a:gd name="connsiteY0" fmla="*/ 5251442 h 5806956"/>
              <a:gd name="connsiteX1" fmla="*/ 1077598 w 5710342"/>
              <a:gd name="connsiteY1" fmla="*/ 976251 h 5806956"/>
              <a:gd name="connsiteX2" fmla="*/ 5405979 w 5710342"/>
              <a:gd name="connsiteY2" fmla="*/ 964450 h 5806956"/>
              <a:gd name="connsiteX3" fmla="*/ 5388341 w 5710342"/>
              <a:gd name="connsiteY3" fmla="*/ 5287141 h 5806956"/>
              <a:gd name="connsiteX4" fmla="*/ 323691 w 5710342"/>
              <a:gd name="connsiteY4" fmla="*/ 5251442 h 5806956"/>
              <a:gd name="connsiteX0" fmla="*/ 309620 w 5696271"/>
              <a:gd name="connsiteY0" fmla="*/ 5307691 h 5863205"/>
              <a:gd name="connsiteX1" fmla="*/ 1063527 w 5696271"/>
              <a:gd name="connsiteY1" fmla="*/ 1032500 h 5863205"/>
              <a:gd name="connsiteX2" fmla="*/ 5391908 w 5696271"/>
              <a:gd name="connsiteY2" fmla="*/ 1020699 h 5863205"/>
              <a:gd name="connsiteX3" fmla="*/ 5374270 w 5696271"/>
              <a:gd name="connsiteY3" fmla="*/ 5343390 h 5863205"/>
              <a:gd name="connsiteX4" fmla="*/ 309620 w 5696271"/>
              <a:gd name="connsiteY4" fmla="*/ 5307691 h 5863205"/>
              <a:gd name="connsiteX0" fmla="*/ 272236 w 5658887"/>
              <a:gd name="connsiteY0" fmla="*/ 5290752 h 5846266"/>
              <a:gd name="connsiteX1" fmla="*/ 1026143 w 5658887"/>
              <a:gd name="connsiteY1" fmla="*/ 1015561 h 5846266"/>
              <a:gd name="connsiteX2" fmla="*/ 5354524 w 5658887"/>
              <a:gd name="connsiteY2" fmla="*/ 1003760 h 5846266"/>
              <a:gd name="connsiteX3" fmla="*/ 5336886 w 5658887"/>
              <a:gd name="connsiteY3" fmla="*/ 5326451 h 5846266"/>
              <a:gd name="connsiteX4" fmla="*/ 272236 w 5658887"/>
              <a:gd name="connsiteY4" fmla="*/ 5290752 h 5846266"/>
              <a:gd name="connsiteX0" fmla="*/ 323691 w 5710342"/>
              <a:gd name="connsiteY0" fmla="*/ 5367708 h 5923222"/>
              <a:gd name="connsiteX1" fmla="*/ 1077598 w 5710342"/>
              <a:gd name="connsiteY1" fmla="*/ 1092517 h 5923222"/>
              <a:gd name="connsiteX2" fmla="*/ 5405979 w 5710342"/>
              <a:gd name="connsiteY2" fmla="*/ 1080716 h 5923222"/>
              <a:gd name="connsiteX3" fmla="*/ 5388341 w 5710342"/>
              <a:gd name="connsiteY3" fmla="*/ 5403407 h 5923222"/>
              <a:gd name="connsiteX4" fmla="*/ 323691 w 5710342"/>
              <a:gd name="connsiteY4" fmla="*/ 5367708 h 5923222"/>
              <a:gd name="connsiteX0" fmla="*/ 320182 w 5668940"/>
              <a:gd name="connsiteY0" fmla="*/ 5367708 h 5621071"/>
              <a:gd name="connsiteX1" fmla="*/ 1074089 w 5668940"/>
              <a:gd name="connsiteY1" fmla="*/ 1092517 h 5621071"/>
              <a:gd name="connsiteX2" fmla="*/ 5402470 w 5668940"/>
              <a:gd name="connsiteY2" fmla="*/ 1080716 h 5621071"/>
              <a:gd name="connsiteX3" fmla="*/ 5337331 w 5668940"/>
              <a:gd name="connsiteY3" fmla="*/ 4690887 h 5621071"/>
              <a:gd name="connsiteX4" fmla="*/ 320182 w 5668940"/>
              <a:gd name="connsiteY4" fmla="*/ 5367708 h 5621071"/>
              <a:gd name="connsiteX0" fmla="*/ 320182 w 5632436"/>
              <a:gd name="connsiteY0" fmla="*/ 5367708 h 5644430"/>
              <a:gd name="connsiteX1" fmla="*/ 1074089 w 5632436"/>
              <a:gd name="connsiteY1" fmla="*/ 1092517 h 5644430"/>
              <a:gd name="connsiteX2" fmla="*/ 5402470 w 5632436"/>
              <a:gd name="connsiteY2" fmla="*/ 1080716 h 5644430"/>
              <a:gd name="connsiteX3" fmla="*/ 5337331 w 5632436"/>
              <a:gd name="connsiteY3" fmla="*/ 4690887 h 5644430"/>
              <a:gd name="connsiteX4" fmla="*/ 320182 w 5632436"/>
              <a:gd name="connsiteY4" fmla="*/ 5367708 h 5644430"/>
              <a:gd name="connsiteX0" fmla="*/ 325446 w 5695150"/>
              <a:gd name="connsiteY0" fmla="*/ 5367708 h 5640715"/>
              <a:gd name="connsiteX1" fmla="*/ 1079353 w 5695150"/>
              <a:gd name="connsiteY1" fmla="*/ 1092517 h 5640715"/>
              <a:gd name="connsiteX2" fmla="*/ 5407734 w 5695150"/>
              <a:gd name="connsiteY2" fmla="*/ 1080716 h 5640715"/>
              <a:gd name="connsiteX3" fmla="*/ 5413847 w 5695150"/>
              <a:gd name="connsiteY3" fmla="*/ 4679012 h 5640715"/>
              <a:gd name="connsiteX4" fmla="*/ 325446 w 5695150"/>
              <a:gd name="connsiteY4" fmla="*/ 5367708 h 5640715"/>
              <a:gd name="connsiteX0" fmla="*/ 325446 w 5746772"/>
              <a:gd name="connsiteY0" fmla="*/ 5367708 h 5827579"/>
              <a:gd name="connsiteX1" fmla="*/ 1079353 w 5746772"/>
              <a:gd name="connsiteY1" fmla="*/ 1092517 h 5827579"/>
              <a:gd name="connsiteX2" fmla="*/ 5407734 w 5746772"/>
              <a:gd name="connsiteY2" fmla="*/ 1080716 h 5827579"/>
              <a:gd name="connsiteX3" fmla="*/ 5413847 w 5746772"/>
              <a:gd name="connsiteY3" fmla="*/ 4679012 h 5827579"/>
              <a:gd name="connsiteX4" fmla="*/ 325446 w 5746772"/>
              <a:gd name="connsiteY4" fmla="*/ 5367708 h 5827579"/>
              <a:gd name="connsiteX0" fmla="*/ 325446 w 5649004"/>
              <a:gd name="connsiteY0" fmla="*/ 5367708 h 5859444"/>
              <a:gd name="connsiteX1" fmla="*/ 1079353 w 5649004"/>
              <a:gd name="connsiteY1" fmla="*/ 1092517 h 5859444"/>
              <a:gd name="connsiteX2" fmla="*/ 5407734 w 5649004"/>
              <a:gd name="connsiteY2" fmla="*/ 1080716 h 5859444"/>
              <a:gd name="connsiteX3" fmla="*/ 5413847 w 5649004"/>
              <a:gd name="connsiteY3" fmla="*/ 4679012 h 5859444"/>
              <a:gd name="connsiteX4" fmla="*/ 325446 w 5649004"/>
              <a:gd name="connsiteY4" fmla="*/ 5367708 h 5859444"/>
              <a:gd name="connsiteX0" fmla="*/ 315969 w 5721778"/>
              <a:gd name="connsiteY0" fmla="*/ 4993736 h 5229879"/>
              <a:gd name="connsiteX1" fmla="*/ 1069876 w 5721778"/>
              <a:gd name="connsiteY1" fmla="*/ 718545 h 5229879"/>
              <a:gd name="connsiteX2" fmla="*/ 5398257 w 5721778"/>
              <a:gd name="connsiteY2" fmla="*/ 1181757 h 5229879"/>
              <a:gd name="connsiteX3" fmla="*/ 5404370 w 5721778"/>
              <a:gd name="connsiteY3" fmla="*/ 4305040 h 5229879"/>
              <a:gd name="connsiteX4" fmla="*/ 315969 w 5721778"/>
              <a:gd name="connsiteY4" fmla="*/ 4993736 h 5229879"/>
              <a:gd name="connsiteX0" fmla="*/ 315969 w 5721778"/>
              <a:gd name="connsiteY0" fmla="*/ 5036433 h 5272576"/>
              <a:gd name="connsiteX1" fmla="*/ 1069876 w 5721778"/>
              <a:gd name="connsiteY1" fmla="*/ 761242 h 5272576"/>
              <a:gd name="connsiteX2" fmla="*/ 5398257 w 5721778"/>
              <a:gd name="connsiteY2" fmla="*/ 1224454 h 5272576"/>
              <a:gd name="connsiteX3" fmla="*/ 5404370 w 5721778"/>
              <a:gd name="connsiteY3" fmla="*/ 4347737 h 5272576"/>
              <a:gd name="connsiteX4" fmla="*/ 315969 w 5721778"/>
              <a:gd name="connsiteY4" fmla="*/ 5036433 h 5272576"/>
              <a:gd name="connsiteX0" fmla="*/ 295424 w 5701233"/>
              <a:gd name="connsiteY0" fmla="*/ 4961804 h 5185044"/>
              <a:gd name="connsiteX1" fmla="*/ 1120583 w 5701233"/>
              <a:gd name="connsiteY1" fmla="*/ 864743 h 5185044"/>
              <a:gd name="connsiteX2" fmla="*/ 5377712 w 5701233"/>
              <a:gd name="connsiteY2" fmla="*/ 1149825 h 5185044"/>
              <a:gd name="connsiteX3" fmla="*/ 5383825 w 5701233"/>
              <a:gd name="connsiteY3" fmla="*/ 4273108 h 5185044"/>
              <a:gd name="connsiteX4" fmla="*/ 295424 w 5701233"/>
              <a:gd name="connsiteY4" fmla="*/ 4961804 h 5185044"/>
              <a:gd name="connsiteX0" fmla="*/ 227944 w 6156019"/>
              <a:gd name="connsiteY0" fmla="*/ 4249685 h 4653160"/>
              <a:gd name="connsiteX1" fmla="*/ 1539991 w 6156019"/>
              <a:gd name="connsiteY1" fmla="*/ 829518 h 4653160"/>
              <a:gd name="connsiteX2" fmla="*/ 5797120 w 6156019"/>
              <a:gd name="connsiteY2" fmla="*/ 1114600 h 4653160"/>
              <a:gd name="connsiteX3" fmla="*/ 5803233 w 6156019"/>
              <a:gd name="connsiteY3" fmla="*/ 4237883 h 4653160"/>
              <a:gd name="connsiteX4" fmla="*/ 227944 w 6156019"/>
              <a:gd name="connsiteY4" fmla="*/ 4249685 h 4653160"/>
              <a:gd name="connsiteX0" fmla="*/ 2254 w 5930329"/>
              <a:gd name="connsiteY0" fmla="*/ 4249685 h 4728827"/>
              <a:gd name="connsiteX1" fmla="*/ 1314301 w 5930329"/>
              <a:gd name="connsiteY1" fmla="*/ 829518 h 4728827"/>
              <a:gd name="connsiteX2" fmla="*/ 5571430 w 5930329"/>
              <a:gd name="connsiteY2" fmla="*/ 1114600 h 4728827"/>
              <a:gd name="connsiteX3" fmla="*/ 5577543 w 5930329"/>
              <a:gd name="connsiteY3" fmla="*/ 4237883 h 4728827"/>
              <a:gd name="connsiteX4" fmla="*/ 2254 w 5930329"/>
              <a:gd name="connsiteY4" fmla="*/ 4249685 h 4728827"/>
              <a:gd name="connsiteX0" fmla="*/ 2203 w 6070417"/>
              <a:gd name="connsiteY0" fmla="*/ 3625988 h 4413820"/>
              <a:gd name="connsiteX1" fmla="*/ 1444879 w 6070417"/>
              <a:gd name="connsiteY1" fmla="*/ 799587 h 4413820"/>
              <a:gd name="connsiteX2" fmla="*/ 5702008 w 6070417"/>
              <a:gd name="connsiteY2" fmla="*/ 1084669 h 4413820"/>
              <a:gd name="connsiteX3" fmla="*/ 5708121 w 6070417"/>
              <a:gd name="connsiteY3" fmla="*/ 4207952 h 4413820"/>
              <a:gd name="connsiteX4" fmla="*/ 2203 w 6070417"/>
              <a:gd name="connsiteY4" fmla="*/ 3625988 h 4413820"/>
              <a:gd name="connsiteX0" fmla="*/ 53060 w 6121274"/>
              <a:gd name="connsiteY0" fmla="*/ 3625988 h 4456797"/>
              <a:gd name="connsiteX1" fmla="*/ 1495736 w 6121274"/>
              <a:gd name="connsiteY1" fmla="*/ 799587 h 4456797"/>
              <a:gd name="connsiteX2" fmla="*/ 5752865 w 6121274"/>
              <a:gd name="connsiteY2" fmla="*/ 1084669 h 4456797"/>
              <a:gd name="connsiteX3" fmla="*/ 5758978 w 6121274"/>
              <a:gd name="connsiteY3" fmla="*/ 4207952 h 4456797"/>
              <a:gd name="connsiteX4" fmla="*/ 53060 w 6121274"/>
              <a:gd name="connsiteY4" fmla="*/ 3625988 h 4456797"/>
              <a:gd name="connsiteX0" fmla="*/ 193599 w 6018185"/>
              <a:gd name="connsiteY0" fmla="*/ 3625988 h 4743687"/>
              <a:gd name="connsiteX1" fmla="*/ 1636275 w 6018185"/>
              <a:gd name="connsiteY1" fmla="*/ 799587 h 4743687"/>
              <a:gd name="connsiteX2" fmla="*/ 5893404 w 6018185"/>
              <a:gd name="connsiteY2" fmla="*/ 1084669 h 4743687"/>
              <a:gd name="connsiteX3" fmla="*/ 5578883 w 6018185"/>
              <a:gd name="connsiteY3" fmla="*/ 4623588 h 4743687"/>
              <a:gd name="connsiteX4" fmla="*/ 193599 w 6018185"/>
              <a:gd name="connsiteY4" fmla="*/ 3625988 h 4743687"/>
              <a:gd name="connsiteX0" fmla="*/ 193599 w 6018185"/>
              <a:gd name="connsiteY0" fmla="*/ 3625988 h 4915691"/>
              <a:gd name="connsiteX1" fmla="*/ 1636275 w 6018185"/>
              <a:gd name="connsiteY1" fmla="*/ 799587 h 4915691"/>
              <a:gd name="connsiteX2" fmla="*/ 5893404 w 6018185"/>
              <a:gd name="connsiteY2" fmla="*/ 1084669 h 4915691"/>
              <a:gd name="connsiteX3" fmla="*/ 5578883 w 6018185"/>
              <a:gd name="connsiteY3" fmla="*/ 4623588 h 4915691"/>
              <a:gd name="connsiteX4" fmla="*/ 3091886 w 6018185"/>
              <a:gd name="connsiteY4" fmla="*/ 4595458 h 4915691"/>
              <a:gd name="connsiteX5" fmla="*/ 193599 w 6018185"/>
              <a:gd name="connsiteY5" fmla="*/ 3625988 h 4915691"/>
              <a:gd name="connsiteX0" fmla="*/ 29539 w 5759925"/>
              <a:gd name="connsiteY0" fmla="*/ 3625988 h 5631302"/>
              <a:gd name="connsiteX1" fmla="*/ 1472215 w 5759925"/>
              <a:gd name="connsiteY1" fmla="*/ 799587 h 5631302"/>
              <a:gd name="connsiteX2" fmla="*/ 5729344 w 5759925"/>
              <a:gd name="connsiteY2" fmla="*/ 1084669 h 5631302"/>
              <a:gd name="connsiteX3" fmla="*/ 5414823 w 5759925"/>
              <a:gd name="connsiteY3" fmla="*/ 4623588 h 5631302"/>
              <a:gd name="connsiteX4" fmla="*/ 2559691 w 5759925"/>
              <a:gd name="connsiteY4" fmla="*/ 5592986 h 5631302"/>
              <a:gd name="connsiteX5" fmla="*/ 29539 w 5759925"/>
              <a:gd name="connsiteY5" fmla="*/ 3625988 h 5631302"/>
              <a:gd name="connsiteX0" fmla="*/ 27945 w 5817782"/>
              <a:gd name="connsiteY0" fmla="*/ 3937721 h 5646152"/>
              <a:gd name="connsiteX1" fmla="*/ 1529998 w 5817782"/>
              <a:gd name="connsiteY1" fmla="*/ 814437 h 5646152"/>
              <a:gd name="connsiteX2" fmla="*/ 5787127 w 5817782"/>
              <a:gd name="connsiteY2" fmla="*/ 1099519 h 5646152"/>
              <a:gd name="connsiteX3" fmla="*/ 5472606 w 5817782"/>
              <a:gd name="connsiteY3" fmla="*/ 4638438 h 5646152"/>
              <a:gd name="connsiteX4" fmla="*/ 2617474 w 5817782"/>
              <a:gd name="connsiteY4" fmla="*/ 5607836 h 5646152"/>
              <a:gd name="connsiteX5" fmla="*/ 27945 w 5817782"/>
              <a:gd name="connsiteY5" fmla="*/ 3937721 h 5646152"/>
              <a:gd name="connsiteX0" fmla="*/ 27066 w 5852574"/>
              <a:gd name="connsiteY0" fmla="*/ 4000095 h 5649150"/>
              <a:gd name="connsiteX1" fmla="*/ 1564745 w 5852574"/>
              <a:gd name="connsiteY1" fmla="*/ 817435 h 5649150"/>
              <a:gd name="connsiteX2" fmla="*/ 5821874 w 5852574"/>
              <a:gd name="connsiteY2" fmla="*/ 1102517 h 5649150"/>
              <a:gd name="connsiteX3" fmla="*/ 5507353 w 5852574"/>
              <a:gd name="connsiteY3" fmla="*/ 4641436 h 5649150"/>
              <a:gd name="connsiteX4" fmla="*/ 2652221 w 5852574"/>
              <a:gd name="connsiteY4" fmla="*/ 5610834 h 5649150"/>
              <a:gd name="connsiteX5" fmla="*/ 27066 w 5852574"/>
              <a:gd name="connsiteY5" fmla="*/ 4000095 h 5649150"/>
              <a:gd name="connsiteX0" fmla="*/ 39943 w 5865451"/>
              <a:gd name="connsiteY0" fmla="*/ 4000095 h 5785122"/>
              <a:gd name="connsiteX1" fmla="*/ 1577622 w 5865451"/>
              <a:gd name="connsiteY1" fmla="*/ 817435 h 5785122"/>
              <a:gd name="connsiteX2" fmla="*/ 5834751 w 5865451"/>
              <a:gd name="connsiteY2" fmla="*/ 1102517 h 5785122"/>
              <a:gd name="connsiteX3" fmla="*/ 5520230 w 5865451"/>
              <a:gd name="connsiteY3" fmla="*/ 4641436 h 5785122"/>
              <a:gd name="connsiteX4" fmla="*/ 2961981 w 5865451"/>
              <a:gd name="connsiteY4" fmla="*/ 5753338 h 5785122"/>
              <a:gd name="connsiteX5" fmla="*/ 39943 w 5865451"/>
              <a:gd name="connsiteY5" fmla="*/ 4000095 h 5785122"/>
              <a:gd name="connsiteX0" fmla="*/ 39943 w 7000658"/>
              <a:gd name="connsiteY0" fmla="*/ 4000095 h 5820006"/>
              <a:gd name="connsiteX1" fmla="*/ 1577622 w 7000658"/>
              <a:gd name="connsiteY1" fmla="*/ 817435 h 5820006"/>
              <a:gd name="connsiteX2" fmla="*/ 5834751 w 7000658"/>
              <a:gd name="connsiteY2" fmla="*/ 1102517 h 5820006"/>
              <a:gd name="connsiteX3" fmla="*/ 6921518 w 7000658"/>
              <a:gd name="connsiteY3" fmla="*/ 5033321 h 5820006"/>
              <a:gd name="connsiteX4" fmla="*/ 2961981 w 7000658"/>
              <a:gd name="connsiteY4" fmla="*/ 5753338 h 5820006"/>
              <a:gd name="connsiteX5" fmla="*/ 39943 w 7000658"/>
              <a:gd name="connsiteY5" fmla="*/ 4000095 h 5820006"/>
              <a:gd name="connsiteX0" fmla="*/ 39943 w 7324239"/>
              <a:gd name="connsiteY0" fmla="*/ 4000095 h 5770571"/>
              <a:gd name="connsiteX1" fmla="*/ 1577622 w 7324239"/>
              <a:gd name="connsiteY1" fmla="*/ 817435 h 5770571"/>
              <a:gd name="connsiteX2" fmla="*/ 5834751 w 7324239"/>
              <a:gd name="connsiteY2" fmla="*/ 1102517 h 5770571"/>
              <a:gd name="connsiteX3" fmla="*/ 6921518 w 7324239"/>
              <a:gd name="connsiteY3" fmla="*/ 5033321 h 5770571"/>
              <a:gd name="connsiteX4" fmla="*/ 2961981 w 7324239"/>
              <a:gd name="connsiteY4" fmla="*/ 5753338 h 5770571"/>
              <a:gd name="connsiteX5" fmla="*/ 39943 w 7324239"/>
              <a:gd name="connsiteY5" fmla="*/ 4000095 h 5770571"/>
              <a:gd name="connsiteX0" fmla="*/ 39943 w 6939952"/>
              <a:gd name="connsiteY0" fmla="*/ 4000095 h 5770571"/>
              <a:gd name="connsiteX1" fmla="*/ 1577622 w 6939952"/>
              <a:gd name="connsiteY1" fmla="*/ 817435 h 5770571"/>
              <a:gd name="connsiteX2" fmla="*/ 5834751 w 6939952"/>
              <a:gd name="connsiteY2" fmla="*/ 1102517 h 5770571"/>
              <a:gd name="connsiteX3" fmla="*/ 6921518 w 6939952"/>
              <a:gd name="connsiteY3" fmla="*/ 5033321 h 5770571"/>
              <a:gd name="connsiteX4" fmla="*/ 2961981 w 6939952"/>
              <a:gd name="connsiteY4" fmla="*/ 5753338 h 5770571"/>
              <a:gd name="connsiteX5" fmla="*/ 39943 w 6939952"/>
              <a:gd name="connsiteY5" fmla="*/ 4000095 h 5770571"/>
              <a:gd name="connsiteX0" fmla="*/ 39943 w 6939952"/>
              <a:gd name="connsiteY0" fmla="*/ 4000095 h 5774179"/>
              <a:gd name="connsiteX1" fmla="*/ 1577622 w 6939952"/>
              <a:gd name="connsiteY1" fmla="*/ 817435 h 5774179"/>
              <a:gd name="connsiteX2" fmla="*/ 5834751 w 6939952"/>
              <a:gd name="connsiteY2" fmla="*/ 1102517 h 5774179"/>
              <a:gd name="connsiteX3" fmla="*/ 6921518 w 6939952"/>
              <a:gd name="connsiteY3" fmla="*/ 5033321 h 5774179"/>
              <a:gd name="connsiteX4" fmla="*/ 2961981 w 6939952"/>
              <a:gd name="connsiteY4" fmla="*/ 5753338 h 5774179"/>
              <a:gd name="connsiteX5" fmla="*/ 39943 w 6939952"/>
              <a:gd name="connsiteY5" fmla="*/ 4000095 h 5774179"/>
              <a:gd name="connsiteX0" fmla="*/ 62517 w 6962526"/>
              <a:gd name="connsiteY0" fmla="*/ 4000095 h 5914074"/>
              <a:gd name="connsiteX1" fmla="*/ 1600196 w 6962526"/>
              <a:gd name="connsiteY1" fmla="*/ 817435 h 5914074"/>
              <a:gd name="connsiteX2" fmla="*/ 5857325 w 6962526"/>
              <a:gd name="connsiteY2" fmla="*/ 1102517 h 5914074"/>
              <a:gd name="connsiteX3" fmla="*/ 6944092 w 6962526"/>
              <a:gd name="connsiteY3" fmla="*/ 5033321 h 5914074"/>
              <a:gd name="connsiteX4" fmla="*/ 3447693 w 6962526"/>
              <a:gd name="connsiteY4" fmla="*/ 5895842 h 5914074"/>
              <a:gd name="connsiteX5" fmla="*/ 62517 w 6962526"/>
              <a:gd name="connsiteY5" fmla="*/ 4000095 h 5914074"/>
              <a:gd name="connsiteX0" fmla="*/ 62517 w 6962526"/>
              <a:gd name="connsiteY0" fmla="*/ 4000095 h 5909063"/>
              <a:gd name="connsiteX1" fmla="*/ 1600196 w 6962526"/>
              <a:gd name="connsiteY1" fmla="*/ 817435 h 5909063"/>
              <a:gd name="connsiteX2" fmla="*/ 5857325 w 6962526"/>
              <a:gd name="connsiteY2" fmla="*/ 1102517 h 5909063"/>
              <a:gd name="connsiteX3" fmla="*/ 6944092 w 6962526"/>
              <a:gd name="connsiteY3" fmla="*/ 5033321 h 5909063"/>
              <a:gd name="connsiteX4" fmla="*/ 3447693 w 6962526"/>
              <a:gd name="connsiteY4" fmla="*/ 5895842 h 5909063"/>
              <a:gd name="connsiteX5" fmla="*/ 62517 w 6962526"/>
              <a:gd name="connsiteY5" fmla="*/ 4000095 h 5909063"/>
              <a:gd name="connsiteX0" fmla="*/ 72715 w 7004788"/>
              <a:gd name="connsiteY0" fmla="*/ 4473865 h 6382833"/>
              <a:gd name="connsiteX1" fmla="*/ 1610394 w 7004788"/>
              <a:gd name="connsiteY1" fmla="*/ 1291205 h 6382833"/>
              <a:gd name="connsiteX2" fmla="*/ 6948178 w 7004788"/>
              <a:gd name="connsiteY2" fmla="*/ 923144 h 6382833"/>
              <a:gd name="connsiteX3" fmla="*/ 6954290 w 7004788"/>
              <a:gd name="connsiteY3" fmla="*/ 5507091 h 6382833"/>
              <a:gd name="connsiteX4" fmla="*/ 3457891 w 7004788"/>
              <a:gd name="connsiteY4" fmla="*/ 6369612 h 6382833"/>
              <a:gd name="connsiteX5" fmla="*/ 72715 w 7004788"/>
              <a:gd name="connsiteY5" fmla="*/ 4473865 h 6382833"/>
              <a:gd name="connsiteX0" fmla="*/ 106881 w 7038954"/>
              <a:gd name="connsiteY0" fmla="*/ 4547924 h 6456892"/>
              <a:gd name="connsiteX1" fmla="*/ 1415960 w 7038954"/>
              <a:gd name="connsiteY1" fmla="*/ 1109770 h 6456892"/>
              <a:gd name="connsiteX2" fmla="*/ 6982344 w 7038954"/>
              <a:gd name="connsiteY2" fmla="*/ 997203 h 6456892"/>
              <a:gd name="connsiteX3" fmla="*/ 6988456 w 7038954"/>
              <a:gd name="connsiteY3" fmla="*/ 5581150 h 6456892"/>
              <a:gd name="connsiteX4" fmla="*/ 3492057 w 7038954"/>
              <a:gd name="connsiteY4" fmla="*/ 6443671 h 6456892"/>
              <a:gd name="connsiteX5" fmla="*/ 106881 w 7038954"/>
              <a:gd name="connsiteY5" fmla="*/ 4547924 h 6456892"/>
              <a:gd name="connsiteX0" fmla="*/ 107112 w 7040332"/>
              <a:gd name="connsiteY0" fmla="*/ 4975368 h 6884336"/>
              <a:gd name="connsiteX1" fmla="*/ 1416191 w 7040332"/>
              <a:gd name="connsiteY1" fmla="*/ 1537214 h 6884336"/>
              <a:gd name="connsiteX2" fmla="*/ 6996022 w 7040332"/>
              <a:gd name="connsiteY2" fmla="*/ 866594 h 6884336"/>
              <a:gd name="connsiteX3" fmla="*/ 6988687 w 7040332"/>
              <a:gd name="connsiteY3" fmla="*/ 6008594 h 6884336"/>
              <a:gd name="connsiteX4" fmla="*/ 3492288 w 7040332"/>
              <a:gd name="connsiteY4" fmla="*/ 6871115 h 6884336"/>
              <a:gd name="connsiteX5" fmla="*/ 107112 w 7040332"/>
              <a:gd name="connsiteY5" fmla="*/ 4975368 h 6884336"/>
              <a:gd name="connsiteX0" fmla="*/ 125032 w 7058252"/>
              <a:gd name="connsiteY0" fmla="*/ 5026174 h 6935142"/>
              <a:gd name="connsiteX1" fmla="*/ 1339981 w 7058252"/>
              <a:gd name="connsiteY1" fmla="*/ 1386314 h 6935142"/>
              <a:gd name="connsiteX2" fmla="*/ 7013942 w 7058252"/>
              <a:gd name="connsiteY2" fmla="*/ 917400 h 6935142"/>
              <a:gd name="connsiteX3" fmla="*/ 7006607 w 7058252"/>
              <a:gd name="connsiteY3" fmla="*/ 6059400 h 6935142"/>
              <a:gd name="connsiteX4" fmla="*/ 3510208 w 7058252"/>
              <a:gd name="connsiteY4" fmla="*/ 6921921 h 6935142"/>
              <a:gd name="connsiteX5" fmla="*/ 125032 w 7058252"/>
              <a:gd name="connsiteY5" fmla="*/ 5026174 h 6935142"/>
              <a:gd name="connsiteX0" fmla="*/ 96994 w 7030214"/>
              <a:gd name="connsiteY0" fmla="*/ 5112058 h 7021026"/>
              <a:gd name="connsiteX1" fmla="*/ 1311943 w 7030214"/>
              <a:gd name="connsiteY1" fmla="*/ 1472198 h 7021026"/>
              <a:gd name="connsiteX2" fmla="*/ 6985904 w 7030214"/>
              <a:gd name="connsiteY2" fmla="*/ 1003284 h 7021026"/>
              <a:gd name="connsiteX3" fmla="*/ 6978569 w 7030214"/>
              <a:gd name="connsiteY3" fmla="*/ 6145284 h 7021026"/>
              <a:gd name="connsiteX4" fmla="*/ 3482170 w 7030214"/>
              <a:gd name="connsiteY4" fmla="*/ 7007805 h 7021026"/>
              <a:gd name="connsiteX5" fmla="*/ 96994 w 7030214"/>
              <a:gd name="connsiteY5" fmla="*/ 5112058 h 7021026"/>
              <a:gd name="connsiteX0" fmla="*/ 165399 w 7098619"/>
              <a:gd name="connsiteY0" fmla="*/ 5137158 h 7046126"/>
              <a:gd name="connsiteX1" fmla="*/ 1030724 w 7098619"/>
              <a:gd name="connsiteY1" fmla="*/ 1416616 h 7046126"/>
              <a:gd name="connsiteX2" fmla="*/ 7054309 w 7098619"/>
              <a:gd name="connsiteY2" fmla="*/ 1028384 h 7046126"/>
              <a:gd name="connsiteX3" fmla="*/ 7046974 w 7098619"/>
              <a:gd name="connsiteY3" fmla="*/ 6170384 h 7046126"/>
              <a:gd name="connsiteX4" fmla="*/ 3550575 w 7098619"/>
              <a:gd name="connsiteY4" fmla="*/ 7032905 h 7046126"/>
              <a:gd name="connsiteX5" fmla="*/ 165399 w 7098619"/>
              <a:gd name="connsiteY5" fmla="*/ 5137158 h 7046126"/>
              <a:gd name="connsiteX0" fmla="*/ 175351 w 7108571"/>
              <a:gd name="connsiteY0" fmla="*/ 5226784 h 7135752"/>
              <a:gd name="connsiteX1" fmla="*/ 1040676 w 7108571"/>
              <a:gd name="connsiteY1" fmla="*/ 1506242 h 7135752"/>
              <a:gd name="connsiteX2" fmla="*/ 7064261 w 7108571"/>
              <a:gd name="connsiteY2" fmla="*/ 1118010 h 7135752"/>
              <a:gd name="connsiteX3" fmla="*/ 7056926 w 7108571"/>
              <a:gd name="connsiteY3" fmla="*/ 6260010 h 7135752"/>
              <a:gd name="connsiteX4" fmla="*/ 3560527 w 7108571"/>
              <a:gd name="connsiteY4" fmla="*/ 7122531 h 7135752"/>
              <a:gd name="connsiteX5" fmla="*/ 175351 w 7108571"/>
              <a:gd name="connsiteY5" fmla="*/ 5226784 h 7135752"/>
              <a:gd name="connsiteX0" fmla="*/ 175351 w 7108571"/>
              <a:gd name="connsiteY0" fmla="*/ 5226784 h 7127573"/>
              <a:gd name="connsiteX1" fmla="*/ 1040676 w 7108571"/>
              <a:gd name="connsiteY1" fmla="*/ 1506242 h 7127573"/>
              <a:gd name="connsiteX2" fmla="*/ 7064261 w 7108571"/>
              <a:gd name="connsiteY2" fmla="*/ 1118010 h 7127573"/>
              <a:gd name="connsiteX3" fmla="*/ 7056926 w 7108571"/>
              <a:gd name="connsiteY3" fmla="*/ 6260010 h 7127573"/>
              <a:gd name="connsiteX4" fmla="*/ 3560527 w 7108571"/>
              <a:gd name="connsiteY4" fmla="*/ 7122531 h 7127573"/>
              <a:gd name="connsiteX5" fmla="*/ 175351 w 7108571"/>
              <a:gd name="connsiteY5" fmla="*/ 5226784 h 7127573"/>
              <a:gd name="connsiteX0" fmla="*/ 175351 w 7170557"/>
              <a:gd name="connsiteY0" fmla="*/ 5226784 h 7154795"/>
              <a:gd name="connsiteX1" fmla="*/ 1040676 w 7170557"/>
              <a:gd name="connsiteY1" fmla="*/ 1506242 h 7154795"/>
              <a:gd name="connsiteX2" fmla="*/ 7064261 w 7170557"/>
              <a:gd name="connsiteY2" fmla="*/ 1118010 h 7154795"/>
              <a:gd name="connsiteX3" fmla="*/ 7124161 w 7170557"/>
              <a:gd name="connsiteY3" fmla="*/ 6643252 h 7154795"/>
              <a:gd name="connsiteX4" fmla="*/ 3560527 w 7170557"/>
              <a:gd name="connsiteY4" fmla="*/ 7122531 h 7154795"/>
              <a:gd name="connsiteX5" fmla="*/ 175351 w 7170557"/>
              <a:gd name="connsiteY5" fmla="*/ 5226784 h 7154795"/>
              <a:gd name="connsiteX0" fmla="*/ 175351 w 7170557"/>
              <a:gd name="connsiteY0" fmla="*/ 5226784 h 7135754"/>
              <a:gd name="connsiteX1" fmla="*/ 1040676 w 7170557"/>
              <a:gd name="connsiteY1" fmla="*/ 1506242 h 7135754"/>
              <a:gd name="connsiteX2" fmla="*/ 7064261 w 7170557"/>
              <a:gd name="connsiteY2" fmla="*/ 1118010 h 7135754"/>
              <a:gd name="connsiteX3" fmla="*/ 7124161 w 7170557"/>
              <a:gd name="connsiteY3" fmla="*/ 6643252 h 7135754"/>
              <a:gd name="connsiteX4" fmla="*/ 3560527 w 7170557"/>
              <a:gd name="connsiteY4" fmla="*/ 7122531 h 7135754"/>
              <a:gd name="connsiteX5" fmla="*/ 175351 w 7170557"/>
              <a:gd name="connsiteY5" fmla="*/ 5226784 h 7135754"/>
              <a:gd name="connsiteX0" fmla="*/ 192451 w 7187657"/>
              <a:gd name="connsiteY0" fmla="*/ 5278777 h 7187747"/>
              <a:gd name="connsiteX1" fmla="*/ 1057776 w 7187657"/>
              <a:gd name="connsiteY1" fmla="*/ 1558235 h 7187747"/>
              <a:gd name="connsiteX2" fmla="*/ 7081361 w 7187657"/>
              <a:gd name="connsiteY2" fmla="*/ 1170003 h 7187747"/>
              <a:gd name="connsiteX3" fmla="*/ 7141261 w 7187657"/>
              <a:gd name="connsiteY3" fmla="*/ 6695245 h 7187747"/>
              <a:gd name="connsiteX4" fmla="*/ 3577627 w 7187657"/>
              <a:gd name="connsiteY4" fmla="*/ 7174524 h 7187747"/>
              <a:gd name="connsiteX5" fmla="*/ 192451 w 7187657"/>
              <a:gd name="connsiteY5" fmla="*/ 5278777 h 7187747"/>
              <a:gd name="connsiteX0" fmla="*/ 2866 w 6998072"/>
              <a:gd name="connsiteY0" fmla="*/ 5197304 h 7106274"/>
              <a:gd name="connsiteX1" fmla="*/ 2865079 w 6998072"/>
              <a:gd name="connsiteY1" fmla="*/ 1705362 h 7106274"/>
              <a:gd name="connsiteX2" fmla="*/ 6891776 w 6998072"/>
              <a:gd name="connsiteY2" fmla="*/ 1088530 h 7106274"/>
              <a:gd name="connsiteX3" fmla="*/ 6951676 w 6998072"/>
              <a:gd name="connsiteY3" fmla="*/ 6613772 h 7106274"/>
              <a:gd name="connsiteX4" fmla="*/ 3388042 w 6998072"/>
              <a:gd name="connsiteY4" fmla="*/ 7093051 h 7106274"/>
              <a:gd name="connsiteX5" fmla="*/ 2866 w 6998072"/>
              <a:gd name="connsiteY5" fmla="*/ 5197304 h 7106274"/>
              <a:gd name="connsiteX0" fmla="*/ 1495 w 6996701"/>
              <a:gd name="connsiteY0" fmla="*/ 5204802 h 7113772"/>
              <a:gd name="connsiteX1" fmla="*/ 2863708 w 6996701"/>
              <a:gd name="connsiteY1" fmla="*/ 1712860 h 7113772"/>
              <a:gd name="connsiteX2" fmla="*/ 6890405 w 6996701"/>
              <a:gd name="connsiteY2" fmla="*/ 1096028 h 7113772"/>
              <a:gd name="connsiteX3" fmla="*/ 6950305 w 6996701"/>
              <a:gd name="connsiteY3" fmla="*/ 6621270 h 7113772"/>
              <a:gd name="connsiteX4" fmla="*/ 3386671 w 6996701"/>
              <a:gd name="connsiteY4" fmla="*/ 7100549 h 7113772"/>
              <a:gd name="connsiteX5" fmla="*/ 1495 w 6996701"/>
              <a:gd name="connsiteY5" fmla="*/ 5204802 h 7113772"/>
              <a:gd name="connsiteX0" fmla="*/ 114146 w 7109352"/>
              <a:gd name="connsiteY0" fmla="*/ 5149953 h 7058923"/>
              <a:gd name="connsiteX1" fmla="*/ 313842 w 7109352"/>
              <a:gd name="connsiteY1" fmla="*/ 1826099 h 7058923"/>
              <a:gd name="connsiteX2" fmla="*/ 7003056 w 7109352"/>
              <a:gd name="connsiteY2" fmla="*/ 1041179 h 7058923"/>
              <a:gd name="connsiteX3" fmla="*/ 7062956 w 7109352"/>
              <a:gd name="connsiteY3" fmla="*/ 6566421 h 7058923"/>
              <a:gd name="connsiteX4" fmla="*/ 3499322 w 7109352"/>
              <a:gd name="connsiteY4" fmla="*/ 7045700 h 7058923"/>
              <a:gd name="connsiteX5" fmla="*/ 114146 w 7109352"/>
              <a:gd name="connsiteY5" fmla="*/ 5149953 h 7058923"/>
              <a:gd name="connsiteX0" fmla="*/ 1888574 w 6996922"/>
              <a:gd name="connsiteY0" fmla="*/ 5308702 h 6875893"/>
              <a:gd name="connsiteX1" fmla="*/ 201412 w 6996922"/>
              <a:gd name="connsiteY1" fmla="*/ 1636505 h 6875893"/>
              <a:gd name="connsiteX2" fmla="*/ 6890626 w 6996922"/>
              <a:gd name="connsiteY2" fmla="*/ 851585 h 6875893"/>
              <a:gd name="connsiteX3" fmla="*/ 6950526 w 6996922"/>
              <a:gd name="connsiteY3" fmla="*/ 6376827 h 6875893"/>
              <a:gd name="connsiteX4" fmla="*/ 3386892 w 6996922"/>
              <a:gd name="connsiteY4" fmla="*/ 6856106 h 6875893"/>
              <a:gd name="connsiteX5" fmla="*/ 1888574 w 6996922"/>
              <a:gd name="connsiteY5" fmla="*/ 5308702 h 6875893"/>
              <a:gd name="connsiteX0" fmla="*/ 1847876 w 6956224"/>
              <a:gd name="connsiteY0" fmla="*/ 5388719 h 6955910"/>
              <a:gd name="connsiteX1" fmla="*/ 204257 w 6956224"/>
              <a:gd name="connsiteY1" fmla="*/ 1397208 h 6955910"/>
              <a:gd name="connsiteX2" fmla="*/ 6849928 w 6956224"/>
              <a:gd name="connsiteY2" fmla="*/ 931602 h 6955910"/>
              <a:gd name="connsiteX3" fmla="*/ 6909828 w 6956224"/>
              <a:gd name="connsiteY3" fmla="*/ 6456844 h 6955910"/>
              <a:gd name="connsiteX4" fmla="*/ 3346194 w 6956224"/>
              <a:gd name="connsiteY4" fmla="*/ 6936123 h 6955910"/>
              <a:gd name="connsiteX5" fmla="*/ 1847876 w 6956224"/>
              <a:gd name="connsiteY5" fmla="*/ 5388719 h 6955910"/>
              <a:gd name="connsiteX0" fmla="*/ 1680737 w 6789085"/>
              <a:gd name="connsiteY0" fmla="*/ 5908231 h 7475422"/>
              <a:gd name="connsiteX1" fmla="*/ 37118 w 6789085"/>
              <a:gd name="connsiteY1" fmla="*/ 1916720 h 7475422"/>
              <a:gd name="connsiteX2" fmla="*/ 6682789 w 6789085"/>
              <a:gd name="connsiteY2" fmla="*/ 1451114 h 7475422"/>
              <a:gd name="connsiteX3" fmla="*/ 6742689 w 6789085"/>
              <a:gd name="connsiteY3" fmla="*/ 6976356 h 7475422"/>
              <a:gd name="connsiteX4" fmla="*/ 3179055 w 6789085"/>
              <a:gd name="connsiteY4" fmla="*/ 7455635 h 7475422"/>
              <a:gd name="connsiteX5" fmla="*/ 1680737 w 6789085"/>
              <a:gd name="connsiteY5" fmla="*/ 5908231 h 7475422"/>
              <a:gd name="connsiteX0" fmla="*/ 1673043 w 6781391"/>
              <a:gd name="connsiteY0" fmla="*/ 5908231 h 7009974"/>
              <a:gd name="connsiteX1" fmla="*/ 29424 w 6781391"/>
              <a:gd name="connsiteY1" fmla="*/ 1916720 h 7009974"/>
              <a:gd name="connsiteX2" fmla="*/ 6675095 w 6781391"/>
              <a:gd name="connsiteY2" fmla="*/ 1451114 h 7009974"/>
              <a:gd name="connsiteX3" fmla="*/ 6734995 w 6781391"/>
              <a:gd name="connsiteY3" fmla="*/ 6976356 h 7009974"/>
              <a:gd name="connsiteX4" fmla="*/ 558790 w 6781391"/>
              <a:gd name="connsiteY4" fmla="*/ 6976663 h 7009974"/>
              <a:gd name="connsiteX5" fmla="*/ 1673043 w 6781391"/>
              <a:gd name="connsiteY5" fmla="*/ 5908231 h 7009974"/>
              <a:gd name="connsiteX0" fmla="*/ 965292 w 7089640"/>
              <a:gd name="connsiteY0" fmla="*/ 5087314 h 6494621"/>
              <a:gd name="connsiteX1" fmla="*/ 337673 w 7089640"/>
              <a:gd name="connsiteY1" fmla="*/ 1386088 h 6494621"/>
              <a:gd name="connsiteX2" fmla="*/ 6983344 w 7089640"/>
              <a:gd name="connsiteY2" fmla="*/ 920482 h 6494621"/>
              <a:gd name="connsiteX3" fmla="*/ 7043244 w 7089640"/>
              <a:gd name="connsiteY3" fmla="*/ 6445724 h 6494621"/>
              <a:gd name="connsiteX4" fmla="*/ 867039 w 7089640"/>
              <a:gd name="connsiteY4" fmla="*/ 6446031 h 6494621"/>
              <a:gd name="connsiteX5" fmla="*/ 965292 w 7089640"/>
              <a:gd name="connsiteY5" fmla="*/ 5087314 h 6494621"/>
              <a:gd name="connsiteX0" fmla="*/ 864572 w 6988920"/>
              <a:gd name="connsiteY0" fmla="*/ 5157762 h 6565069"/>
              <a:gd name="connsiteX1" fmla="*/ 353067 w 6988920"/>
              <a:gd name="connsiteY1" fmla="*/ 1209793 h 6565069"/>
              <a:gd name="connsiteX2" fmla="*/ 6882624 w 6988920"/>
              <a:gd name="connsiteY2" fmla="*/ 990930 h 6565069"/>
              <a:gd name="connsiteX3" fmla="*/ 6942524 w 6988920"/>
              <a:gd name="connsiteY3" fmla="*/ 6516172 h 6565069"/>
              <a:gd name="connsiteX4" fmla="*/ 766319 w 6988920"/>
              <a:gd name="connsiteY4" fmla="*/ 6516479 h 6565069"/>
              <a:gd name="connsiteX5" fmla="*/ 864572 w 6988920"/>
              <a:gd name="connsiteY5" fmla="*/ 5157762 h 6565069"/>
              <a:gd name="connsiteX0" fmla="*/ 803231 w 6927579"/>
              <a:gd name="connsiteY0" fmla="*/ 5499440 h 6906747"/>
              <a:gd name="connsiteX1" fmla="*/ 291726 w 6927579"/>
              <a:gd name="connsiteY1" fmla="*/ 1551471 h 6906747"/>
              <a:gd name="connsiteX2" fmla="*/ 6821283 w 6927579"/>
              <a:gd name="connsiteY2" fmla="*/ 1332608 h 6906747"/>
              <a:gd name="connsiteX3" fmla="*/ 6881183 w 6927579"/>
              <a:gd name="connsiteY3" fmla="*/ 6857850 h 6906747"/>
              <a:gd name="connsiteX4" fmla="*/ 704978 w 6927579"/>
              <a:gd name="connsiteY4" fmla="*/ 6858157 h 6906747"/>
              <a:gd name="connsiteX5" fmla="*/ 803231 w 6927579"/>
              <a:gd name="connsiteY5" fmla="*/ 5499440 h 6906747"/>
              <a:gd name="connsiteX0" fmla="*/ 865520 w 6989868"/>
              <a:gd name="connsiteY0" fmla="*/ 5499440 h 7044175"/>
              <a:gd name="connsiteX1" fmla="*/ 354015 w 6989868"/>
              <a:gd name="connsiteY1" fmla="*/ 1551471 h 7044175"/>
              <a:gd name="connsiteX2" fmla="*/ 6883572 w 6989868"/>
              <a:gd name="connsiteY2" fmla="*/ 1332608 h 7044175"/>
              <a:gd name="connsiteX3" fmla="*/ 6943472 w 6989868"/>
              <a:gd name="connsiteY3" fmla="*/ 6857850 h 7044175"/>
              <a:gd name="connsiteX4" fmla="*/ 3089552 w 6989868"/>
              <a:gd name="connsiteY4" fmla="*/ 7003300 h 7044175"/>
              <a:gd name="connsiteX5" fmla="*/ 865520 w 6989868"/>
              <a:gd name="connsiteY5" fmla="*/ 5499440 h 7044175"/>
              <a:gd name="connsiteX0" fmla="*/ 878793 w 7075712"/>
              <a:gd name="connsiteY0" fmla="*/ 5596827 h 6701896"/>
              <a:gd name="connsiteX1" fmla="*/ 439859 w 7075712"/>
              <a:gd name="connsiteY1" fmla="*/ 1227944 h 6701896"/>
              <a:gd name="connsiteX2" fmla="*/ 6969416 w 7075712"/>
              <a:gd name="connsiteY2" fmla="*/ 1009081 h 6701896"/>
              <a:gd name="connsiteX3" fmla="*/ 7029316 w 7075712"/>
              <a:gd name="connsiteY3" fmla="*/ 6534323 h 6701896"/>
              <a:gd name="connsiteX4" fmla="*/ 3175396 w 7075712"/>
              <a:gd name="connsiteY4" fmla="*/ 6679773 h 6701896"/>
              <a:gd name="connsiteX5" fmla="*/ 878793 w 7075712"/>
              <a:gd name="connsiteY5" fmla="*/ 5596827 h 6701896"/>
              <a:gd name="connsiteX0" fmla="*/ 817906 w 7014825"/>
              <a:gd name="connsiteY0" fmla="*/ 5596827 h 6701896"/>
              <a:gd name="connsiteX1" fmla="*/ 378972 w 7014825"/>
              <a:gd name="connsiteY1" fmla="*/ 1227944 h 6701896"/>
              <a:gd name="connsiteX2" fmla="*/ 6908529 w 7014825"/>
              <a:gd name="connsiteY2" fmla="*/ 1009081 h 6701896"/>
              <a:gd name="connsiteX3" fmla="*/ 6968429 w 7014825"/>
              <a:gd name="connsiteY3" fmla="*/ 6534323 h 6701896"/>
              <a:gd name="connsiteX4" fmla="*/ 3114509 w 7014825"/>
              <a:gd name="connsiteY4" fmla="*/ 6679773 h 6701896"/>
              <a:gd name="connsiteX5" fmla="*/ 817906 w 7014825"/>
              <a:gd name="connsiteY5" fmla="*/ 5596827 h 6701896"/>
              <a:gd name="connsiteX0" fmla="*/ 893966 w 7090885"/>
              <a:gd name="connsiteY0" fmla="*/ 5596827 h 6701896"/>
              <a:gd name="connsiteX1" fmla="*/ 455032 w 7090885"/>
              <a:gd name="connsiteY1" fmla="*/ 1227944 h 6701896"/>
              <a:gd name="connsiteX2" fmla="*/ 6984589 w 7090885"/>
              <a:gd name="connsiteY2" fmla="*/ 1009081 h 6701896"/>
              <a:gd name="connsiteX3" fmla="*/ 7044489 w 7090885"/>
              <a:gd name="connsiteY3" fmla="*/ 6534323 h 6701896"/>
              <a:gd name="connsiteX4" fmla="*/ 3190569 w 7090885"/>
              <a:gd name="connsiteY4" fmla="*/ 6679773 h 6701896"/>
              <a:gd name="connsiteX5" fmla="*/ 893966 w 7090885"/>
              <a:gd name="connsiteY5" fmla="*/ 5596827 h 6701896"/>
              <a:gd name="connsiteX0" fmla="*/ 773381 w 6970300"/>
              <a:gd name="connsiteY0" fmla="*/ 5596827 h 6701896"/>
              <a:gd name="connsiteX1" fmla="*/ 334447 w 6970300"/>
              <a:gd name="connsiteY1" fmla="*/ 1227944 h 6701896"/>
              <a:gd name="connsiteX2" fmla="*/ 6864004 w 6970300"/>
              <a:gd name="connsiteY2" fmla="*/ 1009081 h 6701896"/>
              <a:gd name="connsiteX3" fmla="*/ 6923904 w 6970300"/>
              <a:gd name="connsiteY3" fmla="*/ 6534323 h 6701896"/>
              <a:gd name="connsiteX4" fmla="*/ 3069984 w 6970300"/>
              <a:gd name="connsiteY4" fmla="*/ 6679773 h 6701896"/>
              <a:gd name="connsiteX5" fmla="*/ 773381 w 6970300"/>
              <a:gd name="connsiteY5" fmla="*/ 5596827 h 6701896"/>
              <a:gd name="connsiteX0" fmla="*/ 795529 w 6992448"/>
              <a:gd name="connsiteY0" fmla="*/ 5596827 h 6701896"/>
              <a:gd name="connsiteX1" fmla="*/ 356595 w 6992448"/>
              <a:gd name="connsiteY1" fmla="*/ 1227944 h 6701896"/>
              <a:gd name="connsiteX2" fmla="*/ 6886152 w 6992448"/>
              <a:gd name="connsiteY2" fmla="*/ 1009081 h 6701896"/>
              <a:gd name="connsiteX3" fmla="*/ 6946052 w 6992448"/>
              <a:gd name="connsiteY3" fmla="*/ 6534323 h 6701896"/>
              <a:gd name="connsiteX4" fmla="*/ 3092132 w 6992448"/>
              <a:gd name="connsiteY4" fmla="*/ 6679773 h 6701896"/>
              <a:gd name="connsiteX5" fmla="*/ 795529 w 6992448"/>
              <a:gd name="connsiteY5" fmla="*/ 5596827 h 6701896"/>
              <a:gd name="connsiteX0" fmla="*/ 893966 w 7090885"/>
              <a:gd name="connsiteY0" fmla="*/ 5596827 h 6534339"/>
              <a:gd name="connsiteX1" fmla="*/ 455032 w 7090885"/>
              <a:gd name="connsiteY1" fmla="*/ 1227944 h 6534339"/>
              <a:gd name="connsiteX2" fmla="*/ 6984589 w 7090885"/>
              <a:gd name="connsiteY2" fmla="*/ 1009081 h 6534339"/>
              <a:gd name="connsiteX3" fmla="*/ 7044489 w 7090885"/>
              <a:gd name="connsiteY3" fmla="*/ 6534323 h 6534339"/>
              <a:gd name="connsiteX4" fmla="*/ 3625997 w 7090885"/>
              <a:gd name="connsiteY4" fmla="*/ 6302402 h 6534339"/>
              <a:gd name="connsiteX5" fmla="*/ 893966 w 7090885"/>
              <a:gd name="connsiteY5" fmla="*/ 5596827 h 6534339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45471 w 7142051"/>
              <a:gd name="connsiteY0" fmla="*/ 5808938 h 7631818"/>
              <a:gd name="connsiteX1" fmla="*/ 479109 w 7142051"/>
              <a:gd name="connsiteY1" fmla="*/ 1236855 h 7631818"/>
              <a:gd name="connsiteX2" fmla="*/ 7008666 w 7142051"/>
              <a:gd name="connsiteY2" fmla="*/ 1017992 h 7631818"/>
              <a:gd name="connsiteX3" fmla="*/ 7097594 w 7142051"/>
              <a:gd name="connsiteY3" fmla="*/ 7631806 h 7631818"/>
              <a:gd name="connsiteX4" fmla="*/ 3650074 w 7142051"/>
              <a:gd name="connsiteY4" fmla="*/ 6311313 h 7631818"/>
              <a:gd name="connsiteX5" fmla="*/ 845471 w 7142051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36657 w 7133237"/>
              <a:gd name="connsiteY0" fmla="*/ 5999472 h 7822352"/>
              <a:gd name="connsiteX1" fmla="*/ 470295 w 7133237"/>
              <a:gd name="connsiteY1" fmla="*/ 1427389 h 7822352"/>
              <a:gd name="connsiteX2" fmla="*/ 6999852 w 7133237"/>
              <a:gd name="connsiteY2" fmla="*/ 1208526 h 7822352"/>
              <a:gd name="connsiteX3" fmla="*/ 7088780 w 7133237"/>
              <a:gd name="connsiteY3" fmla="*/ 7822340 h 7822352"/>
              <a:gd name="connsiteX4" fmla="*/ 4076688 w 7133237"/>
              <a:gd name="connsiteY4" fmla="*/ 6501847 h 7822352"/>
              <a:gd name="connsiteX5" fmla="*/ 836657 w 7133237"/>
              <a:gd name="connsiteY5" fmla="*/ 5999472 h 7822352"/>
              <a:gd name="connsiteX0" fmla="*/ 785167 w 7081747"/>
              <a:gd name="connsiteY0" fmla="*/ 6041594 h 7864474"/>
              <a:gd name="connsiteX1" fmla="*/ 418805 w 7081747"/>
              <a:gd name="connsiteY1" fmla="*/ 1469511 h 7864474"/>
              <a:gd name="connsiteX2" fmla="*/ 6948362 w 7081747"/>
              <a:gd name="connsiteY2" fmla="*/ 1250648 h 7864474"/>
              <a:gd name="connsiteX3" fmla="*/ 7037290 w 7081747"/>
              <a:gd name="connsiteY3" fmla="*/ 7864462 h 7864474"/>
              <a:gd name="connsiteX4" fmla="*/ 4025198 w 7081747"/>
              <a:gd name="connsiteY4" fmla="*/ 6543969 h 7864474"/>
              <a:gd name="connsiteX5" fmla="*/ 785167 w 7081747"/>
              <a:gd name="connsiteY5" fmla="*/ 6041594 h 786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81747" h="7864474">
                <a:moveTo>
                  <a:pt x="785167" y="6041594"/>
                </a:moveTo>
                <a:cubicBezTo>
                  <a:pt x="184102" y="5195851"/>
                  <a:pt x="-434223" y="3051773"/>
                  <a:pt x="418805" y="1469511"/>
                </a:cubicBezTo>
                <a:cubicBezTo>
                  <a:pt x="1271833" y="-112751"/>
                  <a:pt x="7352123" y="-744327"/>
                  <a:pt x="6948362" y="1250648"/>
                </a:cubicBezTo>
                <a:cubicBezTo>
                  <a:pt x="6651479" y="3423752"/>
                  <a:pt x="7242953" y="7873096"/>
                  <a:pt x="7037290" y="7864462"/>
                </a:cubicBezTo>
                <a:cubicBezTo>
                  <a:pt x="6446339" y="7152543"/>
                  <a:pt x="5430075" y="6572008"/>
                  <a:pt x="4025198" y="6543969"/>
                </a:cubicBezTo>
                <a:cubicBezTo>
                  <a:pt x="2620321" y="6515930"/>
                  <a:pt x="1386233" y="6887337"/>
                  <a:pt x="785167" y="604159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/>
          <a:lstStyle/>
          <a:p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9836FC8-C54D-5481-A6D2-BF3EC5FF5238}"/>
              </a:ext>
            </a:extLst>
          </p:cNvPr>
          <p:cNvSpPr/>
          <p:nvPr userDrawn="1"/>
        </p:nvSpPr>
        <p:spPr>
          <a:xfrm>
            <a:off x="5926437" y="-217714"/>
            <a:ext cx="6570363" cy="6792685"/>
          </a:xfrm>
          <a:custGeom>
            <a:avLst/>
            <a:gdLst>
              <a:gd name="connsiteX0" fmla="*/ 1040420 w 6570363"/>
              <a:gd name="connsiteY0" fmla="*/ 0 h 6792685"/>
              <a:gd name="connsiteX1" fmla="*/ 24420 w 6570363"/>
              <a:gd name="connsiteY1" fmla="*/ 1712685 h 6792685"/>
              <a:gd name="connsiteX2" fmla="*/ 314706 w 6570363"/>
              <a:gd name="connsiteY2" fmla="*/ 3672114 h 6792685"/>
              <a:gd name="connsiteX3" fmla="*/ 300192 w 6570363"/>
              <a:gd name="connsiteY3" fmla="*/ 5602514 h 6792685"/>
              <a:gd name="connsiteX4" fmla="*/ 1998363 w 6570363"/>
              <a:gd name="connsiteY4" fmla="*/ 6328228 h 6792685"/>
              <a:gd name="connsiteX5" fmla="*/ 4233563 w 6570363"/>
              <a:gd name="connsiteY5" fmla="*/ 5950857 h 6792685"/>
              <a:gd name="connsiteX6" fmla="*/ 6570363 w 6570363"/>
              <a:gd name="connsiteY6" fmla="*/ 6792685 h 679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70363" h="6792685">
                <a:moveTo>
                  <a:pt x="1040420" y="0"/>
                </a:moveTo>
                <a:cubicBezTo>
                  <a:pt x="592896" y="550333"/>
                  <a:pt x="145372" y="1100666"/>
                  <a:pt x="24420" y="1712685"/>
                </a:cubicBezTo>
                <a:cubicBezTo>
                  <a:pt x="-96532" y="2324704"/>
                  <a:pt x="268744" y="3023809"/>
                  <a:pt x="314706" y="3672114"/>
                </a:cubicBezTo>
                <a:cubicBezTo>
                  <a:pt x="360668" y="4320419"/>
                  <a:pt x="19582" y="5159828"/>
                  <a:pt x="300192" y="5602514"/>
                </a:cubicBezTo>
                <a:cubicBezTo>
                  <a:pt x="580802" y="6045200"/>
                  <a:pt x="1342801" y="6270171"/>
                  <a:pt x="1998363" y="6328228"/>
                </a:cubicBezTo>
                <a:cubicBezTo>
                  <a:pt x="2653925" y="6386285"/>
                  <a:pt x="3471563" y="5873448"/>
                  <a:pt x="4233563" y="5950857"/>
                </a:cubicBezTo>
                <a:cubicBezTo>
                  <a:pt x="4995563" y="6028267"/>
                  <a:pt x="6144611" y="6545942"/>
                  <a:pt x="6570363" y="6792685"/>
                </a:cubicBezTo>
              </a:path>
            </a:pathLst>
          </a:custGeom>
          <a:noFill/>
          <a:ln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A900BB4-DB3B-7CD6-4F62-06F2E40A5D5B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5686980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4941C-0D99-DD82-FDA2-1F82C4CFB6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68323" y="556593"/>
            <a:ext cx="6177004" cy="5600284"/>
          </a:xfrm>
          <a:custGeom>
            <a:avLst/>
            <a:gdLst>
              <a:gd name="connsiteX0" fmla="*/ 0 w 2576594"/>
              <a:gd name="connsiteY0" fmla="*/ 1246982 h 2493963"/>
              <a:gd name="connsiteX1" fmla="*/ 1288297 w 2576594"/>
              <a:gd name="connsiteY1" fmla="*/ 0 h 2493963"/>
              <a:gd name="connsiteX2" fmla="*/ 2576594 w 2576594"/>
              <a:gd name="connsiteY2" fmla="*/ 1246982 h 2493963"/>
              <a:gd name="connsiteX3" fmla="*/ 1288297 w 2576594"/>
              <a:gd name="connsiteY3" fmla="*/ 2493964 h 2493963"/>
              <a:gd name="connsiteX4" fmla="*/ 0 w 2576594"/>
              <a:gd name="connsiteY4" fmla="*/ 1246982 h 2493963"/>
              <a:gd name="connsiteX0" fmla="*/ 0 w 3455368"/>
              <a:gd name="connsiteY0" fmla="*/ 3526848 h 3727854"/>
              <a:gd name="connsiteX1" fmla="*/ 2167071 w 3455368"/>
              <a:gd name="connsiteY1" fmla="*/ 82931 h 3727854"/>
              <a:gd name="connsiteX2" fmla="*/ 3455368 w 3455368"/>
              <a:gd name="connsiteY2" fmla="*/ 1329913 h 3727854"/>
              <a:gd name="connsiteX3" fmla="*/ 2167071 w 3455368"/>
              <a:gd name="connsiteY3" fmla="*/ 2576895 h 3727854"/>
              <a:gd name="connsiteX4" fmla="*/ 0 w 3455368"/>
              <a:gd name="connsiteY4" fmla="*/ 3526848 h 3727854"/>
              <a:gd name="connsiteX0" fmla="*/ 69316 w 3524684"/>
              <a:gd name="connsiteY0" fmla="*/ 4930853 h 5119588"/>
              <a:gd name="connsiteX1" fmla="*/ 811348 w 3524684"/>
              <a:gd name="connsiteY1" fmla="*/ 38146 h 5119588"/>
              <a:gd name="connsiteX2" fmla="*/ 3524684 w 3524684"/>
              <a:gd name="connsiteY2" fmla="*/ 2733918 h 5119588"/>
              <a:gd name="connsiteX3" fmla="*/ 2236387 w 3524684"/>
              <a:gd name="connsiteY3" fmla="*/ 3980900 h 5119588"/>
              <a:gd name="connsiteX4" fmla="*/ 69316 w 3524684"/>
              <a:gd name="connsiteY4" fmla="*/ 4930853 h 5119588"/>
              <a:gd name="connsiteX0" fmla="*/ 374922 w 3830290"/>
              <a:gd name="connsiteY0" fmla="*/ 4901976 h 5090711"/>
              <a:gd name="connsiteX1" fmla="*/ 1116954 w 3830290"/>
              <a:gd name="connsiteY1" fmla="*/ 9269 h 5090711"/>
              <a:gd name="connsiteX2" fmla="*/ 3830290 w 3830290"/>
              <a:gd name="connsiteY2" fmla="*/ 2705041 h 5090711"/>
              <a:gd name="connsiteX3" fmla="*/ 2541993 w 3830290"/>
              <a:gd name="connsiteY3" fmla="*/ 3952023 h 5090711"/>
              <a:gd name="connsiteX4" fmla="*/ 374922 w 3830290"/>
              <a:gd name="connsiteY4" fmla="*/ 4901976 h 5090711"/>
              <a:gd name="connsiteX0" fmla="*/ 104255 w 5162792"/>
              <a:gd name="connsiteY0" fmla="*/ 5035789 h 5247620"/>
              <a:gd name="connsiteX1" fmla="*/ 846287 w 5162792"/>
              <a:gd name="connsiteY1" fmla="*/ 143082 h 5247620"/>
              <a:gd name="connsiteX2" fmla="*/ 5162792 w 5162792"/>
              <a:gd name="connsiteY2" fmla="*/ 1568194 h 5247620"/>
              <a:gd name="connsiteX3" fmla="*/ 2271326 w 5162792"/>
              <a:gd name="connsiteY3" fmla="*/ 4085836 h 5247620"/>
              <a:gd name="connsiteX4" fmla="*/ 104255 w 5162792"/>
              <a:gd name="connsiteY4" fmla="*/ 5035789 h 5247620"/>
              <a:gd name="connsiteX0" fmla="*/ 316117 w 5745097"/>
              <a:gd name="connsiteY0" fmla="*/ 5035789 h 5625173"/>
              <a:gd name="connsiteX1" fmla="*/ 1058149 w 5745097"/>
              <a:gd name="connsiteY1" fmla="*/ 143082 h 5625173"/>
              <a:gd name="connsiteX2" fmla="*/ 5374654 w 5745097"/>
              <a:gd name="connsiteY2" fmla="*/ 1568194 h 5625173"/>
              <a:gd name="connsiteX3" fmla="*/ 5368892 w 5745097"/>
              <a:gd name="connsiteY3" fmla="*/ 5154616 h 5625173"/>
              <a:gd name="connsiteX4" fmla="*/ 316117 w 5745097"/>
              <a:gd name="connsiteY4" fmla="*/ 5035789 h 5625173"/>
              <a:gd name="connsiteX0" fmla="*/ 316117 w 5439005"/>
              <a:gd name="connsiteY0" fmla="*/ 5035789 h 5872726"/>
              <a:gd name="connsiteX1" fmla="*/ 1058149 w 5439005"/>
              <a:gd name="connsiteY1" fmla="*/ 143082 h 5872726"/>
              <a:gd name="connsiteX2" fmla="*/ 5374654 w 5439005"/>
              <a:gd name="connsiteY2" fmla="*/ 1568194 h 5872726"/>
              <a:gd name="connsiteX3" fmla="*/ 5368892 w 5439005"/>
              <a:gd name="connsiteY3" fmla="*/ 5154616 h 5872726"/>
              <a:gd name="connsiteX4" fmla="*/ 316117 w 5439005"/>
              <a:gd name="connsiteY4" fmla="*/ 5035789 h 5872726"/>
              <a:gd name="connsiteX0" fmla="*/ 316117 w 5745098"/>
              <a:gd name="connsiteY0" fmla="*/ 5200377 h 5840238"/>
              <a:gd name="connsiteX1" fmla="*/ 1058149 w 5745098"/>
              <a:gd name="connsiteY1" fmla="*/ 307670 h 5840238"/>
              <a:gd name="connsiteX2" fmla="*/ 5374654 w 5745098"/>
              <a:gd name="connsiteY2" fmla="*/ 937136 h 5840238"/>
              <a:gd name="connsiteX3" fmla="*/ 5368892 w 5745098"/>
              <a:gd name="connsiteY3" fmla="*/ 5319204 h 5840238"/>
              <a:gd name="connsiteX4" fmla="*/ 316117 w 5745098"/>
              <a:gd name="connsiteY4" fmla="*/ 5200377 h 5840238"/>
              <a:gd name="connsiteX0" fmla="*/ 316117 w 5745098"/>
              <a:gd name="connsiteY0" fmla="*/ 5193520 h 5833381"/>
              <a:gd name="connsiteX1" fmla="*/ 1058149 w 5745098"/>
              <a:gd name="connsiteY1" fmla="*/ 300813 h 5833381"/>
              <a:gd name="connsiteX2" fmla="*/ 5374654 w 5745098"/>
              <a:gd name="connsiteY2" fmla="*/ 930279 h 5833381"/>
              <a:gd name="connsiteX3" fmla="*/ 5368892 w 5745098"/>
              <a:gd name="connsiteY3" fmla="*/ 5312347 h 5833381"/>
              <a:gd name="connsiteX4" fmla="*/ 316117 w 5745098"/>
              <a:gd name="connsiteY4" fmla="*/ 5193520 h 5833381"/>
              <a:gd name="connsiteX0" fmla="*/ 316117 w 5648721"/>
              <a:gd name="connsiteY0" fmla="*/ 5193520 h 5833381"/>
              <a:gd name="connsiteX1" fmla="*/ 1058149 w 5648721"/>
              <a:gd name="connsiteY1" fmla="*/ 300813 h 5833381"/>
              <a:gd name="connsiteX2" fmla="*/ 5374654 w 5648721"/>
              <a:gd name="connsiteY2" fmla="*/ 930279 h 5833381"/>
              <a:gd name="connsiteX3" fmla="*/ 5368892 w 5648721"/>
              <a:gd name="connsiteY3" fmla="*/ 5312347 h 5833381"/>
              <a:gd name="connsiteX4" fmla="*/ 316117 w 5648721"/>
              <a:gd name="connsiteY4" fmla="*/ 5193520 h 5833381"/>
              <a:gd name="connsiteX0" fmla="*/ 316117 w 5634786"/>
              <a:gd name="connsiteY0" fmla="*/ 5193520 h 5833381"/>
              <a:gd name="connsiteX1" fmla="*/ 1058149 w 5634786"/>
              <a:gd name="connsiteY1" fmla="*/ 300813 h 5833381"/>
              <a:gd name="connsiteX2" fmla="*/ 5374654 w 5634786"/>
              <a:gd name="connsiteY2" fmla="*/ 930279 h 5833381"/>
              <a:gd name="connsiteX3" fmla="*/ 5368892 w 5634786"/>
              <a:gd name="connsiteY3" fmla="*/ 5312347 h 5833381"/>
              <a:gd name="connsiteX4" fmla="*/ 316117 w 5634786"/>
              <a:gd name="connsiteY4" fmla="*/ 5193520 h 5833381"/>
              <a:gd name="connsiteX0" fmla="*/ 316117 w 5634786"/>
              <a:gd name="connsiteY0" fmla="*/ 5207452 h 5847313"/>
              <a:gd name="connsiteX1" fmla="*/ 1058149 w 5634786"/>
              <a:gd name="connsiteY1" fmla="*/ 314745 h 5847313"/>
              <a:gd name="connsiteX2" fmla="*/ 5374654 w 5634786"/>
              <a:gd name="connsiteY2" fmla="*/ 944211 h 5847313"/>
              <a:gd name="connsiteX3" fmla="*/ 5368892 w 5634786"/>
              <a:gd name="connsiteY3" fmla="*/ 5326279 h 5847313"/>
              <a:gd name="connsiteX4" fmla="*/ 316117 w 5634786"/>
              <a:gd name="connsiteY4" fmla="*/ 5207452 h 5847313"/>
              <a:gd name="connsiteX0" fmla="*/ 312570 w 5631239"/>
              <a:gd name="connsiteY0" fmla="*/ 4784006 h 5384789"/>
              <a:gd name="connsiteX1" fmla="*/ 1066478 w 5631239"/>
              <a:gd name="connsiteY1" fmla="*/ 556317 h 5384789"/>
              <a:gd name="connsiteX2" fmla="*/ 5371107 w 5631239"/>
              <a:gd name="connsiteY2" fmla="*/ 520765 h 5384789"/>
              <a:gd name="connsiteX3" fmla="*/ 5365345 w 5631239"/>
              <a:gd name="connsiteY3" fmla="*/ 4902833 h 5384789"/>
              <a:gd name="connsiteX4" fmla="*/ 312570 w 5631239"/>
              <a:gd name="connsiteY4" fmla="*/ 4784006 h 5384789"/>
              <a:gd name="connsiteX0" fmla="*/ 252936 w 5571605"/>
              <a:gd name="connsiteY0" fmla="*/ 4940044 h 5540827"/>
              <a:gd name="connsiteX1" fmla="*/ 1006844 w 5571605"/>
              <a:gd name="connsiteY1" fmla="*/ 712355 h 5540827"/>
              <a:gd name="connsiteX2" fmla="*/ 5311473 w 5571605"/>
              <a:gd name="connsiteY2" fmla="*/ 676803 h 5540827"/>
              <a:gd name="connsiteX3" fmla="*/ 5305711 w 5571605"/>
              <a:gd name="connsiteY3" fmla="*/ 5058871 h 5540827"/>
              <a:gd name="connsiteX4" fmla="*/ 252936 w 5571605"/>
              <a:gd name="connsiteY4" fmla="*/ 4940044 h 5540827"/>
              <a:gd name="connsiteX0" fmla="*/ 312955 w 5634077"/>
              <a:gd name="connsiteY0" fmla="*/ 4750174 h 5346986"/>
              <a:gd name="connsiteX1" fmla="*/ 1066863 w 5634077"/>
              <a:gd name="connsiteY1" fmla="*/ 522485 h 5346986"/>
              <a:gd name="connsiteX2" fmla="*/ 5383368 w 5634077"/>
              <a:gd name="connsiteY2" fmla="*/ 546310 h 5346986"/>
              <a:gd name="connsiteX3" fmla="*/ 5365730 w 5634077"/>
              <a:gd name="connsiteY3" fmla="*/ 4869001 h 5346986"/>
              <a:gd name="connsiteX4" fmla="*/ 312955 w 5634077"/>
              <a:gd name="connsiteY4" fmla="*/ 4750174 h 5346986"/>
              <a:gd name="connsiteX0" fmla="*/ 312955 w 5998729"/>
              <a:gd name="connsiteY0" fmla="*/ 4750174 h 5346986"/>
              <a:gd name="connsiteX1" fmla="*/ 1066863 w 5998729"/>
              <a:gd name="connsiteY1" fmla="*/ 522485 h 5346986"/>
              <a:gd name="connsiteX2" fmla="*/ 5383368 w 5998729"/>
              <a:gd name="connsiteY2" fmla="*/ 546310 h 5346986"/>
              <a:gd name="connsiteX3" fmla="*/ 5365730 w 5998729"/>
              <a:gd name="connsiteY3" fmla="*/ 4869001 h 5346986"/>
              <a:gd name="connsiteX4" fmla="*/ 312955 w 5998729"/>
              <a:gd name="connsiteY4" fmla="*/ 4750174 h 5346986"/>
              <a:gd name="connsiteX0" fmla="*/ 312955 w 5998729"/>
              <a:gd name="connsiteY0" fmla="*/ 5229731 h 5826543"/>
              <a:gd name="connsiteX1" fmla="*/ 1066863 w 5998729"/>
              <a:gd name="connsiteY1" fmla="*/ 1002042 h 5826543"/>
              <a:gd name="connsiteX2" fmla="*/ 5383368 w 5998729"/>
              <a:gd name="connsiteY2" fmla="*/ 1025867 h 5826543"/>
              <a:gd name="connsiteX3" fmla="*/ 5365730 w 5998729"/>
              <a:gd name="connsiteY3" fmla="*/ 5348558 h 5826543"/>
              <a:gd name="connsiteX4" fmla="*/ 312955 w 5998729"/>
              <a:gd name="connsiteY4" fmla="*/ 5229731 h 5826543"/>
              <a:gd name="connsiteX0" fmla="*/ 312955 w 5686866"/>
              <a:gd name="connsiteY0" fmla="*/ 5229731 h 5826543"/>
              <a:gd name="connsiteX1" fmla="*/ 1066863 w 5686866"/>
              <a:gd name="connsiteY1" fmla="*/ 1002042 h 5826543"/>
              <a:gd name="connsiteX2" fmla="*/ 5383368 w 5686866"/>
              <a:gd name="connsiteY2" fmla="*/ 1025867 h 5826543"/>
              <a:gd name="connsiteX3" fmla="*/ 5365730 w 5686866"/>
              <a:gd name="connsiteY3" fmla="*/ 5348558 h 5826543"/>
              <a:gd name="connsiteX4" fmla="*/ 312955 w 5686866"/>
              <a:gd name="connsiteY4" fmla="*/ 5229731 h 5826543"/>
              <a:gd name="connsiteX0" fmla="*/ 310697 w 5697348"/>
              <a:gd name="connsiteY0" fmla="*/ 5316895 h 5874584"/>
              <a:gd name="connsiteX1" fmla="*/ 1076480 w 5697348"/>
              <a:gd name="connsiteY1" fmla="*/ 1006078 h 5874584"/>
              <a:gd name="connsiteX2" fmla="*/ 5392985 w 5697348"/>
              <a:gd name="connsiteY2" fmla="*/ 1029903 h 5874584"/>
              <a:gd name="connsiteX3" fmla="*/ 5375347 w 5697348"/>
              <a:gd name="connsiteY3" fmla="*/ 5352594 h 5874584"/>
              <a:gd name="connsiteX4" fmla="*/ 310697 w 5697348"/>
              <a:gd name="connsiteY4" fmla="*/ 5316895 h 5874584"/>
              <a:gd name="connsiteX0" fmla="*/ 247809 w 5634460"/>
              <a:gd name="connsiteY0" fmla="*/ 5316895 h 5887740"/>
              <a:gd name="connsiteX1" fmla="*/ 1013592 w 5634460"/>
              <a:gd name="connsiteY1" fmla="*/ 1006078 h 5887740"/>
              <a:gd name="connsiteX2" fmla="*/ 5330097 w 5634460"/>
              <a:gd name="connsiteY2" fmla="*/ 1029903 h 5887740"/>
              <a:gd name="connsiteX3" fmla="*/ 5312459 w 5634460"/>
              <a:gd name="connsiteY3" fmla="*/ 5352594 h 5887740"/>
              <a:gd name="connsiteX4" fmla="*/ 247809 w 5634460"/>
              <a:gd name="connsiteY4" fmla="*/ 5316895 h 5887740"/>
              <a:gd name="connsiteX0" fmla="*/ 314217 w 5700868"/>
              <a:gd name="connsiteY0" fmla="*/ 5304278 h 5859792"/>
              <a:gd name="connsiteX1" fmla="*/ 1068124 w 5700868"/>
              <a:gd name="connsiteY1" fmla="*/ 1029087 h 5859792"/>
              <a:gd name="connsiteX2" fmla="*/ 5396505 w 5700868"/>
              <a:gd name="connsiteY2" fmla="*/ 1017286 h 5859792"/>
              <a:gd name="connsiteX3" fmla="*/ 5378867 w 5700868"/>
              <a:gd name="connsiteY3" fmla="*/ 5339977 h 5859792"/>
              <a:gd name="connsiteX4" fmla="*/ 314217 w 5700868"/>
              <a:gd name="connsiteY4" fmla="*/ 5304278 h 5859792"/>
              <a:gd name="connsiteX0" fmla="*/ 323691 w 5710342"/>
              <a:gd name="connsiteY0" fmla="*/ 5251442 h 5806956"/>
              <a:gd name="connsiteX1" fmla="*/ 1077598 w 5710342"/>
              <a:gd name="connsiteY1" fmla="*/ 976251 h 5806956"/>
              <a:gd name="connsiteX2" fmla="*/ 5405979 w 5710342"/>
              <a:gd name="connsiteY2" fmla="*/ 964450 h 5806956"/>
              <a:gd name="connsiteX3" fmla="*/ 5388341 w 5710342"/>
              <a:gd name="connsiteY3" fmla="*/ 5287141 h 5806956"/>
              <a:gd name="connsiteX4" fmla="*/ 323691 w 5710342"/>
              <a:gd name="connsiteY4" fmla="*/ 5251442 h 5806956"/>
              <a:gd name="connsiteX0" fmla="*/ 309620 w 5696271"/>
              <a:gd name="connsiteY0" fmla="*/ 5307691 h 5863205"/>
              <a:gd name="connsiteX1" fmla="*/ 1063527 w 5696271"/>
              <a:gd name="connsiteY1" fmla="*/ 1032500 h 5863205"/>
              <a:gd name="connsiteX2" fmla="*/ 5391908 w 5696271"/>
              <a:gd name="connsiteY2" fmla="*/ 1020699 h 5863205"/>
              <a:gd name="connsiteX3" fmla="*/ 5374270 w 5696271"/>
              <a:gd name="connsiteY3" fmla="*/ 5343390 h 5863205"/>
              <a:gd name="connsiteX4" fmla="*/ 309620 w 5696271"/>
              <a:gd name="connsiteY4" fmla="*/ 5307691 h 5863205"/>
              <a:gd name="connsiteX0" fmla="*/ 272236 w 5658887"/>
              <a:gd name="connsiteY0" fmla="*/ 5290752 h 5846266"/>
              <a:gd name="connsiteX1" fmla="*/ 1026143 w 5658887"/>
              <a:gd name="connsiteY1" fmla="*/ 1015561 h 5846266"/>
              <a:gd name="connsiteX2" fmla="*/ 5354524 w 5658887"/>
              <a:gd name="connsiteY2" fmla="*/ 1003760 h 5846266"/>
              <a:gd name="connsiteX3" fmla="*/ 5336886 w 5658887"/>
              <a:gd name="connsiteY3" fmla="*/ 5326451 h 5846266"/>
              <a:gd name="connsiteX4" fmla="*/ 272236 w 5658887"/>
              <a:gd name="connsiteY4" fmla="*/ 5290752 h 5846266"/>
              <a:gd name="connsiteX0" fmla="*/ 323691 w 5710342"/>
              <a:gd name="connsiteY0" fmla="*/ 5367708 h 5923222"/>
              <a:gd name="connsiteX1" fmla="*/ 1077598 w 5710342"/>
              <a:gd name="connsiteY1" fmla="*/ 1092517 h 5923222"/>
              <a:gd name="connsiteX2" fmla="*/ 5405979 w 5710342"/>
              <a:gd name="connsiteY2" fmla="*/ 1080716 h 5923222"/>
              <a:gd name="connsiteX3" fmla="*/ 5388341 w 5710342"/>
              <a:gd name="connsiteY3" fmla="*/ 5403407 h 5923222"/>
              <a:gd name="connsiteX4" fmla="*/ 323691 w 5710342"/>
              <a:gd name="connsiteY4" fmla="*/ 5367708 h 5923222"/>
              <a:gd name="connsiteX0" fmla="*/ 320182 w 5668940"/>
              <a:gd name="connsiteY0" fmla="*/ 5367708 h 5621071"/>
              <a:gd name="connsiteX1" fmla="*/ 1074089 w 5668940"/>
              <a:gd name="connsiteY1" fmla="*/ 1092517 h 5621071"/>
              <a:gd name="connsiteX2" fmla="*/ 5402470 w 5668940"/>
              <a:gd name="connsiteY2" fmla="*/ 1080716 h 5621071"/>
              <a:gd name="connsiteX3" fmla="*/ 5337331 w 5668940"/>
              <a:gd name="connsiteY3" fmla="*/ 4690887 h 5621071"/>
              <a:gd name="connsiteX4" fmla="*/ 320182 w 5668940"/>
              <a:gd name="connsiteY4" fmla="*/ 5367708 h 5621071"/>
              <a:gd name="connsiteX0" fmla="*/ 320182 w 5632436"/>
              <a:gd name="connsiteY0" fmla="*/ 5367708 h 5644430"/>
              <a:gd name="connsiteX1" fmla="*/ 1074089 w 5632436"/>
              <a:gd name="connsiteY1" fmla="*/ 1092517 h 5644430"/>
              <a:gd name="connsiteX2" fmla="*/ 5402470 w 5632436"/>
              <a:gd name="connsiteY2" fmla="*/ 1080716 h 5644430"/>
              <a:gd name="connsiteX3" fmla="*/ 5337331 w 5632436"/>
              <a:gd name="connsiteY3" fmla="*/ 4690887 h 5644430"/>
              <a:gd name="connsiteX4" fmla="*/ 320182 w 5632436"/>
              <a:gd name="connsiteY4" fmla="*/ 5367708 h 5644430"/>
              <a:gd name="connsiteX0" fmla="*/ 325446 w 5695150"/>
              <a:gd name="connsiteY0" fmla="*/ 5367708 h 5640715"/>
              <a:gd name="connsiteX1" fmla="*/ 1079353 w 5695150"/>
              <a:gd name="connsiteY1" fmla="*/ 1092517 h 5640715"/>
              <a:gd name="connsiteX2" fmla="*/ 5407734 w 5695150"/>
              <a:gd name="connsiteY2" fmla="*/ 1080716 h 5640715"/>
              <a:gd name="connsiteX3" fmla="*/ 5413847 w 5695150"/>
              <a:gd name="connsiteY3" fmla="*/ 4679012 h 5640715"/>
              <a:gd name="connsiteX4" fmla="*/ 325446 w 5695150"/>
              <a:gd name="connsiteY4" fmla="*/ 5367708 h 5640715"/>
              <a:gd name="connsiteX0" fmla="*/ 325446 w 5746772"/>
              <a:gd name="connsiteY0" fmla="*/ 5367708 h 5827579"/>
              <a:gd name="connsiteX1" fmla="*/ 1079353 w 5746772"/>
              <a:gd name="connsiteY1" fmla="*/ 1092517 h 5827579"/>
              <a:gd name="connsiteX2" fmla="*/ 5407734 w 5746772"/>
              <a:gd name="connsiteY2" fmla="*/ 1080716 h 5827579"/>
              <a:gd name="connsiteX3" fmla="*/ 5413847 w 5746772"/>
              <a:gd name="connsiteY3" fmla="*/ 4679012 h 5827579"/>
              <a:gd name="connsiteX4" fmla="*/ 325446 w 5746772"/>
              <a:gd name="connsiteY4" fmla="*/ 5367708 h 5827579"/>
              <a:gd name="connsiteX0" fmla="*/ 325446 w 5649004"/>
              <a:gd name="connsiteY0" fmla="*/ 5367708 h 5859444"/>
              <a:gd name="connsiteX1" fmla="*/ 1079353 w 5649004"/>
              <a:gd name="connsiteY1" fmla="*/ 1092517 h 5859444"/>
              <a:gd name="connsiteX2" fmla="*/ 5407734 w 5649004"/>
              <a:gd name="connsiteY2" fmla="*/ 1080716 h 5859444"/>
              <a:gd name="connsiteX3" fmla="*/ 5413847 w 5649004"/>
              <a:gd name="connsiteY3" fmla="*/ 4679012 h 5859444"/>
              <a:gd name="connsiteX4" fmla="*/ 325446 w 5649004"/>
              <a:gd name="connsiteY4" fmla="*/ 5367708 h 5859444"/>
              <a:gd name="connsiteX0" fmla="*/ 315969 w 5721778"/>
              <a:gd name="connsiteY0" fmla="*/ 4993736 h 5229879"/>
              <a:gd name="connsiteX1" fmla="*/ 1069876 w 5721778"/>
              <a:gd name="connsiteY1" fmla="*/ 718545 h 5229879"/>
              <a:gd name="connsiteX2" fmla="*/ 5398257 w 5721778"/>
              <a:gd name="connsiteY2" fmla="*/ 1181757 h 5229879"/>
              <a:gd name="connsiteX3" fmla="*/ 5404370 w 5721778"/>
              <a:gd name="connsiteY3" fmla="*/ 4305040 h 5229879"/>
              <a:gd name="connsiteX4" fmla="*/ 315969 w 5721778"/>
              <a:gd name="connsiteY4" fmla="*/ 4993736 h 5229879"/>
              <a:gd name="connsiteX0" fmla="*/ 315969 w 5721778"/>
              <a:gd name="connsiteY0" fmla="*/ 5036433 h 5272576"/>
              <a:gd name="connsiteX1" fmla="*/ 1069876 w 5721778"/>
              <a:gd name="connsiteY1" fmla="*/ 761242 h 5272576"/>
              <a:gd name="connsiteX2" fmla="*/ 5398257 w 5721778"/>
              <a:gd name="connsiteY2" fmla="*/ 1224454 h 5272576"/>
              <a:gd name="connsiteX3" fmla="*/ 5404370 w 5721778"/>
              <a:gd name="connsiteY3" fmla="*/ 4347737 h 5272576"/>
              <a:gd name="connsiteX4" fmla="*/ 315969 w 5721778"/>
              <a:gd name="connsiteY4" fmla="*/ 5036433 h 5272576"/>
              <a:gd name="connsiteX0" fmla="*/ 295424 w 5701233"/>
              <a:gd name="connsiteY0" fmla="*/ 4961804 h 5185044"/>
              <a:gd name="connsiteX1" fmla="*/ 1120583 w 5701233"/>
              <a:gd name="connsiteY1" fmla="*/ 864743 h 5185044"/>
              <a:gd name="connsiteX2" fmla="*/ 5377712 w 5701233"/>
              <a:gd name="connsiteY2" fmla="*/ 1149825 h 5185044"/>
              <a:gd name="connsiteX3" fmla="*/ 5383825 w 5701233"/>
              <a:gd name="connsiteY3" fmla="*/ 4273108 h 5185044"/>
              <a:gd name="connsiteX4" fmla="*/ 295424 w 5701233"/>
              <a:gd name="connsiteY4" fmla="*/ 4961804 h 5185044"/>
              <a:gd name="connsiteX0" fmla="*/ 227944 w 6156019"/>
              <a:gd name="connsiteY0" fmla="*/ 4249685 h 4653160"/>
              <a:gd name="connsiteX1" fmla="*/ 1539991 w 6156019"/>
              <a:gd name="connsiteY1" fmla="*/ 829518 h 4653160"/>
              <a:gd name="connsiteX2" fmla="*/ 5797120 w 6156019"/>
              <a:gd name="connsiteY2" fmla="*/ 1114600 h 4653160"/>
              <a:gd name="connsiteX3" fmla="*/ 5803233 w 6156019"/>
              <a:gd name="connsiteY3" fmla="*/ 4237883 h 4653160"/>
              <a:gd name="connsiteX4" fmla="*/ 227944 w 6156019"/>
              <a:gd name="connsiteY4" fmla="*/ 4249685 h 4653160"/>
              <a:gd name="connsiteX0" fmla="*/ 2254 w 5930329"/>
              <a:gd name="connsiteY0" fmla="*/ 4249685 h 4728827"/>
              <a:gd name="connsiteX1" fmla="*/ 1314301 w 5930329"/>
              <a:gd name="connsiteY1" fmla="*/ 829518 h 4728827"/>
              <a:gd name="connsiteX2" fmla="*/ 5571430 w 5930329"/>
              <a:gd name="connsiteY2" fmla="*/ 1114600 h 4728827"/>
              <a:gd name="connsiteX3" fmla="*/ 5577543 w 5930329"/>
              <a:gd name="connsiteY3" fmla="*/ 4237883 h 4728827"/>
              <a:gd name="connsiteX4" fmla="*/ 2254 w 5930329"/>
              <a:gd name="connsiteY4" fmla="*/ 4249685 h 4728827"/>
              <a:gd name="connsiteX0" fmla="*/ 2203 w 6070417"/>
              <a:gd name="connsiteY0" fmla="*/ 3625988 h 4413820"/>
              <a:gd name="connsiteX1" fmla="*/ 1444879 w 6070417"/>
              <a:gd name="connsiteY1" fmla="*/ 799587 h 4413820"/>
              <a:gd name="connsiteX2" fmla="*/ 5702008 w 6070417"/>
              <a:gd name="connsiteY2" fmla="*/ 1084669 h 4413820"/>
              <a:gd name="connsiteX3" fmla="*/ 5708121 w 6070417"/>
              <a:gd name="connsiteY3" fmla="*/ 4207952 h 4413820"/>
              <a:gd name="connsiteX4" fmla="*/ 2203 w 6070417"/>
              <a:gd name="connsiteY4" fmla="*/ 3625988 h 4413820"/>
              <a:gd name="connsiteX0" fmla="*/ 53060 w 6121274"/>
              <a:gd name="connsiteY0" fmla="*/ 3625988 h 4456797"/>
              <a:gd name="connsiteX1" fmla="*/ 1495736 w 6121274"/>
              <a:gd name="connsiteY1" fmla="*/ 799587 h 4456797"/>
              <a:gd name="connsiteX2" fmla="*/ 5752865 w 6121274"/>
              <a:gd name="connsiteY2" fmla="*/ 1084669 h 4456797"/>
              <a:gd name="connsiteX3" fmla="*/ 5758978 w 6121274"/>
              <a:gd name="connsiteY3" fmla="*/ 4207952 h 4456797"/>
              <a:gd name="connsiteX4" fmla="*/ 53060 w 6121274"/>
              <a:gd name="connsiteY4" fmla="*/ 3625988 h 4456797"/>
              <a:gd name="connsiteX0" fmla="*/ 193599 w 6018185"/>
              <a:gd name="connsiteY0" fmla="*/ 3625988 h 4743687"/>
              <a:gd name="connsiteX1" fmla="*/ 1636275 w 6018185"/>
              <a:gd name="connsiteY1" fmla="*/ 799587 h 4743687"/>
              <a:gd name="connsiteX2" fmla="*/ 5893404 w 6018185"/>
              <a:gd name="connsiteY2" fmla="*/ 1084669 h 4743687"/>
              <a:gd name="connsiteX3" fmla="*/ 5578883 w 6018185"/>
              <a:gd name="connsiteY3" fmla="*/ 4623588 h 4743687"/>
              <a:gd name="connsiteX4" fmla="*/ 193599 w 6018185"/>
              <a:gd name="connsiteY4" fmla="*/ 3625988 h 4743687"/>
              <a:gd name="connsiteX0" fmla="*/ 193599 w 6018185"/>
              <a:gd name="connsiteY0" fmla="*/ 3625988 h 4915691"/>
              <a:gd name="connsiteX1" fmla="*/ 1636275 w 6018185"/>
              <a:gd name="connsiteY1" fmla="*/ 799587 h 4915691"/>
              <a:gd name="connsiteX2" fmla="*/ 5893404 w 6018185"/>
              <a:gd name="connsiteY2" fmla="*/ 1084669 h 4915691"/>
              <a:gd name="connsiteX3" fmla="*/ 5578883 w 6018185"/>
              <a:gd name="connsiteY3" fmla="*/ 4623588 h 4915691"/>
              <a:gd name="connsiteX4" fmla="*/ 3091886 w 6018185"/>
              <a:gd name="connsiteY4" fmla="*/ 4595458 h 4915691"/>
              <a:gd name="connsiteX5" fmla="*/ 193599 w 6018185"/>
              <a:gd name="connsiteY5" fmla="*/ 3625988 h 4915691"/>
              <a:gd name="connsiteX0" fmla="*/ 29539 w 5759925"/>
              <a:gd name="connsiteY0" fmla="*/ 3625988 h 5631302"/>
              <a:gd name="connsiteX1" fmla="*/ 1472215 w 5759925"/>
              <a:gd name="connsiteY1" fmla="*/ 799587 h 5631302"/>
              <a:gd name="connsiteX2" fmla="*/ 5729344 w 5759925"/>
              <a:gd name="connsiteY2" fmla="*/ 1084669 h 5631302"/>
              <a:gd name="connsiteX3" fmla="*/ 5414823 w 5759925"/>
              <a:gd name="connsiteY3" fmla="*/ 4623588 h 5631302"/>
              <a:gd name="connsiteX4" fmla="*/ 2559691 w 5759925"/>
              <a:gd name="connsiteY4" fmla="*/ 5592986 h 5631302"/>
              <a:gd name="connsiteX5" fmla="*/ 29539 w 5759925"/>
              <a:gd name="connsiteY5" fmla="*/ 3625988 h 5631302"/>
              <a:gd name="connsiteX0" fmla="*/ 27945 w 5817782"/>
              <a:gd name="connsiteY0" fmla="*/ 3937721 h 5646152"/>
              <a:gd name="connsiteX1" fmla="*/ 1529998 w 5817782"/>
              <a:gd name="connsiteY1" fmla="*/ 814437 h 5646152"/>
              <a:gd name="connsiteX2" fmla="*/ 5787127 w 5817782"/>
              <a:gd name="connsiteY2" fmla="*/ 1099519 h 5646152"/>
              <a:gd name="connsiteX3" fmla="*/ 5472606 w 5817782"/>
              <a:gd name="connsiteY3" fmla="*/ 4638438 h 5646152"/>
              <a:gd name="connsiteX4" fmla="*/ 2617474 w 5817782"/>
              <a:gd name="connsiteY4" fmla="*/ 5607836 h 5646152"/>
              <a:gd name="connsiteX5" fmla="*/ 27945 w 5817782"/>
              <a:gd name="connsiteY5" fmla="*/ 3937721 h 5646152"/>
              <a:gd name="connsiteX0" fmla="*/ 27066 w 5852574"/>
              <a:gd name="connsiteY0" fmla="*/ 4000095 h 5649150"/>
              <a:gd name="connsiteX1" fmla="*/ 1564745 w 5852574"/>
              <a:gd name="connsiteY1" fmla="*/ 817435 h 5649150"/>
              <a:gd name="connsiteX2" fmla="*/ 5821874 w 5852574"/>
              <a:gd name="connsiteY2" fmla="*/ 1102517 h 5649150"/>
              <a:gd name="connsiteX3" fmla="*/ 5507353 w 5852574"/>
              <a:gd name="connsiteY3" fmla="*/ 4641436 h 5649150"/>
              <a:gd name="connsiteX4" fmla="*/ 2652221 w 5852574"/>
              <a:gd name="connsiteY4" fmla="*/ 5610834 h 5649150"/>
              <a:gd name="connsiteX5" fmla="*/ 27066 w 5852574"/>
              <a:gd name="connsiteY5" fmla="*/ 4000095 h 5649150"/>
              <a:gd name="connsiteX0" fmla="*/ 39943 w 5865451"/>
              <a:gd name="connsiteY0" fmla="*/ 4000095 h 5785122"/>
              <a:gd name="connsiteX1" fmla="*/ 1577622 w 5865451"/>
              <a:gd name="connsiteY1" fmla="*/ 817435 h 5785122"/>
              <a:gd name="connsiteX2" fmla="*/ 5834751 w 5865451"/>
              <a:gd name="connsiteY2" fmla="*/ 1102517 h 5785122"/>
              <a:gd name="connsiteX3" fmla="*/ 5520230 w 5865451"/>
              <a:gd name="connsiteY3" fmla="*/ 4641436 h 5785122"/>
              <a:gd name="connsiteX4" fmla="*/ 2961981 w 5865451"/>
              <a:gd name="connsiteY4" fmla="*/ 5753338 h 5785122"/>
              <a:gd name="connsiteX5" fmla="*/ 39943 w 5865451"/>
              <a:gd name="connsiteY5" fmla="*/ 4000095 h 5785122"/>
              <a:gd name="connsiteX0" fmla="*/ 39943 w 7000658"/>
              <a:gd name="connsiteY0" fmla="*/ 4000095 h 5820006"/>
              <a:gd name="connsiteX1" fmla="*/ 1577622 w 7000658"/>
              <a:gd name="connsiteY1" fmla="*/ 817435 h 5820006"/>
              <a:gd name="connsiteX2" fmla="*/ 5834751 w 7000658"/>
              <a:gd name="connsiteY2" fmla="*/ 1102517 h 5820006"/>
              <a:gd name="connsiteX3" fmla="*/ 6921518 w 7000658"/>
              <a:gd name="connsiteY3" fmla="*/ 5033321 h 5820006"/>
              <a:gd name="connsiteX4" fmla="*/ 2961981 w 7000658"/>
              <a:gd name="connsiteY4" fmla="*/ 5753338 h 5820006"/>
              <a:gd name="connsiteX5" fmla="*/ 39943 w 7000658"/>
              <a:gd name="connsiteY5" fmla="*/ 4000095 h 5820006"/>
              <a:gd name="connsiteX0" fmla="*/ 39943 w 7324239"/>
              <a:gd name="connsiteY0" fmla="*/ 4000095 h 5770571"/>
              <a:gd name="connsiteX1" fmla="*/ 1577622 w 7324239"/>
              <a:gd name="connsiteY1" fmla="*/ 817435 h 5770571"/>
              <a:gd name="connsiteX2" fmla="*/ 5834751 w 7324239"/>
              <a:gd name="connsiteY2" fmla="*/ 1102517 h 5770571"/>
              <a:gd name="connsiteX3" fmla="*/ 6921518 w 7324239"/>
              <a:gd name="connsiteY3" fmla="*/ 5033321 h 5770571"/>
              <a:gd name="connsiteX4" fmla="*/ 2961981 w 7324239"/>
              <a:gd name="connsiteY4" fmla="*/ 5753338 h 5770571"/>
              <a:gd name="connsiteX5" fmla="*/ 39943 w 7324239"/>
              <a:gd name="connsiteY5" fmla="*/ 4000095 h 5770571"/>
              <a:gd name="connsiteX0" fmla="*/ 39943 w 6939952"/>
              <a:gd name="connsiteY0" fmla="*/ 4000095 h 5770571"/>
              <a:gd name="connsiteX1" fmla="*/ 1577622 w 6939952"/>
              <a:gd name="connsiteY1" fmla="*/ 817435 h 5770571"/>
              <a:gd name="connsiteX2" fmla="*/ 5834751 w 6939952"/>
              <a:gd name="connsiteY2" fmla="*/ 1102517 h 5770571"/>
              <a:gd name="connsiteX3" fmla="*/ 6921518 w 6939952"/>
              <a:gd name="connsiteY3" fmla="*/ 5033321 h 5770571"/>
              <a:gd name="connsiteX4" fmla="*/ 2961981 w 6939952"/>
              <a:gd name="connsiteY4" fmla="*/ 5753338 h 5770571"/>
              <a:gd name="connsiteX5" fmla="*/ 39943 w 6939952"/>
              <a:gd name="connsiteY5" fmla="*/ 4000095 h 5770571"/>
              <a:gd name="connsiteX0" fmla="*/ 39943 w 6939952"/>
              <a:gd name="connsiteY0" fmla="*/ 4000095 h 5774179"/>
              <a:gd name="connsiteX1" fmla="*/ 1577622 w 6939952"/>
              <a:gd name="connsiteY1" fmla="*/ 817435 h 5774179"/>
              <a:gd name="connsiteX2" fmla="*/ 5834751 w 6939952"/>
              <a:gd name="connsiteY2" fmla="*/ 1102517 h 5774179"/>
              <a:gd name="connsiteX3" fmla="*/ 6921518 w 6939952"/>
              <a:gd name="connsiteY3" fmla="*/ 5033321 h 5774179"/>
              <a:gd name="connsiteX4" fmla="*/ 2961981 w 6939952"/>
              <a:gd name="connsiteY4" fmla="*/ 5753338 h 5774179"/>
              <a:gd name="connsiteX5" fmla="*/ 39943 w 6939952"/>
              <a:gd name="connsiteY5" fmla="*/ 4000095 h 5774179"/>
              <a:gd name="connsiteX0" fmla="*/ 62517 w 6962526"/>
              <a:gd name="connsiteY0" fmla="*/ 4000095 h 5914074"/>
              <a:gd name="connsiteX1" fmla="*/ 1600196 w 6962526"/>
              <a:gd name="connsiteY1" fmla="*/ 817435 h 5914074"/>
              <a:gd name="connsiteX2" fmla="*/ 5857325 w 6962526"/>
              <a:gd name="connsiteY2" fmla="*/ 1102517 h 5914074"/>
              <a:gd name="connsiteX3" fmla="*/ 6944092 w 6962526"/>
              <a:gd name="connsiteY3" fmla="*/ 5033321 h 5914074"/>
              <a:gd name="connsiteX4" fmla="*/ 3447693 w 6962526"/>
              <a:gd name="connsiteY4" fmla="*/ 5895842 h 5914074"/>
              <a:gd name="connsiteX5" fmla="*/ 62517 w 6962526"/>
              <a:gd name="connsiteY5" fmla="*/ 4000095 h 5914074"/>
              <a:gd name="connsiteX0" fmla="*/ 62517 w 6962526"/>
              <a:gd name="connsiteY0" fmla="*/ 4000095 h 5909063"/>
              <a:gd name="connsiteX1" fmla="*/ 1600196 w 6962526"/>
              <a:gd name="connsiteY1" fmla="*/ 817435 h 5909063"/>
              <a:gd name="connsiteX2" fmla="*/ 5857325 w 6962526"/>
              <a:gd name="connsiteY2" fmla="*/ 1102517 h 5909063"/>
              <a:gd name="connsiteX3" fmla="*/ 6944092 w 6962526"/>
              <a:gd name="connsiteY3" fmla="*/ 5033321 h 5909063"/>
              <a:gd name="connsiteX4" fmla="*/ 3447693 w 6962526"/>
              <a:gd name="connsiteY4" fmla="*/ 5895842 h 5909063"/>
              <a:gd name="connsiteX5" fmla="*/ 62517 w 6962526"/>
              <a:gd name="connsiteY5" fmla="*/ 4000095 h 5909063"/>
              <a:gd name="connsiteX0" fmla="*/ 72715 w 7004788"/>
              <a:gd name="connsiteY0" fmla="*/ 4473865 h 6382833"/>
              <a:gd name="connsiteX1" fmla="*/ 1610394 w 7004788"/>
              <a:gd name="connsiteY1" fmla="*/ 1291205 h 6382833"/>
              <a:gd name="connsiteX2" fmla="*/ 6948178 w 7004788"/>
              <a:gd name="connsiteY2" fmla="*/ 923144 h 6382833"/>
              <a:gd name="connsiteX3" fmla="*/ 6954290 w 7004788"/>
              <a:gd name="connsiteY3" fmla="*/ 5507091 h 6382833"/>
              <a:gd name="connsiteX4" fmla="*/ 3457891 w 7004788"/>
              <a:gd name="connsiteY4" fmla="*/ 6369612 h 6382833"/>
              <a:gd name="connsiteX5" fmla="*/ 72715 w 7004788"/>
              <a:gd name="connsiteY5" fmla="*/ 4473865 h 6382833"/>
              <a:gd name="connsiteX0" fmla="*/ 106881 w 7038954"/>
              <a:gd name="connsiteY0" fmla="*/ 4547924 h 6456892"/>
              <a:gd name="connsiteX1" fmla="*/ 1415960 w 7038954"/>
              <a:gd name="connsiteY1" fmla="*/ 1109770 h 6456892"/>
              <a:gd name="connsiteX2" fmla="*/ 6982344 w 7038954"/>
              <a:gd name="connsiteY2" fmla="*/ 997203 h 6456892"/>
              <a:gd name="connsiteX3" fmla="*/ 6988456 w 7038954"/>
              <a:gd name="connsiteY3" fmla="*/ 5581150 h 6456892"/>
              <a:gd name="connsiteX4" fmla="*/ 3492057 w 7038954"/>
              <a:gd name="connsiteY4" fmla="*/ 6443671 h 6456892"/>
              <a:gd name="connsiteX5" fmla="*/ 106881 w 7038954"/>
              <a:gd name="connsiteY5" fmla="*/ 4547924 h 6456892"/>
              <a:gd name="connsiteX0" fmla="*/ 107112 w 7040332"/>
              <a:gd name="connsiteY0" fmla="*/ 4975368 h 6884336"/>
              <a:gd name="connsiteX1" fmla="*/ 1416191 w 7040332"/>
              <a:gd name="connsiteY1" fmla="*/ 1537214 h 6884336"/>
              <a:gd name="connsiteX2" fmla="*/ 6996022 w 7040332"/>
              <a:gd name="connsiteY2" fmla="*/ 866594 h 6884336"/>
              <a:gd name="connsiteX3" fmla="*/ 6988687 w 7040332"/>
              <a:gd name="connsiteY3" fmla="*/ 6008594 h 6884336"/>
              <a:gd name="connsiteX4" fmla="*/ 3492288 w 7040332"/>
              <a:gd name="connsiteY4" fmla="*/ 6871115 h 6884336"/>
              <a:gd name="connsiteX5" fmla="*/ 107112 w 7040332"/>
              <a:gd name="connsiteY5" fmla="*/ 4975368 h 6884336"/>
              <a:gd name="connsiteX0" fmla="*/ 125032 w 7058252"/>
              <a:gd name="connsiteY0" fmla="*/ 5026174 h 6935142"/>
              <a:gd name="connsiteX1" fmla="*/ 1339981 w 7058252"/>
              <a:gd name="connsiteY1" fmla="*/ 1386314 h 6935142"/>
              <a:gd name="connsiteX2" fmla="*/ 7013942 w 7058252"/>
              <a:gd name="connsiteY2" fmla="*/ 917400 h 6935142"/>
              <a:gd name="connsiteX3" fmla="*/ 7006607 w 7058252"/>
              <a:gd name="connsiteY3" fmla="*/ 6059400 h 6935142"/>
              <a:gd name="connsiteX4" fmla="*/ 3510208 w 7058252"/>
              <a:gd name="connsiteY4" fmla="*/ 6921921 h 6935142"/>
              <a:gd name="connsiteX5" fmla="*/ 125032 w 7058252"/>
              <a:gd name="connsiteY5" fmla="*/ 5026174 h 6935142"/>
              <a:gd name="connsiteX0" fmla="*/ 96994 w 7030214"/>
              <a:gd name="connsiteY0" fmla="*/ 5112058 h 7021026"/>
              <a:gd name="connsiteX1" fmla="*/ 1311943 w 7030214"/>
              <a:gd name="connsiteY1" fmla="*/ 1472198 h 7021026"/>
              <a:gd name="connsiteX2" fmla="*/ 6985904 w 7030214"/>
              <a:gd name="connsiteY2" fmla="*/ 1003284 h 7021026"/>
              <a:gd name="connsiteX3" fmla="*/ 6978569 w 7030214"/>
              <a:gd name="connsiteY3" fmla="*/ 6145284 h 7021026"/>
              <a:gd name="connsiteX4" fmla="*/ 3482170 w 7030214"/>
              <a:gd name="connsiteY4" fmla="*/ 7007805 h 7021026"/>
              <a:gd name="connsiteX5" fmla="*/ 96994 w 7030214"/>
              <a:gd name="connsiteY5" fmla="*/ 5112058 h 7021026"/>
              <a:gd name="connsiteX0" fmla="*/ 165399 w 7098619"/>
              <a:gd name="connsiteY0" fmla="*/ 5137158 h 7046126"/>
              <a:gd name="connsiteX1" fmla="*/ 1030724 w 7098619"/>
              <a:gd name="connsiteY1" fmla="*/ 1416616 h 7046126"/>
              <a:gd name="connsiteX2" fmla="*/ 7054309 w 7098619"/>
              <a:gd name="connsiteY2" fmla="*/ 1028384 h 7046126"/>
              <a:gd name="connsiteX3" fmla="*/ 7046974 w 7098619"/>
              <a:gd name="connsiteY3" fmla="*/ 6170384 h 7046126"/>
              <a:gd name="connsiteX4" fmla="*/ 3550575 w 7098619"/>
              <a:gd name="connsiteY4" fmla="*/ 7032905 h 7046126"/>
              <a:gd name="connsiteX5" fmla="*/ 165399 w 7098619"/>
              <a:gd name="connsiteY5" fmla="*/ 5137158 h 7046126"/>
              <a:gd name="connsiteX0" fmla="*/ 175351 w 7108571"/>
              <a:gd name="connsiteY0" fmla="*/ 5226784 h 7135752"/>
              <a:gd name="connsiteX1" fmla="*/ 1040676 w 7108571"/>
              <a:gd name="connsiteY1" fmla="*/ 1506242 h 7135752"/>
              <a:gd name="connsiteX2" fmla="*/ 7064261 w 7108571"/>
              <a:gd name="connsiteY2" fmla="*/ 1118010 h 7135752"/>
              <a:gd name="connsiteX3" fmla="*/ 7056926 w 7108571"/>
              <a:gd name="connsiteY3" fmla="*/ 6260010 h 7135752"/>
              <a:gd name="connsiteX4" fmla="*/ 3560527 w 7108571"/>
              <a:gd name="connsiteY4" fmla="*/ 7122531 h 7135752"/>
              <a:gd name="connsiteX5" fmla="*/ 175351 w 7108571"/>
              <a:gd name="connsiteY5" fmla="*/ 5226784 h 7135752"/>
              <a:gd name="connsiteX0" fmla="*/ 175351 w 7108571"/>
              <a:gd name="connsiteY0" fmla="*/ 5226784 h 7127573"/>
              <a:gd name="connsiteX1" fmla="*/ 1040676 w 7108571"/>
              <a:gd name="connsiteY1" fmla="*/ 1506242 h 7127573"/>
              <a:gd name="connsiteX2" fmla="*/ 7064261 w 7108571"/>
              <a:gd name="connsiteY2" fmla="*/ 1118010 h 7127573"/>
              <a:gd name="connsiteX3" fmla="*/ 7056926 w 7108571"/>
              <a:gd name="connsiteY3" fmla="*/ 6260010 h 7127573"/>
              <a:gd name="connsiteX4" fmla="*/ 3560527 w 7108571"/>
              <a:gd name="connsiteY4" fmla="*/ 7122531 h 7127573"/>
              <a:gd name="connsiteX5" fmla="*/ 175351 w 7108571"/>
              <a:gd name="connsiteY5" fmla="*/ 5226784 h 7127573"/>
              <a:gd name="connsiteX0" fmla="*/ 175351 w 7170557"/>
              <a:gd name="connsiteY0" fmla="*/ 5226784 h 7154795"/>
              <a:gd name="connsiteX1" fmla="*/ 1040676 w 7170557"/>
              <a:gd name="connsiteY1" fmla="*/ 1506242 h 7154795"/>
              <a:gd name="connsiteX2" fmla="*/ 7064261 w 7170557"/>
              <a:gd name="connsiteY2" fmla="*/ 1118010 h 7154795"/>
              <a:gd name="connsiteX3" fmla="*/ 7124161 w 7170557"/>
              <a:gd name="connsiteY3" fmla="*/ 6643252 h 7154795"/>
              <a:gd name="connsiteX4" fmla="*/ 3560527 w 7170557"/>
              <a:gd name="connsiteY4" fmla="*/ 7122531 h 7154795"/>
              <a:gd name="connsiteX5" fmla="*/ 175351 w 7170557"/>
              <a:gd name="connsiteY5" fmla="*/ 5226784 h 7154795"/>
              <a:gd name="connsiteX0" fmla="*/ 175351 w 7170557"/>
              <a:gd name="connsiteY0" fmla="*/ 5226784 h 7135754"/>
              <a:gd name="connsiteX1" fmla="*/ 1040676 w 7170557"/>
              <a:gd name="connsiteY1" fmla="*/ 1506242 h 7135754"/>
              <a:gd name="connsiteX2" fmla="*/ 7064261 w 7170557"/>
              <a:gd name="connsiteY2" fmla="*/ 1118010 h 7135754"/>
              <a:gd name="connsiteX3" fmla="*/ 7124161 w 7170557"/>
              <a:gd name="connsiteY3" fmla="*/ 6643252 h 7135754"/>
              <a:gd name="connsiteX4" fmla="*/ 3560527 w 7170557"/>
              <a:gd name="connsiteY4" fmla="*/ 7122531 h 7135754"/>
              <a:gd name="connsiteX5" fmla="*/ 175351 w 7170557"/>
              <a:gd name="connsiteY5" fmla="*/ 5226784 h 7135754"/>
              <a:gd name="connsiteX0" fmla="*/ 192451 w 7187657"/>
              <a:gd name="connsiteY0" fmla="*/ 5278777 h 7187747"/>
              <a:gd name="connsiteX1" fmla="*/ 1057776 w 7187657"/>
              <a:gd name="connsiteY1" fmla="*/ 1558235 h 7187747"/>
              <a:gd name="connsiteX2" fmla="*/ 7081361 w 7187657"/>
              <a:gd name="connsiteY2" fmla="*/ 1170003 h 7187747"/>
              <a:gd name="connsiteX3" fmla="*/ 7141261 w 7187657"/>
              <a:gd name="connsiteY3" fmla="*/ 6695245 h 7187747"/>
              <a:gd name="connsiteX4" fmla="*/ 3577627 w 7187657"/>
              <a:gd name="connsiteY4" fmla="*/ 7174524 h 7187747"/>
              <a:gd name="connsiteX5" fmla="*/ 192451 w 7187657"/>
              <a:gd name="connsiteY5" fmla="*/ 5278777 h 7187747"/>
              <a:gd name="connsiteX0" fmla="*/ 2866 w 6998072"/>
              <a:gd name="connsiteY0" fmla="*/ 5197304 h 7106274"/>
              <a:gd name="connsiteX1" fmla="*/ 2865079 w 6998072"/>
              <a:gd name="connsiteY1" fmla="*/ 1705362 h 7106274"/>
              <a:gd name="connsiteX2" fmla="*/ 6891776 w 6998072"/>
              <a:gd name="connsiteY2" fmla="*/ 1088530 h 7106274"/>
              <a:gd name="connsiteX3" fmla="*/ 6951676 w 6998072"/>
              <a:gd name="connsiteY3" fmla="*/ 6613772 h 7106274"/>
              <a:gd name="connsiteX4" fmla="*/ 3388042 w 6998072"/>
              <a:gd name="connsiteY4" fmla="*/ 7093051 h 7106274"/>
              <a:gd name="connsiteX5" fmla="*/ 2866 w 6998072"/>
              <a:gd name="connsiteY5" fmla="*/ 5197304 h 7106274"/>
              <a:gd name="connsiteX0" fmla="*/ 1495 w 6996701"/>
              <a:gd name="connsiteY0" fmla="*/ 5204802 h 7113772"/>
              <a:gd name="connsiteX1" fmla="*/ 2863708 w 6996701"/>
              <a:gd name="connsiteY1" fmla="*/ 1712860 h 7113772"/>
              <a:gd name="connsiteX2" fmla="*/ 6890405 w 6996701"/>
              <a:gd name="connsiteY2" fmla="*/ 1096028 h 7113772"/>
              <a:gd name="connsiteX3" fmla="*/ 6950305 w 6996701"/>
              <a:gd name="connsiteY3" fmla="*/ 6621270 h 7113772"/>
              <a:gd name="connsiteX4" fmla="*/ 3386671 w 6996701"/>
              <a:gd name="connsiteY4" fmla="*/ 7100549 h 7113772"/>
              <a:gd name="connsiteX5" fmla="*/ 1495 w 6996701"/>
              <a:gd name="connsiteY5" fmla="*/ 5204802 h 7113772"/>
              <a:gd name="connsiteX0" fmla="*/ 114146 w 7109352"/>
              <a:gd name="connsiteY0" fmla="*/ 5149953 h 7058923"/>
              <a:gd name="connsiteX1" fmla="*/ 313842 w 7109352"/>
              <a:gd name="connsiteY1" fmla="*/ 1826099 h 7058923"/>
              <a:gd name="connsiteX2" fmla="*/ 7003056 w 7109352"/>
              <a:gd name="connsiteY2" fmla="*/ 1041179 h 7058923"/>
              <a:gd name="connsiteX3" fmla="*/ 7062956 w 7109352"/>
              <a:gd name="connsiteY3" fmla="*/ 6566421 h 7058923"/>
              <a:gd name="connsiteX4" fmla="*/ 3499322 w 7109352"/>
              <a:gd name="connsiteY4" fmla="*/ 7045700 h 7058923"/>
              <a:gd name="connsiteX5" fmla="*/ 114146 w 7109352"/>
              <a:gd name="connsiteY5" fmla="*/ 5149953 h 7058923"/>
              <a:gd name="connsiteX0" fmla="*/ 1888574 w 6996922"/>
              <a:gd name="connsiteY0" fmla="*/ 5308702 h 6875893"/>
              <a:gd name="connsiteX1" fmla="*/ 201412 w 6996922"/>
              <a:gd name="connsiteY1" fmla="*/ 1636505 h 6875893"/>
              <a:gd name="connsiteX2" fmla="*/ 6890626 w 6996922"/>
              <a:gd name="connsiteY2" fmla="*/ 851585 h 6875893"/>
              <a:gd name="connsiteX3" fmla="*/ 6950526 w 6996922"/>
              <a:gd name="connsiteY3" fmla="*/ 6376827 h 6875893"/>
              <a:gd name="connsiteX4" fmla="*/ 3386892 w 6996922"/>
              <a:gd name="connsiteY4" fmla="*/ 6856106 h 6875893"/>
              <a:gd name="connsiteX5" fmla="*/ 1888574 w 6996922"/>
              <a:gd name="connsiteY5" fmla="*/ 5308702 h 6875893"/>
              <a:gd name="connsiteX0" fmla="*/ 1847876 w 6956224"/>
              <a:gd name="connsiteY0" fmla="*/ 5388719 h 6955910"/>
              <a:gd name="connsiteX1" fmla="*/ 204257 w 6956224"/>
              <a:gd name="connsiteY1" fmla="*/ 1397208 h 6955910"/>
              <a:gd name="connsiteX2" fmla="*/ 6849928 w 6956224"/>
              <a:gd name="connsiteY2" fmla="*/ 931602 h 6955910"/>
              <a:gd name="connsiteX3" fmla="*/ 6909828 w 6956224"/>
              <a:gd name="connsiteY3" fmla="*/ 6456844 h 6955910"/>
              <a:gd name="connsiteX4" fmla="*/ 3346194 w 6956224"/>
              <a:gd name="connsiteY4" fmla="*/ 6936123 h 6955910"/>
              <a:gd name="connsiteX5" fmla="*/ 1847876 w 6956224"/>
              <a:gd name="connsiteY5" fmla="*/ 5388719 h 6955910"/>
              <a:gd name="connsiteX0" fmla="*/ 1680737 w 6789085"/>
              <a:gd name="connsiteY0" fmla="*/ 5908231 h 7475422"/>
              <a:gd name="connsiteX1" fmla="*/ 37118 w 6789085"/>
              <a:gd name="connsiteY1" fmla="*/ 1916720 h 7475422"/>
              <a:gd name="connsiteX2" fmla="*/ 6682789 w 6789085"/>
              <a:gd name="connsiteY2" fmla="*/ 1451114 h 7475422"/>
              <a:gd name="connsiteX3" fmla="*/ 6742689 w 6789085"/>
              <a:gd name="connsiteY3" fmla="*/ 6976356 h 7475422"/>
              <a:gd name="connsiteX4" fmla="*/ 3179055 w 6789085"/>
              <a:gd name="connsiteY4" fmla="*/ 7455635 h 7475422"/>
              <a:gd name="connsiteX5" fmla="*/ 1680737 w 6789085"/>
              <a:gd name="connsiteY5" fmla="*/ 5908231 h 7475422"/>
              <a:gd name="connsiteX0" fmla="*/ 1673043 w 6781391"/>
              <a:gd name="connsiteY0" fmla="*/ 5908231 h 7009974"/>
              <a:gd name="connsiteX1" fmla="*/ 29424 w 6781391"/>
              <a:gd name="connsiteY1" fmla="*/ 1916720 h 7009974"/>
              <a:gd name="connsiteX2" fmla="*/ 6675095 w 6781391"/>
              <a:gd name="connsiteY2" fmla="*/ 1451114 h 7009974"/>
              <a:gd name="connsiteX3" fmla="*/ 6734995 w 6781391"/>
              <a:gd name="connsiteY3" fmla="*/ 6976356 h 7009974"/>
              <a:gd name="connsiteX4" fmla="*/ 558790 w 6781391"/>
              <a:gd name="connsiteY4" fmla="*/ 6976663 h 7009974"/>
              <a:gd name="connsiteX5" fmla="*/ 1673043 w 6781391"/>
              <a:gd name="connsiteY5" fmla="*/ 5908231 h 7009974"/>
              <a:gd name="connsiteX0" fmla="*/ 965292 w 7089640"/>
              <a:gd name="connsiteY0" fmla="*/ 5087314 h 6494621"/>
              <a:gd name="connsiteX1" fmla="*/ 337673 w 7089640"/>
              <a:gd name="connsiteY1" fmla="*/ 1386088 h 6494621"/>
              <a:gd name="connsiteX2" fmla="*/ 6983344 w 7089640"/>
              <a:gd name="connsiteY2" fmla="*/ 920482 h 6494621"/>
              <a:gd name="connsiteX3" fmla="*/ 7043244 w 7089640"/>
              <a:gd name="connsiteY3" fmla="*/ 6445724 h 6494621"/>
              <a:gd name="connsiteX4" fmla="*/ 867039 w 7089640"/>
              <a:gd name="connsiteY4" fmla="*/ 6446031 h 6494621"/>
              <a:gd name="connsiteX5" fmla="*/ 965292 w 7089640"/>
              <a:gd name="connsiteY5" fmla="*/ 5087314 h 6494621"/>
              <a:gd name="connsiteX0" fmla="*/ 864572 w 6988920"/>
              <a:gd name="connsiteY0" fmla="*/ 5157762 h 6565069"/>
              <a:gd name="connsiteX1" fmla="*/ 353067 w 6988920"/>
              <a:gd name="connsiteY1" fmla="*/ 1209793 h 6565069"/>
              <a:gd name="connsiteX2" fmla="*/ 6882624 w 6988920"/>
              <a:gd name="connsiteY2" fmla="*/ 990930 h 6565069"/>
              <a:gd name="connsiteX3" fmla="*/ 6942524 w 6988920"/>
              <a:gd name="connsiteY3" fmla="*/ 6516172 h 6565069"/>
              <a:gd name="connsiteX4" fmla="*/ 766319 w 6988920"/>
              <a:gd name="connsiteY4" fmla="*/ 6516479 h 6565069"/>
              <a:gd name="connsiteX5" fmla="*/ 864572 w 6988920"/>
              <a:gd name="connsiteY5" fmla="*/ 5157762 h 6565069"/>
              <a:gd name="connsiteX0" fmla="*/ 803231 w 6927579"/>
              <a:gd name="connsiteY0" fmla="*/ 5499440 h 6906747"/>
              <a:gd name="connsiteX1" fmla="*/ 291726 w 6927579"/>
              <a:gd name="connsiteY1" fmla="*/ 1551471 h 6906747"/>
              <a:gd name="connsiteX2" fmla="*/ 6821283 w 6927579"/>
              <a:gd name="connsiteY2" fmla="*/ 1332608 h 6906747"/>
              <a:gd name="connsiteX3" fmla="*/ 6881183 w 6927579"/>
              <a:gd name="connsiteY3" fmla="*/ 6857850 h 6906747"/>
              <a:gd name="connsiteX4" fmla="*/ 704978 w 6927579"/>
              <a:gd name="connsiteY4" fmla="*/ 6858157 h 6906747"/>
              <a:gd name="connsiteX5" fmla="*/ 803231 w 6927579"/>
              <a:gd name="connsiteY5" fmla="*/ 5499440 h 6906747"/>
              <a:gd name="connsiteX0" fmla="*/ 865520 w 6989868"/>
              <a:gd name="connsiteY0" fmla="*/ 5499440 h 7044175"/>
              <a:gd name="connsiteX1" fmla="*/ 354015 w 6989868"/>
              <a:gd name="connsiteY1" fmla="*/ 1551471 h 7044175"/>
              <a:gd name="connsiteX2" fmla="*/ 6883572 w 6989868"/>
              <a:gd name="connsiteY2" fmla="*/ 1332608 h 7044175"/>
              <a:gd name="connsiteX3" fmla="*/ 6943472 w 6989868"/>
              <a:gd name="connsiteY3" fmla="*/ 6857850 h 7044175"/>
              <a:gd name="connsiteX4" fmla="*/ 3089552 w 6989868"/>
              <a:gd name="connsiteY4" fmla="*/ 7003300 h 7044175"/>
              <a:gd name="connsiteX5" fmla="*/ 865520 w 6989868"/>
              <a:gd name="connsiteY5" fmla="*/ 5499440 h 7044175"/>
              <a:gd name="connsiteX0" fmla="*/ 878793 w 7075712"/>
              <a:gd name="connsiteY0" fmla="*/ 5596827 h 6701896"/>
              <a:gd name="connsiteX1" fmla="*/ 439859 w 7075712"/>
              <a:gd name="connsiteY1" fmla="*/ 1227944 h 6701896"/>
              <a:gd name="connsiteX2" fmla="*/ 6969416 w 7075712"/>
              <a:gd name="connsiteY2" fmla="*/ 1009081 h 6701896"/>
              <a:gd name="connsiteX3" fmla="*/ 7029316 w 7075712"/>
              <a:gd name="connsiteY3" fmla="*/ 6534323 h 6701896"/>
              <a:gd name="connsiteX4" fmla="*/ 3175396 w 7075712"/>
              <a:gd name="connsiteY4" fmla="*/ 6679773 h 6701896"/>
              <a:gd name="connsiteX5" fmla="*/ 878793 w 7075712"/>
              <a:gd name="connsiteY5" fmla="*/ 5596827 h 6701896"/>
              <a:gd name="connsiteX0" fmla="*/ 817906 w 7014825"/>
              <a:gd name="connsiteY0" fmla="*/ 5596827 h 6701896"/>
              <a:gd name="connsiteX1" fmla="*/ 378972 w 7014825"/>
              <a:gd name="connsiteY1" fmla="*/ 1227944 h 6701896"/>
              <a:gd name="connsiteX2" fmla="*/ 6908529 w 7014825"/>
              <a:gd name="connsiteY2" fmla="*/ 1009081 h 6701896"/>
              <a:gd name="connsiteX3" fmla="*/ 6968429 w 7014825"/>
              <a:gd name="connsiteY3" fmla="*/ 6534323 h 6701896"/>
              <a:gd name="connsiteX4" fmla="*/ 3114509 w 7014825"/>
              <a:gd name="connsiteY4" fmla="*/ 6679773 h 6701896"/>
              <a:gd name="connsiteX5" fmla="*/ 817906 w 7014825"/>
              <a:gd name="connsiteY5" fmla="*/ 5596827 h 6701896"/>
              <a:gd name="connsiteX0" fmla="*/ 893966 w 7090885"/>
              <a:gd name="connsiteY0" fmla="*/ 5596827 h 6701896"/>
              <a:gd name="connsiteX1" fmla="*/ 455032 w 7090885"/>
              <a:gd name="connsiteY1" fmla="*/ 1227944 h 6701896"/>
              <a:gd name="connsiteX2" fmla="*/ 6984589 w 7090885"/>
              <a:gd name="connsiteY2" fmla="*/ 1009081 h 6701896"/>
              <a:gd name="connsiteX3" fmla="*/ 7044489 w 7090885"/>
              <a:gd name="connsiteY3" fmla="*/ 6534323 h 6701896"/>
              <a:gd name="connsiteX4" fmla="*/ 3190569 w 7090885"/>
              <a:gd name="connsiteY4" fmla="*/ 6679773 h 6701896"/>
              <a:gd name="connsiteX5" fmla="*/ 893966 w 7090885"/>
              <a:gd name="connsiteY5" fmla="*/ 5596827 h 6701896"/>
              <a:gd name="connsiteX0" fmla="*/ 773381 w 6970300"/>
              <a:gd name="connsiteY0" fmla="*/ 5596827 h 6701896"/>
              <a:gd name="connsiteX1" fmla="*/ 334447 w 6970300"/>
              <a:gd name="connsiteY1" fmla="*/ 1227944 h 6701896"/>
              <a:gd name="connsiteX2" fmla="*/ 6864004 w 6970300"/>
              <a:gd name="connsiteY2" fmla="*/ 1009081 h 6701896"/>
              <a:gd name="connsiteX3" fmla="*/ 6923904 w 6970300"/>
              <a:gd name="connsiteY3" fmla="*/ 6534323 h 6701896"/>
              <a:gd name="connsiteX4" fmla="*/ 3069984 w 6970300"/>
              <a:gd name="connsiteY4" fmla="*/ 6679773 h 6701896"/>
              <a:gd name="connsiteX5" fmla="*/ 773381 w 6970300"/>
              <a:gd name="connsiteY5" fmla="*/ 5596827 h 6701896"/>
              <a:gd name="connsiteX0" fmla="*/ 795529 w 6992448"/>
              <a:gd name="connsiteY0" fmla="*/ 5596827 h 6701896"/>
              <a:gd name="connsiteX1" fmla="*/ 356595 w 6992448"/>
              <a:gd name="connsiteY1" fmla="*/ 1227944 h 6701896"/>
              <a:gd name="connsiteX2" fmla="*/ 6886152 w 6992448"/>
              <a:gd name="connsiteY2" fmla="*/ 1009081 h 6701896"/>
              <a:gd name="connsiteX3" fmla="*/ 6946052 w 6992448"/>
              <a:gd name="connsiteY3" fmla="*/ 6534323 h 6701896"/>
              <a:gd name="connsiteX4" fmla="*/ 3092132 w 6992448"/>
              <a:gd name="connsiteY4" fmla="*/ 6679773 h 6701896"/>
              <a:gd name="connsiteX5" fmla="*/ 795529 w 6992448"/>
              <a:gd name="connsiteY5" fmla="*/ 5596827 h 6701896"/>
              <a:gd name="connsiteX0" fmla="*/ 893966 w 7090885"/>
              <a:gd name="connsiteY0" fmla="*/ 5596827 h 6534339"/>
              <a:gd name="connsiteX1" fmla="*/ 455032 w 7090885"/>
              <a:gd name="connsiteY1" fmla="*/ 1227944 h 6534339"/>
              <a:gd name="connsiteX2" fmla="*/ 6984589 w 7090885"/>
              <a:gd name="connsiteY2" fmla="*/ 1009081 h 6534339"/>
              <a:gd name="connsiteX3" fmla="*/ 7044489 w 7090885"/>
              <a:gd name="connsiteY3" fmla="*/ 6534323 h 6534339"/>
              <a:gd name="connsiteX4" fmla="*/ 3625997 w 7090885"/>
              <a:gd name="connsiteY4" fmla="*/ 6302402 h 6534339"/>
              <a:gd name="connsiteX5" fmla="*/ 893966 w 7090885"/>
              <a:gd name="connsiteY5" fmla="*/ 5596827 h 6534339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45471 w 7142051"/>
              <a:gd name="connsiteY0" fmla="*/ 5808938 h 7631818"/>
              <a:gd name="connsiteX1" fmla="*/ 479109 w 7142051"/>
              <a:gd name="connsiteY1" fmla="*/ 1236855 h 7631818"/>
              <a:gd name="connsiteX2" fmla="*/ 7008666 w 7142051"/>
              <a:gd name="connsiteY2" fmla="*/ 1017992 h 7631818"/>
              <a:gd name="connsiteX3" fmla="*/ 7097594 w 7142051"/>
              <a:gd name="connsiteY3" fmla="*/ 7631806 h 7631818"/>
              <a:gd name="connsiteX4" fmla="*/ 3650074 w 7142051"/>
              <a:gd name="connsiteY4" fmla="*/ 6311313 h 7631818"/>
              <a:gd name="connsiteX5" fmla="*/ 845471 w 7142051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36657 w 7133237"/>
              <a:gd name="connsiteY0" fmla="*/ 5999472 h 7822352"/>
              <a:gd name="connsiteX1" fmla="*/ 470295 w 7133237"/>
              <a:gd name="connsiteY1" fmla="*/ 1427389 h 7822352"/>
              <a:gd name="connsiteX2" fmla="*/ 6999852 w 7133237"/>
              <a:gd name="connsiteY2" fmla="*/ 1208526 h 7822352"/>
              <a:gd name="connsiteX3" fmla="*/ 7088780 w 7133237"/>
              <a:gd name="connsiteY3" fmla="*/ 7822340 h 7822352"/>
              <a:gd name="connsiteX4" fmla="*/ 4076688 w 7133237"/>
              <a:gd name="connsiteY4" fmla="*/ 6501847 h 7822352"/>
              <a:gd name="connsiteX5" fmla="*/ 836657 w 7133237"/>
              <a:gd name="connsiteY5" fmla="*/ 5999472 h 7822352"/>
              <a:gd name="connsiteX0" fmla="*/ 785167 w 7081747"/>
              <a:gd name="connsiteY0" fmla="*/ 6041594 h 7864474"/>
              <a:gd name="connsiteX1" fmla="*/ 418805 w 7081747"/>
              <a:gd name="connsiteY1" fmla="*/ 1469511 h 7864474"/>
              <a:gd name="connsiteX2" fmla="*/ 6948362 w 7081747"/>
              <a:gd name="connsiteY2" fmla="*/ 1250648 h 7864474"/>
              <a:gd name="connsiteX3" fmla="*/ 7037290 w 7081747"/>
              <a:gd name="connsiteY3" fmla="*/ 7864462 h 7864474"/>
              <a:gd name="connsiteX4" fmla="*/ 4025198 w 7081747"/>
              <a:gd name="connsiteY4" fmla="*/ 6543969 h 7864474"/>
              <a:gd name="connsiteX5" fmla="*/ 785167 w 7081747"/>
              <a:gd name="connsiteY5" fmla="*/ 6041594 h 7864474"/>
              <a:gd name="connsiteX0" fmla="*/ 791601 w 7062597"/>
              <a:gd name="connsiteY0" fmla="*/ 4973221 h 6796107"/>
              <a:gd name="connsiteX1" fmla="*/ 425239 w 7062597"/>
              <a:gd name="connsiteY1" fmla="*/ 401138 h 6796107"/>
              <a:gd name="connsiteX2" fmla="*/ 5996854 w 7062597"/>
              <a:gd name="connsiteY2" fmla="*/ 1586533 h 6796107"/>
              <a:gd name="connsiteX3" fmla="*/ 7043724 w 7062597"/>
              <a:gd name="connsiteY3" fmla="*/ 6796089 h 6796107"/>
              <a:gd name="connsiteX4" fmla="*/ 4031632 w 7062597"/>
              <a:gd name="connsiteY4" fmla="*/ 5475596 h 6796107"/>
              <a:gd name="connsiteX5" fmla="*/ 791601 w 7062597"/>
              <a:gd name="connsiteY5" fmla="*/ 4973221 h 6796107"/>
              <a:gd name="connsiteX0" fmla="*/ 791601 w 7062597"/>
              <a:gd name="connsiteY0" fmla="*/ 5163390 h 6986276"/>
              <a:gd name="connsiteX1" fmla="*/ 425239 w 7062597"/>
              <a:gd name="connsiteY1" fmla="*/ 591307 h 6986276"/>
              <a:gd name="connsiteX2" fmla="*/ 5996854 w 7062597"/>
              <a:gd name="connsiteY2" fmla="*/ 1776702 h 6986276"/>
              <a:gd name="connsiteX3" fmla="*/ 7043724 w 7062597"/>
              <a:gd name="connsiteY3" fmla="*/ 6986258 h 6986276"/>
              <a:gd name="connsiteX4" fmla="*/ 4031632 w 7062597"/>
              <a:gd name="connsiteY4" fmla="*/ 5665765 h 6986276"/>
              <a:gd name="connsiteX5" fmla="*/ 791601 w 7062597"/>
              <a:gd name="connsiteY5" fmla="*/ 5163390 h 6986276"/>
              <a:gd name="connsiteX0" fmla="*/ 791601 w 7074931"/>
              <a:gd name="connsiteY0" fmla="*/ 5163390 h 6986269"/>
              <a:gd name="connsiteX1" fmla="*/ 425239 w 7074931"/>
              <a:gd name="connsiteY1" fmla="*/ 591307 h 6986269"/>
              <a:gd name="connsiteX2" fmla="*/ 5996854 w 7074931"/>
              <a:gd name="connsiteY2" fmla="*/ 1776702 h 6986269"/>
              <a:gd name="connsiteX3" fmla="*/ 7043724 w 7074931"/>
              <a:gd name="connsiteY3" fmla="*/ 6986258 h 6986269"/>
              <a:gd name="connsiteX4" fmla="*/ 4031632 w 7074931"/>
              <a:gd name="connsiteY4" fmla="*/ 5665765 h 6986269"/>
              <a:gd name="connsiteX5" fmla="*/ 791601 w 7074931"/>
              <a:gd name="connsiteY5" fmla="*/ 5163390 h 6986269"/>
              <a:gd name="connsiteX0" fmla="*/ 791601 w 6281185"/>
              <a:gd name="connsiteY0" fmla="*/ 5163390 h 5781268"/>
              <a:gd name="connsiteX1" fmla="*/ 425239 w 6281185"/>
              <a:gd name="connsiteY1" fmla="*/ 591307 h 5781268"/>
              <a:gd name="connsiteX2" fmla="*/ 5996854 w 6281185"/>
              <a:gd name="connsiteY2" fmla="*/ 1776702 h 5781268"/>
              <a:gd name="connsiteX3" fmla="*/ 6118439 w 6281185"/>
              <a:gd name="connsiteY3" fmla="*/ 4493429 h 5781268"/>
              <a:gd name="connsiteX4" fmla="*/ 4031632 w 6281185"/>
              <a:gd name="connsiteY4" fmla="*/ 5665765 h 5781268"/>
              <a:gd name="connsiteX5" fmla="*/ 791601 w 6281185"/>
              <a:gd name="connsiteY5" fmla="*/ 5163390 h 5781268"/>
              <a:gd name="connsiteX0" fmla="*/ 791601 w 6281185"/>
              <a:gd name="connsiteY0" fmla="*/ 5163390 h 5781268"/>
              <a:gd name="connsiteX1" fmla="*/ 425239 w 6281185"/>
              <a:gd name="connsiteY1" fmla="*/ 591307 h 5781268"/>
              <a:gd name="connsiteX2" fmla="*/ 5996854 w 6281185"/>
              <a:gd name="connsiteY2" fmla="*/ 1776702 h 5781268"/>
              <a:gd name="connsiteX3" fmla="*/ 6118439 w 6281185"/>
              <a:gd name="connsiteY3" fmla="*/ 4493429 h 5781268"/>
              <a:gd name="connsiteX4" fmla="*/ 4031632 w 6281185"/>
              <a:gd name="connsiteY4" fmla="*/ 5665765 h 5781268"/>
              <a:gd name="connsiteX5" fmla="*/ 791601 w 6281185"/>
              <a:gd name="connsiteY5" fmla="*/ 5163390 h 5781268"/>
              <a:gd name="connsiteX0" fmla="*/ 791601 w 6338812"/>
              <a:gd name="connsiteY0" fmla="*/ 5163390 h 5781268"/>
              <a:gd name="connsiteX1" fmla="*/ 425239 w 6338812"/>
              <a:gd name="connsiteY1" fmla="*/ 591307 h 5781268"/>
              <a:gd name="connsiteX2" fmla="*/ 5996854 w 6338812"/>
              <a:gd name="connsiteY2" fmla="*/ 1776702 h 5781268"/>
              <a:gd name="connsiteX3" fmla="*/ 6118439 w 6338812"/>
              <a:gd name="connsiteY3" fmla="*/ 4493429 h 5781268"/>
              <a:gd name="connsiteX4" fmla="*/ 4031632 w 6338812"/>
              <a:gd name="connsiteY4" fmla="*/ 5665765 h 5781268"/>
              <a:gd name="connsiteX5" fmla="*/ 791601 w 6338812"/>
              <a:gd name="connsiteY5" fmla="*/ 5163390 h 5781268"/>
              <a:gd name="connsiteX0" fmla="*/ 791601 w 6338812"/>
              <a:gd name="connsiteY0" fmla="*/ 5233463 h 5851341"/>
              <a:gd name="connsiteX1" fmla="*/ 425239 w 6338812"/>
              <a:gd name="connsiteY1" fmla="*/ 661380 h 5851341"/>
              <a:gd name="connsiteX2" fmla="*/ 5996854 w 6338812"/>
              <a:gd name="connsiteY2" fmla="*/ 1716146 h 5851341"/>
              <a:gd name="connsiteX3" fmla="*/ 6118439 w 6338812"/>
              <a:gd name="connsiteY3" fmla="*/ 4563502 h 5851341"/>
              <a:gd name="connsiteX4" fmla="*/ 4031632 w 6338812"/>
              <a:gd name="connsiteY4" fmla="*/ 5735838 h 5851341"/>
              <a:gd name="connsiteX5" fmla="*/ 791601 w 6338812"/>
              <a:gd name="connsiteY5" fmla="*/ 5233463 h 5851341"/>
              <a:gd name="connsiteX0" fmla="*/ 791601 w 6281768"/>
              <a:gd name="connsiteY0" fmla="*/ 5233463 h 5851341"/>
              <a:gd name="connsiteX1" fmla="*/ 425239 w 6281768"/>
              <a:gd name="connsiteY1" fmla="*/ 661380 h 5851341"/>
              <a:gd name="connsiteX2" fmla="*/ 5996854 w 6281768"/>
              <a:gd name="connsiteY2" fmla="*/ 1716146 h 5851341"/>
              <a:gd name="connsiteX3" fmla="*/ 6118439 w 6281768"/>
              <a:gd name="connsiteY3" fmla="*/ 4563502 h 5851341"/>
              <a:gd name="connsiteX4" fmla="*/ 4031632 w 6281768"/>
              <a:gd name="connsiteY4" fmla="*/ 5735838 h 5851341"/>
              <a:gd name="connsiteX5" fmla="*/ 791601 w 6281768"/>
              <a:gd name="connsiteY5" fmla="*/ 5233463 h 5851341"/>
              <a:gd name="connsiteX0" fmla="*/ 791601 w 6281768"/>
              <a:gd name="connsiteY0" fmla="*/ 4924433 h 5542311"/>
              <a:gd name="connsiteX1" fmla="*/ 425239 w 6281768"/>
              <a:gd name="connsiteY1" fmla="*/ 352350 h 5542311"/>
              <a:gd name="connsiteX2" fmla="*/ 5996854 w 6281768"/>
              <a:gd name="connsiteY2" fmla="*/ 1407116 h 5542311"/>
              <a:gd name="connsiteX3" fmla="*/ 6118439 w 6281768"/>
              <a:gd name="connsiteY3" fmla="*/ 4254472 h 5542311"/>
              <a:gd name="connsiteX4" fmla="*/ 4031632 w 6281768"/>
              <a:gd name="connsiteY4" fmla="*/ 5426808 h 5542311"/>
              <a:gd name="connsiteX5" fmla="*/ 791601 w 6281768"/>
              <a:gd name="connsiteY5" fmla="*/ 4924433 h 5542311"/>
              <a:gd name="connsiteX0" fmla="*/ 1124963 w 6615130"/>
              <a:gd name="connsiteY0" fmla="*/ 4698486 h 5316364"/>
              <a:gd name="connsiteX1" fmla="*/ 758601 w 6615130"/>
              <a:gd name="connsiteY1" fmla="*/ 126403 h 5316364"/>
              <a:gd name="connsiteX2" fmla="*/ 6330216 w 6615130"/>
              <a:gd name="connsiteY2" fmla="*/ 1181169 h 5316364"/>
              <a:gd name="connsiteX3" fmla="*/ 6451801 w 6615130"/>
              <a:gd name="connsiteY3" fmla="*/ 4028525 h 5316364"/>
              <a:gd name="connsiteX4" fmla="*/ 4364994 w 6615130"/>
              <a:gd name="connsiteY4" fmla="*/ 5200861 h 5316364"/>
              <a:gd name="connsiteX5" fmla="*/ 1124963 w 6615130"/>
              <a:gd name="connsiteY5" fmla="*/ 4698486 h 5316364"/>
              <a:gd name="connsiteX0" fmla="*/ 961499 w 6451666"/>
              <a:gd name="connsiteY0" fmla="*/ 4694406 h 5263006"/>
              <a:gd name="connsiteX1" fmla="*/ 595137 w 6451666"/>
              <a:gd name="connsiteY1" fmla="*/ 122323 h 5263006"/>
              <a:gd name="connsiteX2" fmla="*/ 6166752 w 6451666"/>
              <a:gd name="connsiteY2" fmla="*/ 1177089 h 5263006"/>
              <a:gd name="connsiteX3" fmla="*/ 6288337 w 6451666"/>
              <a:gd name="connsiteY3" fmla="*/ 4024445 h 5263006"/>
              <a:gd name="connsiteX4" fmla="*/ 4201530 w 6451666"/>
              <a:gd name="connsiteY4" fmla="*/ 5196781 h 5263006"/>
              <a:gd name="connsiteX5" fmla="*/ 961499 w 6451666"/>
              <a:gd name="connsiteY5" fmla="*/ 4694406 h 5263006"/>
              <a:gd name="connsiteX0" fmla="*/ 966202 w 6456369"/>
              <a:gd name="connsiteY0" fmla="*/ 4600109 h 5168709"/>
              <a:gd name="connsiteX1" fmla="*/ 599840 w 6456369"/>
              <a:gd name="connsiteY1" fmla="*/ 28026 h 5168709"/>
              <a:gd name="connsiteX2" fmla="*/ 6171455 w 6456369"/>
              <a:gd name="connsiteY2" fmla="*/ 1082792 h 5168709"/>
              <a:gd name="connsiteX3" fmla="*/ 6293040 w 6456369"/>
              <a:gd name="connsiteY3" fmla="*/ 3930148 h 5168709"/>
              <a:gd name="connsiteX4" fmla="*/ 4206233 w 6456369"/>
              <a:gd name="connsiteY4" fmla="*/ 5102484 h 5168709"/>
              <a:gd name="connsiteX5" fmla="*/ 966202 w 6456369"/>
              <a:gd name="connsiteY5" fmla="*/ 4600109 h 5168709"/>
              <a:gd name="connsiteX0" fmla="*/ 1212425 w 6702592"/>
              <a:gd name="connsiteY0" fmla="*/ 4660341 h 5228941"/>
              <a:gd name="connsiteX1" fmla="*/ 846063 w 6702592"/>
              <a:gd name="connsiteY1" fmla="*/ 88258 h 5228941"/>
              <a:gd name="connsiteX2" fmla="*/ 6417678 w 6702592"/>
              <a:gd name="connsiteY2" fmla="*/ 1143024 h 5228941"/>
              <a:gd name="connsiteX3" fmla="*/ 6539263 w 6702592"/>
              <a:gd name="connsiteY3" fmla="*/ 3990380 h 5228941"/>
              <a:gd name="connsiteX4" fmla="*/ 4452456 w 6702592"/>
              <a:gd name="connsiteY4" fmla="*/ 5162716 h 5228941"/>
              <a:gd name="connsiteX5" fmla="*/ 1212425 w 6702592"/>
              <a:gd name="connsiteY5" fmla="*/ 4660341 h 5228941"/>
              <a:gd name="connsiteX0" fmla="*/ 1225888 w 6716055"/>
              <a:gd name="connsiteY0" fmla="*/ 4669522 h 5402425"/>
              <a:gd name="connsiteX1" fmla="*/ 859526 w 6716055"/>
              <a:gd name="connsiteY1" fmla="*/ 97439 h 5402425"/>
              <a:gd name="connsiteX2" fmla="*/ 6431141 w 6716055"/>
              <a:gd name="connsiteY2" fmla="*/ 1152205 h 5402425"/>
              <a:gd name="connsiteX3" fmla="*/ 6552726 w 6716055"/>
              <a:gd name="connsiteY3" fmla="*/ 3999561 h 5402425"/>
              <a:gd name="connsiteX4" fmla="*/ 4465919 w 6716055"/>
              <a:gd name="connsiteY4" fmla="*/ 5171897 h 5402425"/>
              <a:gd name="connsiteX5" fmla="*/ 1225888 w 6716055"/>
              <a:gd name="connsiteY5" fmla="*/ 4669522 h 5402425"/>
              <a:gd name="connsiteX0" fmla="*/ 1216237 w 6706404"/>
              <a:gd name="connsiteY0" fmla="*/ 4681521 h 5635078"/>
              <a:gd name="connsiteX1" fmla="*/ 849875 w 6706404"/>
              <a:gd name="connsiteY1" fmla="*/ 109438 h 5635078"/>
              <a:gd name="connsiteX2" fmla="*/ 6421490 w 6706404"/>
              <a:gd name="connsiteY2" fmla="*/ 1164204 h 5635078"/>
              <a:gd name="connsiteX3" fmla="*/ 6543075 w 6706404"/>
              <a:gd name="connsiteY3" fmla="*/ 4011560 h 5635078"/>
              <a:gd name="connsiteX4" fmla="*/ 4456268 w 6706404"/>
              <a:gd name="connsiteY4" fmla="*/ 5183896 h 5635078"/>
              <a:gd name="connsiteX5" fmla="*/ 1216237 w 6706404"/>
              <a:gd name="connsiteY5" fmla="*/ 4681521 h 5635078"/>
              <a:gd name="connsiteX0" fmla="*/ 1398571 w 6888738"/>
              <a:gd name="connsiteY0" fmla="*/ 4664197 h 5471870"/>
              <a:gd name="connsiteX1" fmla="*/ 1032209 w 6888738"/>
              <a:gd name="connsiteY1" fmla="*/ 92114 h 5471870"/>
              <a:gd name="connsiteX2" fmla="*/ 6603824 w 6888738"/>
              <a:gd name="connsiteY2" fmla="*/ 1146880 h 5471870"/>
              <a:gd name="connsiteX3" fmla="*/ 6725409 w 6888738"/>
              <a:gd name="connsiteY3" fmla="*/ 3994236 h 5471870"/>
              <a:gd name="connsiteX4" fmla="*/ 5084916 w 6888738"/>
              <a:gd name="connsiteY4" fmla="*/ 5416943 h 5471870"/>
              <a:gd name="connsiteX5" fmla="*/ 1398571 w 6888738"/>
              <a:gd name="connsiteY5" fmla="*/ 4664197 h 5471870"/>
              <a:gd name="connsiteX0" fmla="*/ 1398571 w 6647752"/>
              <a:gd name="connsiteY0" fmla="*/ 4664197 h 5480547"/>
              <a:gd name="connsiteX1" fmla="*/ 1032209 w 6647752"/>
              <a:gd name="connsiteY1" fmla="*/ 92114 h 5480547"/>
              <a:gd name="connsiteX2" fmla="*/ 6603824 w 6647752"/>
              <a:gd name="connsiteY2" fmla="*/ 1146880 h 5480547"/>
              <a:gd name="connsiteX3" fmla="*/ 6017838 w 6647752"/>
              <a:gd name="connsiteY3" fmla="*/ 3874493 h 5480547"/>
              <a:gd name="connsiteX4" fmla="*/ 5084916 w 6647752"/>
              <a:gd name="connsiteY4" fmla="*/ 5416943 h 5480547"/>
              <a:gd name="connsiteX5" fmla="*/ 1398571 w 6647752"/>
              <a:gd name="connsiteY5" fmla="*/ 4664197 h 5480547"/>
              <a:gd name="connsiteX0" fmla="*/ 1398571 w 6683270"/>
              <a:gd name="connsiteY0" fmla="*/ 4664197 h 5480547"/>
              <a:gd name="connsiteX1" fmla="*/ 1032209 w 6683270"/>
              <a:gd name="connsiteY1" fmla="*/ 92114 h 5480547"/>
              <a:gd name="connsiteX2" fmla="*/ 6603824 w 6683270"/>
              <a:gd name="connsiteY2" fmla="*/ 1146880 h 5480547"/>
              <a:gd name="connsiteX3" fmla="*/ 6017838 w 6683270"/>
              <a:gd name="connsiteY3" fmla="*/ 3874493 h 5480547"/>
              <a:gd name="connsiteX4" fmla="*/ 5084916 w 6683270"/>
              <a:gd name="connsiteY4" fmla="*/ 5416943 h 5480547"/>
              <a:gd name="connsiteX5" fmla="*/ 1398571 w 6683270"/>
              <a:gd name="connsiteY5" fmla="*/ 4664197 h 5480547"/>
              <a:gd name="connsiteX0" fmla="*/ 1398571 w 6672109"/>
              <a:gd name="connsiteY0" fmla="*/ 4664197 h 5505113"/>
              <a:gd name="connsiteX1" fmla="*/ 1032209 w 6672109"/>
              <a:gd name="connsiteY1" fmla="*/ 92114 h 5505113"/>
              <a:gd name="connsiteX2" fmla="*/ 6603824 w 6672109"/>
              <a:gd name="connsiteY2" fmla="*/ 1146880 h 5505113"/>
              <a:gd name="connsiteX3" fmla="*/ 5952524 w 6672109"/>
              <a:gd name="connsiteY3" fmla="*/ 3537035 h 5505113"/>
              <a:gd name="connsiteX4" fmla="*/ 5084916 w 6672109"/>
              <a:gd name="connsiteY4" fmla="*/ 5416943 h 5505113"/>
              <a:gd name="connsiteX5" fmla="*/ 1398571 w 6672109"/>
              <a:gd name="connsiteY5" fmla="*/ 4664197 h 5505113"/>
              <a:gd name="connsiteX0" fmla="*/ 1431801 w 6705339"/>
              <a:gd name="connsiteY0" fmla="*/ 4664133 h 5487117"/>
              <a:gd name="connsiteX1" fmla="*/ 1065439 w 6705339"/>
              <a:gd name="connsiteY1" fmla="*/ 92050 h 5487117"/>
              <a:gd name="connsiteX2" fmla="*/ 6637054 w 6705339"/>
              <a:gd name="connsiteY2" fmla="*/ 1146816 h 5487117"/>
              <a:gd name="connsiteX3" fmla="*/ 5985754 w 6705339"/>
              <a:gd name="connsiteY3" fmla="*/ 3536971 h 5487117"/>
              <a:gd name="connsiteX4" fmla="*/ 5945460 w 6705339"/>
              <a:gd name="connsiteY4" fmla="*/ 5395107 h 5487117"/>
              <a:gd name="connsiteX5" fmla="*/ 1431801 w 6705339"/>
              <a:gd name="connsiteY5" fmla="*/ 4664133 h 5487117"/>
              <a:gd name="connsiteX0" fmla="*/ 1431801 w 6851965"/>
              <a:gd name="connsiteY0" fmla="*/ 4664133 h 5470355"/>
              <a:gd name="connsiteX1" fmla="*/ 1065439 w 6851965"/>
              <a:gd name="connsiteY1" fmla="*/ 92050 h 5470355"/>
              <a:gd name="connsiteX2" fmla="*/ 6637054 w 6851965"/>
              <a:gd name="connsiteY2" fmla="*/ 1146816 h 5470355"/>
              <a:gd name="connsiteX3" fmla="*/ 6432068 w 6851965"/>
              <a:gd name="connsiteY3" fmla="*/ 3765571 h 5470355"/>
              <a:gd name="connsiteX4" fmla="*/ 5945460 w 6851965"/>
              <a:gd name="connsiteY4" fmla="*/ 5395107 h 5470355"/>
              <a:gd name="connsiteX5" fmla="*/ 1431801 w 6851965"/>
              <a:gd name="connsiteY5" fmla="*/ 4664133 h 5470355"/>
              <a:gd name="connsiteX0" fmla="*/ 982935 w 6185385"/>
              <a:gd name="connsiteY0" fmla="*/ 4936117 h 5734556"/>
              <a:gd name="connsiteX1" fmla="*/ 398859 w 6185385"/>
              <a:gd name="connsiteY1" fmla="*/ 353148 h 5734556"/>
              <a:gd name="connsiteX2" fmla="*/ 5970474 w 6185385"/>
              <a:gd name="connsiteY2" fmla="*/ 1407914 h 5734556"/>
              <a:gd name="connsiteX3" fmla="*/ 5765488 w 6185385"/>
              <a:gd name="connsiteY3" fmla="*/ 4026669 h 5734556"/>
              <a:gd name="connsiteX4" fmla="*/ 5278880 w 6185385"/>
              <a:gd name="connsiteY4" fmla="*/ 5656205 h 5734556"/>
              <a:gd name="connsiteX5" fmla="*/ 982935 w 6185385"/>
              <a:gd name="connsiteY5" fmla="*/ 4936117 h 5734556"/>
              <a:gd name="connsiteX0" fmla="*/ 974554 w 6177004"/>
              <a:gd name="connsiteY0" fmla="*/ 4807772 h 5600284"/>
              <a:gd name="connsiteX1" fmla="*/ 401364 w 6177004"/>
              <a:gd name="connsiteY1" fmla="*/ 420746 h 5600284"/>
              <a:gd name="connsiteX2" fmla="*/ 5962093 w 6177004"/>
              <a:gd name="connsiteY2" fmla="*/ 1279569 h 5600284"/>
              <a:gd name="connsiteX3" fmla="*/ 5757107 w 6177004"/>
              <a:gd name="connsiteY3" fmla="*/ 3898324 h 5600284"/>
              <a:gd name="connsiteX4" fmla="*/ 5270499 w 6177004"/>
              <a:gd name="connsiteY4" fmla="*/ 5527860 h 5600284"/>
              <a:gd name="connsiteX5" fmla="*/ 974554 w 6177004"/>
              <a:gd name="connsiteY5" fmla="*/ 4807772 h 5600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77004" h="5600284">
                <a:moveTo>
                  <a:pt x="974554" y="4807772"/>
                </a:moveTo>
                <a:cubicBezTo>
                  <a:pt x="163031" y="3956586"/>
                  <a:pt x="-429892" y="1008780"/>
                  <a:pt x="401364" y="420746"/>
                </a:cubicBezTo>
                <a:cubicBezTo>
                  <a:pt x="1232621" y="-167288"/>
                  <a:pt x="5451454" y="-345292"/>
                  <a:pt x="5962093" y="1279569"/>
                </a:cubicBezTo>
                <a:cubicBezTo>
                  <a:pt x="6144182" y="1972215"/>
                  <a:pt x="6419970" y="3199386"/>
                  <a:pt x="5757107" y="3898324"/>
                </a:cubicBezTo>
                <a:cubicBezTo>
                  <a:pt x="5220584" y="4623319"/>
                  <a:pt x="6067591" y="5376285"/>
                  <a:pt x="5270499" y="5527860"/>
                </a:cubicBezTo>
                <a:cubicBezTo>
                  <a:pt x="4473407" y="5679435"/>
                  <a:pt x="1786077" y="5658958"/>
                  <a:pt x="974554" y="480777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/>
          <a:lstStyle/>
          <a:p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8C502C8-393C-81C5-F435-86A79863D806}"/>
              </a:ext>
            </a:extLst>
          </p:cNvPr>
          <p:cNvSpPr/>
          <p:nvPr userDrawn="1"/>
        </p:nvSpPr>
        <p:spPr>
          <a:xfrm>
            <a:off x="5525330" y="415998"/>
            <a:ext cx="6323812" cy="5919694"/>
          </a:xfrm>
          <a:custGeom>
            <a:avLst/>
            <a:gdLst>
              <a:gd name="connsiteX0" fmla="*/ 6133270 w 6323812"/>
              <a:gd name="connsiteY0" fmla="*/ 1108002 h 5919694"/>
              <a:gd name="connsiteX1" fmla="*/ 3836384 w 6323812"/>
              <a:gd name="connsiteY1" fmla="*/ 19431 h 5919694"/>
              <a:gd name="connsiteX2" fmla="*/ 1049641 w 6323812"/>
              <a:gd name="connsiteY2" fmla="*/ 541945 h 5919694"/>
              <a:gd name="connsiteX3" fmla="*/ 26384 w 6323812"/>
              <a:gd name="connsiteY3" fmla="*/ 2153031 h 5919694"/>
              <a:gd name="connsiteX4" fmla="*/ 461813 w 6323812"/>
              <a:gd name="connsiteY4" fmla="*/ 4395488 h 5919694"/>
              <a:gd name="connsiteX5" fmla="*/ 2138213 w 6323812"/>
              <a:gd name="connsiteY5" fmla="*/ 5364316 h 5919694"/>
              <a:gd name="connsiteX6" fmla="*/ 3379184 w 6323812"/>
              <a:gd name="connsiteY6" fmla="*/ 5919488 h 5919694"/>
              <a:gd name="connsiteX7" fmla="*/ 5501899 w 6323812"/>
              <a:gd name="connsiteY7" fmla="*/ 5418745 h 5919694"/>
              <a:gd name="connsiteX8" fmla="*/ 5904670 w 6323812"/>
              <a:gd name="connsiteY8" fmla="*/ 4613202 h 5919694"/>
              <a:gd name="connsiteX9" fmla="*/ 6165927 w 6323812"/>
              <a:gd name="connsiteY9" fmla="*/ 2425173 h 5919694"/>
              <a:gd name="connsiteX10" fmla="*/ 6133270 w 6323812"/>
              <a:gd name="connsiteY10" fmla="*/ 1108002 h 5919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23812" h="5919694">
                <a:moveTo>
                  <a:pt x="6133270" y="1108002"/>
                </a:moveTo>
                <a:cubicBezTo>
                  <a:pt x="5745013" y="707045"/>
                  <a:pt x="4683655" y="113774"/>
                  <a:pt x="3836384" y="19431"/>
                </a:cubicBezTo>
                <a:cubicBezTo>
                  <a:pt x="2989113" y="-74912"/>
                  <a:pt x="1684641" y="186345"/>
                  <a:pt x="1049641" y="541945"/>
                </a:cubicBezTo>
                <a:cubicBezTo>
                  <a:pt x="414641" y="897545"/>
                  <a:pt x="124355" y="1510774"/>
                  <a:pt x="26384" y="2153031"/>
                </a:cubicBezTo>
                <a:cubicBezTo>
                  <a:pt x="-71587" y="2795288"/>
                  <a:pt x="109841" y="3860274"/>
                  <a:pt x="461813" y="4395488"/>
                </a:cubicBezTo>
                <a:cubicBezTo>
                  <a:pt x="813784" y="4930702"/>
                  <a:pt x="1651984" y="5110316"/>
                  <a:pt x="2138213" y="5364316"/>
                </a:cubicBezTo>
                <a:cubicBezTo>
                  <a:pt x="2624441" y="5618316"/>
                  <a:pt x="2818570" y="5910417"/>
                  <a:pt x="3379184" y="5919488"/>
                </a:cubicBezTo>
                <a:cubicBezTo>
                  <a:pt x="3939798" y="5928560"/>
                  <a:pt x="5080985" y="5636459"/>
                  <a:pt x="5501899" y="5418745"/>
                </a:cubicBezTo>
                <a:cubicBezTo>
                  <a:pt x="5922813" y="5201031"/>
                  <a:pt x="5793999" y="5112131"/>
                  <a:pt x="5904670" y="4613202"/>
                </a:cubicBezTo>
                <a:cubicBezTo>
                  <a:pt x="6015341" y="4114273"/>
                  <a:pt x="6129641" y="3009373"/>
                  <a:pt x="6165927" y="2425173"/>
                </a:cubicBezTo>
                <a:cubicBezTo>
                  <a:pt x="6202213" y="1840973"/>
                  <a:pt x="6521527" y="1508959"/>
                  <a:pt x="6133270" y="1108002"/>
                </a:cubicBezTo>
                <a:close/>
              </a:path>
            </a:pathLst>
          </a:custGeom>
          <a:noFill/>
          <a:ln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FF9098A8-F6DD-9853-827B-1854B2255FAD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8384951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FA4E3-08F0-17BC-AD61-6A8492B1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386940"/>
            <a:ext cx="4694916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163FB7-BFAA-D476-A504-D0B62BD24BD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41396" y="2386940"/>
            <a:ext cx="4694916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4681976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52053" y="5267325"/>
            <a:ext cx="4681976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BE0937AF-AB8B-7C00-CA08-95A201C4F535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9B622FD-CD37-73EE-A2D0-69D18538C3A1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9138714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FA4E3-08F0-17BC-AD61-6A8492B1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163FB7-BFAA-D476-A504-D0B62BD24BD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56139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E28279-3930-31CD-7EEA-0C8F09F5762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48425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843CF61-BB08-E245-EFA0-7B46EC691200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32059A4-ABDA-B690-3774-F68FE0BE10BA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41457414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1B6F8A8-C8FC-C179-69C4-DC060799C7B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80760" y="2310493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506587D5-D92A-0C5D-8368-A95B61AD383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83931" y="2310493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66AA7056-9D9E-55F4-04AA-86670098716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387102" y="2303769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287B258F-EE09-9F3D-02AA-45450AE6EE40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91FD208-516F-F12B-5092-3EB809DA143D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8124585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287B258F-EE09-9F3D-02AA-45450AE6EE40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91FD208-516F-F12B-5092-3EB809DA143D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57B0E2E-78FA-64CD-C735-F6E8F6FE5F9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380514" y="2476161"/>
            <a:ext cx="2650697" cy="2319361"/>
          </a:xfrm>
          <a:prstGeom prst="hexagon">
            <a:avLst>
              <a:gd name="adj" fmla="val 28479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32AC82C6-DAA3-2332-6545-4F76517493F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76702" y="2476161"/>
            <a:ext cx="2650697" cy="2319361"/>
          </a:xfrm>
          <a:prstGeom prst="hexagon">
            <a:avLst>
              <a:gd name="adj" fmla="val 28479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4188EBB9-93BC-C8C2-B799-70588B6728C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179613" y="2476161"/>
            <a:ext cx="2650697" cy="2319361"/>
          </a:xfrm>
          <a:prstGeom prst="hexagon">
            <a:avLst>
              <a:gd name="adj" fmla="val 28479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158454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935412" y="549276"/>
            <a:ext cx="7921626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2160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C501CC2-8D68-8549-7A09-DD7FD57DFB86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FFA8FE8-E33A-29B9-4D6E-04608712E5DE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5219075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FA4E3-08F0-17BC-AD61-6A8492B1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163FB7-BFAA-D476-A504-D0B62BD24BD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56139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E28279-3930-31CD-7EEA-0C8F09F5762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48425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F9341A18-656B-2A19-DCBA-52079B09F229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CC1FFB3-265A-FA66-B119-1A1B9E94B7C1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40218682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52B6F-50FA-806B-6A93-B5A353623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299700" cy="7207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BCE9C-D9D4-27A8-3D26-E9C7FD19D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8" y="2323049"/>
            <a:ext cx="4680744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24F50D-D027-8A05-3E3F-C163FF105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8" y="3428999"/>
            <a:ext cx="4681083" cy="287972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CE4DAA-EC49-D657-699B-57D32EE98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55568" y="2323049"/>
            <a:ext cx="4680744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B824D1-6434-D086-7955-7E2BA175C7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55568" y="3428999"/>
            <a:ext cx="4680745" cy="28797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21C4C-C36D-AC90-2385-CDFBCEA8F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29E3AE-2872-6E2E-FB31-84706D37F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E2FB9B-27D3-2E95-7561-66280B69D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C3BD5760-7965-6B77-D786-6FC0998E30F3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2A76A49A-1340-CBEE-E230-AE4157517EF3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9197723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5D1E38-948E-EA43-A4BC-F76E98CA4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6A0E76-D0A2-6789-ECCC-F42B48AE9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88A33-4BC6-2236-5B43-EF5029738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53F1F25-5448-8BCF-9426-5F536D4489AA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E2CE27F-C7ED-FA3F-3D02-645E20130AB4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7812132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5137-D396-458F-2B1A-512457401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268413"/>
            <a:ext cx="10080625" cy="720726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74B99-AEBC-FD68-B380-AD8AFD133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9" y="2708274"/>
            <a:ext cx="4681082" cy="36004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E0DE2-54C5-0C43-416D-1C359185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51AC2-A3B3-13EE-B04E-ECCA55E7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9C95E-A626-C2B1-DC04-985F91CA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D755A6D-4CF4-7E36-2901-029BACC78692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455231" y="2708274"/>
            <a:ext cx="5401807" cy="36004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0A32EC7D-837B-A9D8-8540-8F5F1C8BA133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C5240B5-7CE5-727F-B1BE-B5BD1A87F19C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4478527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5137-D396-458F-2B1A-512457401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268413"/>
            <a:ext cx="10080625" cy="720726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74B99-AEBC-FD68-B380-AD8AFD133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9" y="2708274"/>
            <a:ext cx="4681082" cy="36004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E0DE2-54C5-0C43-416D-1C359185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51AC2-A3B3-13EE-B04E-ECCA55E7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9C95E-A626-C2B1-DC04-985F91CA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5ED8F8F-37A0-68FE-4651-3E95B19F4D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54775" y="2708275"/>
            <a:ext cx="5402263" cy="3600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FD7069C-EC4B-BFB3-7CB8-C57F07987B32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B07AD94-484F-1C05-D016-EDBC1765A83E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7054495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5137-D396-458F-2B1A-512457401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268413"/>
            <a:ext cx="10080625" cy="720726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74B99-AEBC-FD68-B380-AD8AFD133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8" y="2708275"/>
            <a:ext cx="10801349" cy="7207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E0DE2-54C5-0C43-416D-1C359185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51AC2-A3B3-13EE-B04E-ECCA55E7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9C95E-A626-C2B1-DC04-985F91CA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5ED8F8F-37A0-68FE-4651-3E95B19F4D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55689" y="3408593"/>
            <a:ext cx="10801350" cy="290013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7ABAAC41-0935-368F-4D01-0EEC89A17245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009A028-CF32-FCA9-46CD-8B1D2139D187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3754051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8256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019E2-EEBC-948F-B3DA-EB2E9356F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9C87332-55B1-BD1E-6886-3EC5E03ED7D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817696E-B709-1C77-5B5E-704C94E8F683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FEE14E-48C5-4140-F319-E77797C8245D}"/>
              </a:ext>
            </a:extLst>
          </p:cNvPr>
          <p:cNvSpPr/>
          <p:nvPr userDrawn="1"/>
        </p:nvSpPr>
        <p:spPr>
          <a:xfrm>
            <a:off x="0" y="-1"/>
            <a:ext cx="12192000" cy="8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36C7DBC-8EF2-D4DE-44DD-6982CD23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6140" y="191974"/>
            <a:ext cx="7200898" cy="289270"/>
          </a:xfrm>
        </p:spPr>
        <p:txBody>
          <a:bodyPr/>
          <a:lstStyle/>
          <a:p>
            <a:endParaRPr lang="x-none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6AFEFE3-B7E8-5332-49E9-553B4EB05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</p:spPr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E1B408-EE89-FFB5-AF9D-F866854FD39B}"/>
              </a:ext>
            </a:extLst>
          </p:cNvPr>
          <p:cNvSpPr/>
          <p:nvPr userDrawn="1"/>
        </p:nvSpPr>
        <p:spPr>
          <a:xfrm>
            <a:off x="0" y="812822"/>
            <a:ext cx="12192000" cy="6045178"/>
          </a:xfrm>
          <a:prstGeom prst="rect">
            <a:avLst/>
          </a:prstGeom>
          <a:solidFill>
            <a:srgbClr val="D715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297E38DA-26E8-6783-1761-8EB6B0252F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16725" y="1102659"/>
            <a:ext cx="5040313" cy="5206065"/>
          </a:xfrm>
        </p:spPr>
        <p:txBody>
          <a:bodyPr/>
          <a:lstStyle/>
          <a:p>
            <a:endParaRPr lang="x-none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3B80F77-1B78-5FC4-E055-D2EB2CBB8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917" y="2803870"/>
            <a:ext cx="7926964" cy="1465524"/>
          </a:xfrm>
        </p:spPr>
        <p:txBody>
          <a:bodyPr anchor="t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4959783-AC1C-3E06-AD9D-69BB34E1F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9917" y="4723077"/>
            <a:ext cx="5041900" cy="1585647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pic>
        <p:nvPicPr>
          <p:cNvPr id="2" name="Picture 19">
            <a:extLst>
              <a:ext uri="{FF2B5EF4-FFF2-40B4-BE49-F238E27FC236}">
                <a16:creationId xmlns:a16="http://schemas.microsoft.com/office/drawing/2014/main" id="{0B1FB151-8CB1-B2F8-CE8E-35E9801DA1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53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019E2-EEBC-948F-B3DA-EB2E9356F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9C87332-55B1-BD1E-6886-3EC5E03ED7D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817696E-B709-1C77-5B5E-704C94E8F683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FEE14E-48C5-4140-F319-E77797C8245D}"/>
              </a:ext>
            </a:extLst>
          </p:cNvPr>
          <p:cNvSpPr/>
          <p:nvPr userDrawn="1"/>
        </p:nvSpPr>
        <p:spPr>
          <a:xfrm>
            <a:off x="0" y="-1"/>
            <a:ext cx="12192000" cy="8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36C7DBC-8EF2-D4DE-44DD-6982CD23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6140" y="191974"/>
            <a:ext cx="7200898" cy="289270"/>
          </a:xfrm>
        </p:spPr>
        <p:txBody>
          <a:bodyPr/>
          <a:lstStyle/>
          <a:p>
            <a:endParaRPr lang="x-none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6AFEFE3-B7E8-5332-49E9-553B4EB05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</p:spPr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E1B408-EE89-FFB5-AF9D-F866854FD39B}"/>
              </a:ext>
            </a:extLst>
          </p:cNvPr>
          <p:cNvSpPr/>
          <p:nvPr userDrawn="1"/>
        </p:nvSpPr>
        <p:spPr>
          <a:xfrm>
            <a:off x="0" y="812822"/>
            <a:ext cx="12192000" cy="6045178"/>
          </a:xfrm>
          <a:prstGeom prst="rect">
            <a:avLst/>
          </a:prstGeom>
          <a:solidFill>
            <a:srgbClr val="0B3F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297E38DA-26E8-6783-1761-8EB6B0252F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16725" y="1024827"/>
            <a:ext cx="5040313" cy="5283897"/>
          </a:xfrm>
        </p:spPr>
        <p:txBody>
          <a:bodyPr/>
          <a:lstStyle/>
          <a:p>
            <a:endParaRPr lang="x-none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3B80F77-1B78-5FC4-E055-D2EB2CBB8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917" y="2803870"/>
            <a:ext cx="7926964" cy="1465524"/>
          </a:xfrm>
        </p:spPr>
        <p:txBody>
          <a:bodyPr anchor="t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4959783-AC1C-3E06-AD9D-69BB34E1F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9917" y="4723077"/>
            <a:ext cx="5041900" cy="1585647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pic>
        <p:nvPicPr>
          <p:cNvPr id="2" name="Picture 19">
            <a:extLst>
              <a:ext uri="{FF2B5EF4-FFF2-40B4-BE49-F238E27FC236}">
                <a16:creationId xmlns:a16="http://schemas.microsoft.com/office/drawing/2014/main" id="{ADAC9833-C8FA-318D-983F-6244682E9F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963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019E2-EEBC-948F-B3DA-EB2E9356F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9C87332-55B1-BD1E-6886-3EC5E03ED7D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817696E-B709-1C77-5B5E-704C94E8F683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FEE14E-48C5-4140-F319-E77797C8245D}"/>
              </a:ext>
            </a:extLst>
          </p:cNvPr>
          <p:cNvSpPr/>
          <p:nvPr userDrawn="1"/>
        </p:nvSpPr>
        <p:spPr>
          <a:xfrm>
            <a:off x="0" y="-1"/>
            <a:ext cx="12192000" cy="8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36C7DBC-8EF2-D4DE-44DD-6982CD23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6140" y="191974"/>
            <a:ext cx="7200898" cy="289270"/>
          </a:xfrm>
        </p:spPr>
        <p:txBody>
          <a:bodyPr/>
          <a:lstStyle/>
          <a:p>
            <a:endParaRPr lang="x-none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6AFEFE3-B7E8-5332-49E9-553B4EB05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</p:spPr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297E38DA-26E8-6783-1761-8EB6B0252F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16725" y="1024827"/>
            <a:ext cx="5040313" cy="5283897"/>
          </a:xfrm>
        </p:spPr>
        <p:txBody>
          <a:bodyPr/>
          <a:lstStyle/>
          <a:p>
            <a:endParaRPr lang="x-none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3B80F77-1B78-5FC4-E055-D2EB2CBB8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917" y="2803870"/>
            <a:ext cx="7926964" cy="1465524"/>
          </a:xfrm>
        </p:spPr>
        <p:txBody>
          <a:bodyPr anchor="t">
            <a:normAutofit/>
          </a:bodyPr>
          <a:lstStyle>
            <a:lvl1pPr algn="l">
              <a:defRPr sz="4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4959783-AC1C-3E06-AD9D-69BB34E1F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9917" y="4723077"/>
            <a:ext cx="5041900" cy="1585647"/>
          </a:xfrm>
        </p:spPr>
        <p:txBody>
          <a:bodyPr>
            <a:normAutofit/>
          </a:bodyPr>
          <a:lstStyle>
            <a:lvl1pPr marL="0" indent="0" algn="l"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C8FF00-9F3F-A5BC-5A19-982FECD5BEBE}"/>
              </a:ext>
            </a:extLst>
          </p:cNvPr>
          <p:cNvCxnSpPr/>
          <p:nvPr userDrawn="1"/>
        </p:nvCxnSpPr>
        <p:spPr>
          <a:xfrm>
            <a:off x="463325" y="826994"/>
            <a:ext cx="113937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9">
            <a:extLst>
              <a:ext uri="{FF2B5EF4-FFF2-40B4-BE49-F238E27FC236}">
                <a16:creationId xmlns:a16="http://schemas.microsoft.com/office/drawing/2014/main" id="{0EC0D6EC-DDEF-ADA2-FDCE-051D8CFC38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00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465FAB28-E3CC-C6AD-AA36-3B07C69EEA3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 rot="2891678">
            <a:off x="5700014" y="507024"/>
            <a:ext cx="7029548" cy="6150858"/>
          </a:xfrm>
          <a:prstGeom prst="hexagon">
            <a:avLst>
              <a:gd name="adj" fmla="val 30818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2160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C501CC2-8D68-8549-7A09-DD7FD57DFB86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FFA8FE8-E33A-29B9-4D6E-04608712E5DE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3F9305AB-27A3-77EA-D230-B5AB901CABCA}"/>
              </a:ext>
            </a:extLst>
          </p:cNvPr>
          <p:cNvSpPr/>
          <p:nvPr userDrawn="1"/>
        </p:nvSpPr>
        <p:spPr>
          <a:xfrm rot="2870698">
            <a:off x="5885762" y="417089"/>
            <a:ext cx="7050547" cy="6494168"/>
          </a:xfrm>
          <a:prstGeom prst="hexagon">
            <a:avLst>
              <a:gd name="adj" fmla="val 31096"/>
              <a:gd name="vf" fmla="val 115470"/>
            </a:avLst>
          </a:prstGeom>
          <a:noFill/>
          <a:ln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169863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533227"/>
          </a:xfrm>
        </p:spPr>
        <p:txBody>
          <a:bodyPr anchor="b">
            <a:normAutofit/>
          </a:bodyPr>
          <a:lstStyle>
            <a:lvl1pPr>
              <a:defRPr sz="3600">
                <a:latin typeface="Work Sans" pitchFamily="2" charset="-18"/>
              </a:defRPr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A98E0-6CC2-3D2B-7651-CD23813746C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55688" y="1946495"/>
            <a:ext cx="10080624" cy="4362229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Font typeface="Wingdings" panose="05000000000000000000" pitchFamily="2" charset="2"/>
              <a:buChar char="§"/>
              <a:defRPr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800100" indent="-342900">
              <a:buFont typeface="Wingdings" panose="05000000000000000000" pitchFamily="2" charset="2"/>
              <a:buChar char="§"/>
              <a:defRPr sz="2400"/>
            </a:lvl2pPr>
            <a:lvl3pPr marL="1257300" indent="-342900">
              <a:buFont typeface="Wingdings" panose="05000000000000000000" pitchFamily="2" charset="2"/>
              <a:buChar char="§"/>
              <a:defRPr sz="2000"/>
            </a:lvl3pPr>
            <a:lvl4pPr marL="1657350" indent="-285750">
              <a:buFont typeface="Wingdings" panose="05000000000000000000" pitchFamily="2" charset="2"/>
              <a:buChar char="§"/>
              <a:defRPr sz="1800"/>
            </a:lvl4pPr>
            <a:lvl5pPr marL="2114550" indent="-28575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5D7D4CD-C033-06EB-B36B-55B16108168F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3765326-8D95-E85C-C0D2-8069FABF7F7F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923368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1582737"/>
          </a:xfrm>
        </p:spPr>
        <p:txBody>
          <a:bodyPr anchor="b">
            <a:normAutofit/>
          </a:bodyPr>
          <a:lstStyle>
            <a:lvl1pPr>
              <a:defRPr sz="3600">
                <a:latin typeface="Work Sans" pitchFamily="2" charset="-18"/>
              </a:defRPr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A98E0-6CC2-3D2B-7651-CD2381374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3428999"/>
            <a:ext cx="4659312" cy="28797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EFECE2-6D0D-8AE4-3C36-0CCF9406890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78588" y="3428999"/>
            <a:ext cx="4659312" cy="28797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EF61FFF-A112-F7A2-FC07-EC8B151BDBFE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ACDACE0-F941-D523-EEF9-0330D83B7498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294854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>
                <a:latin typeface="Work Sans" pitchFamily="2" charset="-18"/>
              </a:defRPr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552620"/>
            <a:ext cx="5761038" cy="575610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4195916C-5BAF-9570-5EAD-95678AB46A76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CB89D43-F41C-E8D8-9E39-D71371D4319E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321993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935412" y="549276"/>
            <a:ext cx="7921626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>
                <a:latin typeface="Work Sans" pitchFamily="2" charset="-18"/>
              </a:defRPr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2160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C501CC2-8D68-8549-7A09-DD7FD57DFB86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FFA8FE8-E33A-29B9-4D6E-04608712E5DE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831838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465FAB28-E3CC-C6AD-AA36-3B07C69EEA3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 rot="2891678">
            <a:off x="5700014" y="507024"/>
            <a:ext cx="7029548" cy="6150858"/>
          </a:xfrm>
          <a:prstGeom prst="hexagon">
            <a:avLst>
              <a:gd name="adj" fmla="val 30818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>
                <a:latin typeface="Work Sans" pitchFamily="2" charset="-18"/>
              </a:defRPr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2160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C501CC2-8D68-8549-7A09-DD7FD57DFB86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FFA8FE8-E33A-29B9-4D6E-04608712E5DE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3F9305AB-27A3-77EA-D230-B5AB901CABCA}"/>
              </a:ext>
            </a:extLst>
          </p:cNvPr>
          <p:cNvSpPr/>
          <p:nvPr userDrawn="1"/>
        </p:nvSpPr>
        <p:spPr>
          <a:xfrm rot="2870698">
            <a:off x="5885762" y="417089"/>
            <a:ext cx="7050547" cy="6494168"/>
          </a:xfrm>
          <a:prstGeom prst="hexagon">
            <a:avLst>
              <a:gd name="adj" fmla="val 31096"/>
              <a:gd name="vf" fmla="val 115470"/>
            </a:avLst>
          </a:prstGeom>
          <a:noFill/>
          <a:ln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47666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6480175" cy="1428353"/>
          </a:xfrm>
        </p:spPr>
        <p:txBody>
          <a:bodyPr anchor="t">
            <a:normAutofit/>
          </a:bodyPr>
          <a:lstStyle>
            <a:lvl1pPr>
              <a:defRPr sz="3600">
                <a:latin typeface="Work Sans" pitchFamily="2" charset="-18"/>
              </a:defRPr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6480175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56588" y="549276"/>
            <a:ext cx="3600450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48E77492-D4ED-C0AF-8141-5E9F7843E97F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515AA6B-F57D-1D1B-D625-C2A28A40DA71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73368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1998"/>
            <a:ext cx="12192000" cy="630872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>
                <a:latin typeface="Work Sans" pitchFamily="2" charset="-18"/>
              </a:defRPr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7F479B2-B73A-C2F3-90C8-288EC0F8BAFA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17A52A8-0653-37F5-E09C-D96284BA0DC9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F4544E-4F69-42A3-3264-D27C8EC128D7}"/>
              </a:ext>
            </a:extLst>
          </p:cNvPr>
          <p:cNvSpPr/>
          <p:nvPr userDrawn="1"/>
        </p:nvSpPr>
        <p:spPr>
          <a:xfrm>
            <a:off x="0" y="0"/>
            <a:ext cx="3826276" cy="816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Picture 19">
            <a:extLst>
              <a:ext uri="{FF2B5EF4-FFF2-40B4-BE49-F238E27FC236}">
                <a16:creationId xmlns:a16="http://schemas.microsoft.com/office/drawing/2014/main" id="{876B4F13-8760-FCDE-61DD-9B482E5C93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709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1998"/>
            <a:ext cx="12192000" cy="630872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2148585"/>
          </a:xfrm>
        </p:spPr>
        <p:txBody>
          <a:bodyPr anchor="b">
            <a:normAutofit/>
          </a:bodyPr>
          <a:lstStyle>
            <a:lvl1pPr>
              <a:defRPr sz="3600">
                <a:latin typeface="Work Sans" pitchFamily="2" charset="-18"/>
              </a:defRPr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3811979"/>
            <a:ext cx="10080624" cy="249674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4C80492-EA6E-535F-38A7-859403A2F720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058AD4D-62C5-0FD5-D499-FD5933C30379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A8564F5F-ED11-9ECB-BB10-9A4815F62939}"/>
              </a:ext>
            </a:extLst>
          </p:cNvPr>
          <p:cNvSpPr/>
          <p:nvPr userDrawn="1"/>
        </p:nvSpPr>
        <p:spPr>
          <a:xfrm>
            <a:off x="0" y="0"/>
            <a:ext cx="3826276" cy="816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" name="Picture 19">
            <a:extLst>
              <a:ext uri="{FF2B5EF4-FFF2-40B4-BE49-F238E27FC236}">
                <a16:creationId xmlns:a16="http://schemas.microsoft.com/office/drawing/2014/main" id="{8CC007C7-2E38-27DA-FA25-7116BACCEB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7267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>
                <a:latin typeface="Work Sans" pitchFamily="2" charset="-18"/>
              </a:defRPr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3428999"/>
            <a:ext cx="4319587" cy="28797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57164" y="549276"/>
            <a:ext cx="2879724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E8E7DD5-D569-5084-EBDE-7EF3E4867A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75724" y="549276"/>
            <a:ext cx="2881314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23CBA51-0DC2-1EA1-D2E6-51E44277B6B0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E59640D-B748-74A2-FE96-DC971D160CFC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6275263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>
                <a:latin typeface="Work Sans" pitchFamily="2" charset="-18"/>
              </a:defRPr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57164" y="5263909"/>
            <a:ext cx="2879724" cy="77830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57164" y="549275"/>
            <a:ext cx="2879724" cy="431772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E8E7DD5-D569-5084-EBDE-7EF3E4867A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75724" y="549275"/>
            <a:ext cx="2881314" cy="431958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A2D9E6F-98ED-3E8F-9020-8FE1720B4E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76157" y="3443825"/>
            <a:ext cx="4299117" cy="28649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855A12E-80EA-5D92-61A2-749A1A595BC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987252" y="5263909"/>
            <a:ext cx="2869786" cy="77830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58542355-C1E7-B998-F0DE-F16C41BB4893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5E684FA4-3438-D43B-6FB8-CDE8F9C626E8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87125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6480175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en-PL" smtClean="0"/>
              <a:t>10/01/2025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en-PL" smtClean="0"/>
              <a:t>‹#›</a:t>
            </a:fld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6480175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56588" y="549276"/>
            <a:ext cx="3600450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48E77492-D4ED-C0AF-8141-5E9F7843E97F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515AA6B-F57D-1D1B-D625-C2A28A40DA71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9031690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>
                <a:latin typeface="Work Sans" pitchFamily="2" charset="-18"/>
              </a:defRPr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4941C-0D99-DD82-FDA2-1F82C4CFB6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6996" y="-607471"/>
            <a:ext cx="7187657" cy="7187747"/>
          </a:xfrm>
          <a:custGeom>
            <a:avLst/>
            <a:gdLst>
              <a:gd name="connsiteX0" fmla="*/ 0 w 2576594"/>
              <a:gd name="connsiteY0" fmla="*/ 1246982 h 2493963"/>
              <a:gd name="connsiteX1" fmla="*/ 1288297 w 2576594"/>
              <a:gd name="connsiteY1" fmla="*/ 0 h 2493963"/>
              <a:gd name="connsiteX2" fmla="*/ 2576594 w 2576594"/>
              <a:gd name="connsiteY2" fmla="*/ 1246982 h 2493963"/>
              <a:gd name="connsiteX3" fmla="*/ 1288297 w 2576594"/>
              <a:gd name="connsiteY3" fmla="*/ 2493964 h 2493963"/>
              <a:gd name="connsiteX4" fmla="*/ 0 w 2576594"/>
              <a:gd name="connsiteY4" fmla="*/ 1246982 h 2493963"/>
              <a:gd name="connsiteX0" fmla="*/ 0 w 3455368"/>
              <a:gd name="connsiteY0" fmla="*/ 3526848 h 3727854"/>
              <a:gd name="connsiteX1" fmla="*/ 2167071 w 3455368"/>
              <a:gd name="connsiteY1" fmla="*/ 82931 h 3727854"/>
              <a:gd name="connsiteX2" fmla="*/ 3455368 w 3455368"/>
              <a:gd name="connsiteY2" fmla="*/ 1329913 h 3727854"/>
              <a:gd name="connsiteX3" fmla="*/ 2167071 w 3455368"/>
              <a:gd name="connsiteY3" fmla="*/ 2576895 h 3727854"/>
              <a:gd name="connsiteX4" fmla="*/ 0 w 3455368"/>
              <a:gd name="connsiteY4" fmla="*/ 3526848 h 3727854"/>
              <a:gd name="connsiteX0" fmla="*/ 69316 w 3524684"/>
              <a:gd name="connsiteY0" fmla="*/ 4930853 h 5119588"/>
              <a:gd name="connsiteX1" fmla="*/ 811348 w 3524684"/>
              <a:gd name="connsiteY1" fmla="*/ 38146 h 5119588"/>
              <a:gd name="connsiteX2" fmla="*/ 3524684 w 3524684"/>
              <a:gd name="connsiteY2" fmla="*/ 2733918 h 5119588"/>
              <a:gd name="connsiteX3" fmla="*/ 2236387 w 3524684"/>
              <a:gd name="connsiteY3" fmla="*/ 3980900 h 5119588"/>
              <a:gd name="connsiteX4" fmla="*/ 69316 w 3524684"/>
              <a:gd name="connsiteY4" fmla="*/ 4930853 h 5119588"/>
              <a:gd name="connsiteX0" fmla="*/ 374922 w 3830290"/>
              <a:gd name="connsiteY0" fmla="*/ 4901976 h 5090711"/>
              <a:gd name="connsiteX1" fmla="*/ 1116954 w 3830290"/>
              <a:gd name="connsiteY1" fmla="*/ 9269 h 5090711"/>
              <a:gd name="connsiteX2" fmla="*/ 3830290 w 3830290"/>
              <a:gd name="connsiteY2" fmla="*/ 2705041 h 5090711"/>
              <a:gd name="connsiteX3" fmla="*/ 2541993 w 3830290"/>
              <a:gd name="connsiteY3" fmla="*/ 3952023 h 5090711"/>
              <a:gd name="connsiteX4" fmla="*/ 374922 w 3830290"/>
              <a:gd name="connsiteY4" fmla="*/ 4901976 h 5090711"/>
              <a:gd name="connsiteX0" fmla="*/ 104255 w 5162792"/>
              <a:gd name="connsiteY0" fmla="*/ 5035789 h 5247620"/>
              <a:gd name="connsiteX1" fmla="*/ 846287 w 5162792"/>
              <a:gd name="connsiteY1" fmla="*/ 143082 h 5247620"/>
              <a:gd name="connsiteX2" fmla="*/ 5162792 w 5162792"/>
              <a:gd name="connsiteY2" fmla="*/ 1568194 h 5247620"/>
              <a:gd name="connsiteX3" fmla="*/ 2271326 w 5162792"/>
              <a:gd name="connsiteY3" fmla="*/ 4085836 h 5247620"/>
              <a:gd name="connsiteX4" fmla="*/ 104255 w 5162792"/>
              <a:gd name="connsiteY4" fmla="*/ 5035789 h 5247620"/>
              <a:gd name="connsiteX0" fmla="*/ 316117 w 5745097"/>
              <a:gd name="connsiteY0" fmla="*/ 5035789 h 5625173"/>
              <a:gd name="connsiteX1" fmla="*/ 1058149 w 5745097"/>
              <a:gd name="connsiteY1" fmla="*/ 143082 h 5625173"/>
              <a:gd name="connsiteX2" fmla="*/ 5374654 w 5745097"/>
              <a:gd name="connsiteY2" fmla="*/ 1568194 h 5625173"/>
              <a:gd name="connsiteX3" fmla="*/ 5368892 w 5745097"/>
              <a:gd name="connsiteY3" fmla="*/ 5154616 h 5625173"/>
              <a:gd name="connsiteX4" fmla="*/ 316117 w 5745097"/>
              <a:gd name="connsiteY4" fmla="*/ 5035789 h 5625173"/>
              <a:gd name="connsiteX0" fmla="*/ 316117 w 5439005"/>
              <a:gd name="connsiteY0" fmla="*/ 5035789 h 5872726"/>
              <a:gd name="connsiteX1" fmla="*/ 1058149 w 5439005"/>
              <a:gd name="connsiteY1" fmla="*/ 143082 h 5872726"/>
              <a:gd name="connsiteX2" fmla="*/ 5374654 w 5439005"/>
              <a:gd name="connsiteY2" fmla="*/ 1568194 h 5872726"/>
              <a:gd name="connsiteX3" fmla="*/ 5368892 w 5439005"/>
              <a:gd name="connsiteY3" fmla="*/ 5154616 h 5872726"/>
              <a:gd name="connsiteX4" fmla="*/ 316117 w 5439005"/>
              <a:gd name="connsiteY4" fmla="*/ 5035789 h 5872726"/>
              <a:gd name="connsiteX0" fmla="*/ 316117 w 5745098"/>
              <a:gd name="connsiteY0" fmla="*/ 5200377 h 5840238"/>
              <a:gd name="connsiteX1" fmla="*/ 1058149 w 5745098"/>
              <a:gd name="connsiteY1" fmla="*/ 307670 h 5840238"/>
              <a:gd name="connsiteX2" fmla="*/ 5374654 w 5745098"/>
              <a:gd name="connsiteY2" fmla="*/ 937136 h 5840238"/>
              <a:gd name="connsiteX3" fmla="*/ 5368892 w 5745098"/>
              <a:gd name="connsiteY3" fmla="*/ 5319204 h 5840238"/>
              <a:gd name="connsiteX4" fmla="*/ 316117 w 5745098"/>
              <a:gd name="connsiteY4" fmla="*/ 5200377 h 5840238"/>
              <a:gd name="connsiteX0" fmla="*/ 316117 w 5745098"/>
              <a:gd name="connsiteY0" fmla="*/ 5193520 h 5833381"/>
              <a:gd name="connsiteX1" fmla="*/ 1058149 w 5745098"/>
              <a:gd name="connsiteY1" fmla="*/ 300813 h 5833381"/>
              <a:gd name="connsiteX2" fmla="*/ 5374654 w 5745098"/>
              <a:gd name="connsiteY2" fmla="*/ 930279 h 5833381"/>
              <a:gd name="connsiteX3" fmla="*/ 5368892 w 5745098"/>
              <a:gd name="connsiteY3" fmla="*/ 5312347 h 5833381"/>
              <a:gd name="connsiteX4" fmla="*/ 316117 w 5745098"/>
              <a:gd name="connsiteY4" fmla="*/ 5193520 h 5833381"/>
              <a:gd name="connsiteX0" fmla="*/ 316117 w 5648721"/>
              <a:gd name="connsiteY0" fmla="*/ 5193520 h 5833381"/>
              <a:gd name="connsiteX1" fmla="*/ 1058149 w 5648721"/>
              <a:gd name="connsiteY1" fmla="*/ 300813 h 5833381"/>
              <a:gd name="connsiteX2" fmla="*/ 5374654 w 5648721"/>
              <a:gd name="connsiteY2" fmla="*/ 930279 h 5833381"/>
              <a:gd name="connsiteX3" fmla="*/ 5368892 w 5648721"/>
              <a:gd name="connsiteY3" fmla="*/ 5312347 h 5833381"/>
              <a:gd name="connsiteX4" fmla="*/ 316117 w 5648721"/>
              <a:gd name="connsiteY4" fmla="*/ 5193520 h 5833381"/>
              <a:gd name="connsiteX0" fmla="*/ 316117 w 5634786"/>
              <a:gd name="connsiteY0" fmla="*/ 5193520 h 5833381"/>
              <a:gd name="connsiteX1" fmla="*/ 1058149 w 5634786"/>
              <a:gd name="connsiteY1" fmla="*/ 300813 h 5833381"/>
              <a:gd name="connsiteX2" fmla="*/ 5374654 w 5634786"/>
              <a:gd name="connsiteY2" fmla="*/ 930279 h 5833381"/>
              <a:gd name="connsiteX3" fmla="*/ 5368892 w 5634786"/>
              <a:gd name="connsiteY3" fmla="*/ 5312347 h 5833381"/>
              <a:gd name="connsiteX4" fmla="*/ 316117 w 5634786"/>
              <a:gd name="connsiteY4" fmla="*/ 5193520 h 5833381"/>
              <a:gd name="connsiteX0" fmla="*/ 316117 w 5634786"/>
              <a:gd name="connsiteY0" fmla="*/ 5207452 h 5847313"/>
              <a:gd name="connsiteX1" fmla="*/ 1058149 w 5634786"/>
              <a:gd name="connsiteY1" fmla="*/ 314745 h 5847313"/>
              <a:gd name="connsiteX2" fmla="*/ 5374654 w 5634786"/>
              <a:gd name="connsiteY2" fmla="*/ 944211 h 5847313"/>
              <a:gd name="connsiteX3" fmla="*/ 5368892 w 5634786"/>
              <a:gd name="connsiteY3" fmla="*/ 5326279 h 5847313"/>
              <a:gd name="connsiteX4" fmla="*/ 316117 w 5634786"/>
              <a:gd name="connsiteY4" fmla="*/ 5207452 h 5847313"/>
              <a:gd name="connsiteX0" fmla="*/ 312570 w 5631239"/>
              <a:gd name="connsiteY0" fmla="*/ 4784006 h 5384789"/>
              <a:gd name="connsiteX1" fmla="*/ 1066478 w 5631239"/>
              <a:gd name="connsiteY1" fmla="*/ 556317 h 5384789"/>
              <a:gd name="connsiteX2" fmla="*/ 5371107 w 5631239"/>
              <a:gd name="connsiteY2" fmla="*/ 520765 h 5384789"/>
              <a:gd name="connsiteX3" fmla="*/ 5365345 w 5631239"/>
              <a:gd name="connsiteY3" fmla="*/ 4902833 h 5384789"/>
              <a:gd name="connsiteX4" fmla="*/ 312570 w 5631239"/>
              <a:gd name="connsiteY4" fmla="*/ 4784006 h 5384789"/>
              <a:gd name="connsiteX0" fmla="*/ 252936 w 5571605"/>
              <a:gd name="connsiteY0" fmla="*/ 4940044 h 5540827"/>
              <a:gd name="connsiteX1" fmla="*/ 1006844 w 5571605"/>
              <a:gd name="connsiteY1" fmla="*/ 712355 h 5540827"/>
              <a:gd name="connsiteX2" fmla="*/ 5311473 w 5571605"/>
              <a:gd name="connsiteY2" fmla="*/ 676803 h 5540827"/>
              <a:gd name="connsiteX3" fmla="*/ 5305711 w 5571605"/>
              <a:gd name="connsiteY3" fmla="*/ 5058871 h 5540827"/>
              <a:gd name="connsiteX4" fmla="*/ 252936 w 5571605"/>
              <a:gd name="connsiteY4" fmla="*/ 4940044 h 5540827"/>
              <a:gd name="connsiteX0" fmla="*/ 312955 w 5634077"/>
              <a:gd name="connsiteY0" fmla="*/ 4750174 h 5346986"/>
              <a:gd name="connsiteX1" fmla="*/ 1066863 w 5634077"/>
              <a:gd name="connsiteY1" fmla="*/ 522485 h 5346986"/>
              <a:gd name="connsiteX2" fmla="*/ 5383368 w 5634077"/>
              <a:gd name="connsiteY2" fmla="*/ 546310 h 5346986"/>
              <a:gd name="connsiteX3" fmla="*/ 5365730 w 5634077"/>
              <a:gd name="connsiteY3" fmla="*/ 4869001 h 5346986"/>
              <a:gd name="connsiteX4" fmla="*/ 312955 w 5634077"/>
              <a:gd name="connsiteY4" fmla="*/ 4750174 h 5346986"/>
              <a:gd name="connsiteX0" fmla="*/ 312955 w 5998729"/>
              <a:gd name="connsiteY0" fmla="*/ 4750174 h 5346986"/>
              <a:gd name="connsiteX1" fmla="*/ 1066863 w 5998729"/>
              <a:gd name="connsiteY1" fmla="*/ 522485 h 5346986"/>
              <a:gd name="connsiteX2" fmla="*/ 5383368 w 5998729"/>
              <a:gd name="connsiteY2" fmla="*/ 546310 h 5346986"/>
              <a:gd name="connsiteX3" fmla="*/ 5365730 w 5998729"/>
              <a:gd name="connsiteY3" fmla="*/ 4869001 h 5346986"/>
              <a:gd name="connsiteX4" fmla="*/ 312955 w 5998729"/>
              <a:gd name="connsiteY4" fmla="*/ 4750174 h 5346986"/>
              <a:gd name="connsiteX0" fmla="*/ 312955 w 5998729"/>
              <a:gd name="connsiteY0" fmla="*/ 5229731 h 5826543"/>
              <a:gd name="connsiteX1" fmla="*/ 1066863 w 5998729"/>
              <a:gd name="connsiteY1" fmla="*/ 1002042 h 5826543"/>
              <a:gd name="connsiteX2" fmla="*/ 5383368 w 5998729"/>
              <a:gd name="connsiteY2" fmla="*/ 1025867 h 5826543"/>
              <a:gd name="connsiteX3" fmla="*/ 5365730 w 5998729"/>
              <a:gd name="connsiteY3" fmla="*/ 5348558 h 5826543"/>
              <a:gd name="connsiteX4" fmla="*/ 312955 w 5998729"/>
              <a:gd name="connsiteY4" fmla="*/ 5229731 h 5826543"/>
              <a:gd name="connsiteX0" fmla="*/ 312955 w 5686866"/>
              <a:gd name="connsiteY0" fmla="*/ 5229731 h 5826543"/>
              <a:gd name="connsiteX1" fmla="*/ 1066863 w 5686866"/>
              <a:gd name="connsiteY1" fmla="*/ 1002042 h 5826543"/>
              <a:gd name="connsiteX2" fmla="*/ 5383368 w 5686866"/>
              <a:gd name="connsiteY2" fmla="*/ 1025867 h 5826543"/>
              <a:gd name="connsiteX3" fmla="*/ 5365730 w 5686866"/>
              <a:gd name="connsiteY3" fmla="*/ 5348558 h 5826543"/>
              <a:gd name="connsiteX4" fmla="*/ 312955 w 5686866"/>
              <a:gd name="connsiteY4" fmla="*/ 5229731 h 5826543"/>
              <a:gd name="connsiteX0" fmla="*/ 310697 w 5697348"/>
              <a:gd name="connsiteY0" fmla="*/ 5316895 h 5874584"/>
              <a:gd name="connsiteX1" fmla="*/ 1076480 w 5697348"/>
              <a:gd name="connsiteY1" fmla="*/ 1006078 h 5874584"/>
              <a:gd name="connsiteX2" fmla="*/ 5392985 w 5697348"/>
              <a:gd name="connsiteY2" fmla="*/ 1029903 h 5874584"/>
              <a:gd name="connsiteX3" fmla="*/ 5375347 w 5697348"/>
              <a:gd name="connsiteY3" fmla="*/ 5352594 h 5874584"/>
              <a:gd name="connsiteX4" fmla="*/ 310697 w 5697348"/>
              <a:gd name="connsiteY4" fmla="*/ 5316895 h 5874584"/>
              <a:gd name="connsiteX0" fmla="*/ 247809 w 5634460"/>
              <a:gd name="connsiteY0" fmla="*/ 5316895 h 5887740"/>
              <a:gd name="connsiteX1" fmla="*/ 1013592 w 5634460"/>
              <a:gd name="connsiteY1" fmla="*/ 1006078 h 5887740"/>
              <a:gd name="connsiteX2" fmla="*/ 5330097 w 5634460"/>
              <a:gd name="connsiteY2" fmla="*/ 1029903 h 5887740"/>
              <a:gd name="connsiteX3" fmla="*/ 5312459 w 5634460"/>
              <a:gd name="connsiteY3" fmla="*/ 5352594 h 5887740"/>
              <a:gd name="connsiteX4" fmla="*/ 247809 w 5634460"/>
              <a:gd name="connsiteY4" fmla="*/ 5316895 h 5887740"/>
              <a:gd name="connsiteX0" fmla="*/ 314217 w 5700868"/>
              <a:gd name="connsiteY0" fmla="*/ 5304278 h 5859792"/>
              <a:gd name="connsiteX1" fmla="*/ 1068124 w 5700868"/>
              <a:gd name="connsiteY1" fmla="*/ 1029087 h 5859792"/>
              <a:gd name="connsiteX2" fmla="*/ 5396505 w 5700868"/>
              <a:gd name="connsiteY2" fmla="*/ 1017286 h 5859792"/>
              <a:gd name="connsiteX3" fmla="*/ 5378867 w 5700868"/>
              <a:gd name="connsiteY3" fmla="*/ 5339977 h 5859792"/>
              <a:gd name="connsiteX4" fmla="*/ 314217 w 5700868"/>
              <a:gd name="connsiteY4" fmla="*/ 5304278 h 5859792"/>
              <a:gd name="connsiteX0" fmla="*/ 323691 w 5710342"/>
              <a:gd name="connsiteY0" fmla="*/ 5251442 h 5806956"/>
              <a:gd name="connsiteX1" fmla="*/ 1077598 w 5710342"/>
              <a:gd name="connsiteY1" fmla="*/ 976251 h 5806956"/>
              <a:gd name="connsiteX2" fmla="*/ 5405979 w 5710342"/>
              <a:gd name="connsiteY2" fmla="*/ 964450 h 5806956"/>
              <a:gd name="connsiteX3" fmla="*/ 5388341 w 5710342"/>
              <a:gd name="connsiteY3" fmla="*/ 5287141 h 5806956"/>
              <a:gd name="connsiteX4" fmla="*/ 323691 w 5710342"/>
              <a:gd name="connsiteY4" fmla="*/ 5251442 h 5806956"/>
              <a:gd name="connsiteX0" fmla="*/ 309620 w 5696271"/>
              <a:gd name="connsiteY0" fmla="*/ 5307691 h 5863205"/>
              <a:gd name="connsiteX1" fmla="*/ 1063527 w 5696271"/>
              <a:gd name="connsiteY1" fmla="*/ 1032500 h 5863205"/>
              <a:gd name="connsiteX2" fmla="*/ 5391908 w 5696271"/>
              <a:gd name="connsiteY2" fmla="*/ 1020699 h 5863205"/>
              <a:gd name="connsiteX3" fmla="*/ 5374270 w 5696271"/>
              <a:gd name="connsiteY3" fmla="*/ 5343390 h 5863205"/>
              <a:gd name="connsiteX4" fmla="*/ 309620 w 5696271"/>
              <a:gd name="connsiteY4" fmla="*/ 5307691 h 5863205"/>
              <a:gd name="connsiteX0" fmla="*/ 272236 w 5658887"/>
              <a:gd name="connsiteY0" fmla="*/ 5290752 h 5846266"/>
              <a:gd name="connsiteX1" fmla="*/ 1026143 w 5658887"/>
              <a:gd name="connsiteY1" fmla="*/ 1015561 h 5846266"/>
              <a:gd name="connsiteX2" fmla="*/ 5354524 w 5658887"/>
              <a:gd name="connsiteY2" fmla="*/ 1003760 h 5846266"/>
              <a:gd name="connsiteX3" fmla="*/ 5336886 w 5658887"/>
              <a:gd name="connsiteY3" fmla="*/ 5326451 h 5846266"/>
              <a:gd name="connsiteX4" fmla="*/ 272236 w 5658887"/>
              <a:gd name="connsiteY4" fmla="*/ 5290752 h 5846266"/>
              <a:gd name="connsiteX0" fmla="*/ 323691 w 5710342"/>
              <a:gd name="connsiteY0" fmla="*/ 5367708 h 5923222"/>
              <a:gd name="connsiteX1" fmla="*/ 1077598 w 5710342"/>
              <a:gd name="connsiteY1" fmla="*/ 1092517 h 5923222"/>
              <a:gd name="connsiteX2" fmla="*/ 5405979 w 5710342"/>
              <a:gd name="connsiteY2" fmla="*/ 1080716 h 5923222"/>
              <a:gd name="connsiteX3" fmla="*/ 5388341 w 5710342"/>
              <a:gd name="connsiteY3" fmla="*/ 5403407 h 5923222"/>
              <a:gd name="connsiteX4" fmla="*/ 323691 w 5710342"/>
              <a:gd name="connsiteY4" fmla="*/ 5367708 h 5923222"/>
              <a:gd name="connsiteX0" fmla="*/ 320182 w 5668940"/>
              <a:gd name="connsiteY0" fmla="*/ 5367708 h 5621071"/>
              <a:gd name="connsiteX1" fmla="*/ 1074089 w 5668940"/>
              <a:gd name="connsiteY1" fmla="*/ 1092517 h 5621071"/>
              <a:gd name="connsiteX2" fmla="*/ 5402470 w 5668940"/>
              <a:gd name="connsiteY2" fmla="*/ 1080716 h 5621071"/>
              <a:gd name="connsiteX3" fmla="*/ 5337331 w 5668940"/>
              <a:gd name="connsiteY3" fmla="*/ 4690887 h 5621071"/>
              <a:gd name="connsiteX4" fmla="*/ 320182 w 5668940"/>
              <a:gd name="connsiteY4" fmla="*/ 5367708 h 5621071"/>
              <a:gd name="connsiteX0" fmla="*/ 320182 w 5632436"/>
              <a:gd name="connsiteY0" fmla="*/ 5367708 h 5644430"/>
              <a:gd name="connsiteX1" fmla="*/ 1074089 w 5632436"/>
              <a:gd name="connsiteY1" fmla="*/ 1092517 h 5644430"/>
              <a:gd name="connsiteX2" fmla="*/ 5402470 w 5632436"/>
              <a:gd name="connsiteY2" fmla="*/ 1080716 h 5644430"/>
              <a:gd name="connsiteX3" fmla="*/ 5337331 w 5632436"/>
              <a:gd name="connsiteY3" fmla="*/ 4690887 h 5644430"/>
              <a:gd name="connsiteX4" fmla="*/ 320182 w 5632436"/>
              <a:gd name="connsiteY4" fmla="*/ 5367708 h 5644430"/>
              <a:gd name="connsiteX0" fmla="*/ 325446 w 5695150"/>
              <a:gd name="connsiteY0" fmla="*/ 5367708 h 5640715"/>
              <a:gd name="connsiteX1" fmla="*/ 1079353 w 5695150"/>
              <a:gd name="connsiteY1" fmla="*/ 1092517 h 5640715"/>
              <a:gd name="connsiteX2" fmla="*/ 5407734 w 5695150"/>
              <a:gd name="connsiteY2" fmla="*/ 1080716 h 5640715"/>
              <a:gd name="connsiteX3" fmla="*/ 5413847 w 5695150"/>
              <a:gd name="connsiteY3" fmla="*/ 4679012 h 5640715"/>
              <a:gd name="connsiteX4" fmla="*/ 325446 w 5695150"/>
              <a:gd name="connsiteY4" fmla="*/ 5367708 h 5640715"/>
              <a:gd name="connsiteX0" fmla="*/ 325446 w 5746772"/>
              <a:gd name="connsiteY0" fmla="*/ 5367708 h 5827579"/>
              <a:gd name="connsiteX1" fmla="*/ 1079353 w 5746772"/>
              <a:gd name="connsiteY1" fmla="*/ 1092517 h 5827579"/>
              <a:gd name="connsiteX2" fmla="*/ 5407734 w 5746772"/>
              <a:gd name="connsiteY2" fmla="*/ 1080716 h 5827579"/>
              <a:gd name="connsiteX3" fmla="*/ 5413847 w 5746772"/>
              <a:gd name="connsiteY3" fmla="*/ 4679012 h 5827579"/>
              <a:gd name="connsiteX4" fmla="*/ 325446 w 5746772"/>
              <a:gd name="connsiteY4" fmla="*/ 5367708 h 5827579"/>
              <a:gd name="connsiteX0" fmla="*/ 325446 w 5649004"/>
              <a:gd name="connsiteY0" fmla="*/ 5367708 h 5859444"/>
              <a:gd name="connsiteX1" fmla="*/ 1079353 w 5649004"/>
              <a:gd name="connsiteY1" fmla="*/ 1092517 h 5859444"/>
              <a:gd name="connsiteX2" fmla="*/ 5407734 w 5649004"/>
              <a:gd name="connsiteY2" fmla="*/ 1080716 h 5859444"/>
              <a:gd name="connsiteX3" fmla="*/ 5413847 w 5649004"/>
              <a:gd name="connsiteY3" fmla="*/ 4679012 h 5859444"/>
              <a:gd name="connsiteX4" fmla="*/ 325446 w 5649004"/>
              <a:gd name="connsiteY4" fmla="*/ 5367708 h 5859444"/>
              <a:gd name="connsiteX0" fmla="*/ 315969 w 5721778"/>
              <a:gd name="connsiteY0" fmla="*/ 4993736 h 5229879"/>
              <a:gd name="connsiteX1" fmla="*/ 1069876 w 5721778"/>
              <a:gd name="connsiteY1" fmla="*/ 718545 h 5229879"/>
              <a:gd name="connsiteX2" fmla="*/ 5398257 w 5721778"/>
              <a:gd name="connsiteY2" fmla="*/ 1181757 h 5229879"/>
              <a:gd name="connsiteX3" fmla="*/ 5404370 w 5721778"/>
              <a:gd name="connsiteY3" fmla="*/ 4305040 h 5229879"/>
              <a:gd name="connsiteX4" fmla="*/ 315969 w 5721778"/>
              <a:gd name="connsiteY4" fmla="*/ 4993736 h 5229879"/>
              <a:gd name="connsiteX0" fmla="*/ 315969 w 5721778"/>
              <a:gd name="connsiteY0" fmla="*/ 5036433 h 5272576"/>
              <a:gd name="connsiteX1" fmla="*/ 1069876 w 5721778"/>
              <a:gd name="connsiteY1" fmla="*/ 761242 h 5272576"/>
              <a:gd name="connsiteX2" fmla="*/ 5398257 w 5721778"/>
              <a:gd name="connsiteY2" fmla="*/ 1224454 h 5272576"/>
              <a:gd name="connsiteX3" fmla="*/ 5404370 w 5721778"/>
              <a:gd name="connsiteY3" fmla="*/ 4347737 h 5272576"/>
              <a:gd name="connsiteX4" fmla="*/ 315969 w 5721778"/>
              <a:gd name="connsiteY4" fmla="*/ 5036433 h 5272576"/>
              <a:gd name="connsiteX0" fmla="*/ 295424 w 5701233"/>
              <a:gd name="connsiteY0" fmla="*/ 4961804 h 5185044"/>
              <a:gd name="connsiteX1" fmla="*/ 1120583 w 5701233"/>
              <a:gd name="connsiteY1" fmla="*/ 864743 h 5185044"/>
              <a:gd name="connsiteX2" fmla="*/ 5377712 w 5701233"/>
              <a:gd name="connsiteY2" fmla="*/ 1149825 h 5185044"/>
              <a:gd name="connsiteX3" fmla="*/ 5383825 w 5701233"/>
              <a:gd name="connsiteY3" fmla="*/ 4273108 h 5185044"/>
              <a:gd name="connsiteX4" fmla="*/ 295424 w 5701233"/>
              <a:gd name="connsiteY4" fmla="*/ 4961804 h 5185044"/>
              <a:gd name="connsiteX0" fmla="*/ 227944 w 6156019"/>
              <a:gd name="connsiteY0" fmla="*/ 4249685 h 4653160"/>
              <a:gd name="connsiteX1" fmla="*/ 1539991 w 6156019"/>
              <a:gd name="connsiteY1" fmla="*/ 829518 h 4653160"/>
              <a:gd name="connsiteX2" fmla="*/ 5797120 w 6156019"/>
              <a:gd name="connsiteY2" fmla="*/ 1114600 h 4653160"/>
              <a:gd name="connsiteX3" fmla="*/ 5803233 w 6156019"/>
              <a:gd name="connsiteY3" fmla="*/ 4237883 h 4653160"/>
              <a:gd name="connsiteX4" fmla="*/ 227944 w 6156019"/>
              <a:gd name="connsiteY4" fmla="*/ 4249685 h 4653160"/>
              <a:gd name="connsiteX0" fmla="*/ 2254 w 5930329"/>
              <a:gd name="connsiteY0" fmla="*/ 4249685 h 4728827"/>
              <a:gd name="connsiteX1" fmla="*/ 1314301 w 5930329"/>
              <a:gd name="connsiteY1" fmla="*/ 829518 h 4728827"/>
              <a:gd name="connsiteX2" fmla="*/ 5571430 w 5930329"/>
              <a:gd name="connsiteY2" fmla="*/ 1114600 h 4728827"/>
              <a:gd name="connsiteX3" fmla="*/ 5577543 w 5930329"/>
              <a:gd name="connsiteY3" fmla="*/ 4237883 h 4728827"/>
              <a:gd name="connsiteX4" fmla="*/ 2254 w 5930329"/>
              <a:gd name="connsiteY4" fmla="*/ 4249685 h 4728827"/>
              <a:gd name="connsiteX0" fmla="*/ 2203 w 6070417"/>
              <a:gd name="connsiteY0" fmla="*/ 3625988 h 4413820"/>
              <a:gd name="connsiteX1" fmla="*/ 1444879 w 6070417"/>
              <a:gd name="connsiteY1" fmla="*/ 799587 h 4413820"/>
              <a:gd name="connsiteX2" fmla="*/ 5702008 w 6070417"/>
              <a:gd name="connsiteY2" fmla="*/ 1084669 h 4413820"/>
              <a:gd name="connsiteX3" fmla="*/ 5708121 w 6070417"/>
              <a:gd name="connsiteY3" fmla="*/ 4207952 h 4413820"/>
              <a:gd name="connsiteX4" fmla="*/ 2203 w 6070417"/>
              <a:gd name="connsiteY4" fmla="*/ 3625988 h 4413820"/>
              <a:gd name="connsiteX0" fmla="*/ 53060 w 6121274"/>
              <a:gd name="connsiteY0" fmla="*/ 3625988 h 4456797"/>
              <a:gd name="connsiteX1" fmla="*/ 1495736 w 6121274"/>
              <a:gd name="connsiteY1" fmla="*/ 799587 h 4456797"/>
              <a:gd name="connsiteX2" fmla="*/ 5752865 w 6121274"/>
              <a:gd name="connsiteY2" fmla="*/ 1084669 h 4456797"/>
              <a:gd name="connsiteX3" fmla="*/ 5758978 w 6121274"/>
              <a:gd name="connsiteY3" fmla="*/ 4207952 h 4456797"/>
              <a:gd name="connsiteX4" fmla="*/ 53060 w 6121274"/>
              <a:gd name="connsiteY4" fmla="*/ 3625988 h 4456797"/>
              <a:gd name="connsiteX0" fmla="*/ 193599 w 6018185"/>
              <a:gd name="connsiteY0" fmla="*/ 3625988 h 4743687"/>
              <a:gd name="connsiteX1" fmla="*/ 1636275 w 6018185"/>
              <a:gd name="connsiteY1" fmla="*/ 799587 h 4743687"/>
              <a:gd name="connsiteX2" fmla="*/ 5893404 w 6018185"/>
              <a:gd name="connsiteY2" fmla="*/ 1084669 h 4743687"/>
              <a:gd name="connsiteX3" fmla="*/ 5578883 w 6018185"/>
              <a:gd name="connsiteY3" fmla="*/ 4623588 h 4743687"/>
              <a:gd name="connsiteX4" fmla="*/ 193599 w 6018185"/>
              <a:gd name="connsiteY4" fmla="*/ 3625988 h 4743687"/>
              <a:gd name="connsiteX0" fmla="*/ 193599 w 6018185"/>
              <a:gd name="connsiteY0" fmla="*/ 3625988 h 4915691"/>
              <a:gd name="connsiteX1" fmla="*/ 1636275 w 6018185"/>
              <a:gd name="connsiteY1" fmla="*/ 799587 h 4915691"/>
              <a:gd name="connsiteX2" fmla="*/ 5893404 w 6018185"/>
              <a:gd name="connsiteY2" fmla="*/ 1084669 h 4915691"/>
              <a:gd name="connsiteX3" fmla="*/ 5578883 w 6018185"/>
              <a:gd name="connsiteY3" fmla="*/ 4623588 h 4915691"/>
              <a:gd name="connsiteX4" fmla="*/ 3091886 w 6018185"/>
              <a:gd name="connsiteY4" fmla="*/ 4595458 h 4915691"/>
              <a:gd name="connsiteX5" fmla="*/ 193599 w 6018185"/>
              <a:gd name="connsiteY5" fmla="*/ 3625988 h 4915691"/>
              <a:gd name="connsiteX0" fmla="*/ 29539 w 5759925"/>
              <a:gd name="connsiteY0" fmla="*/ 3625988 h 5631302"/>
              <a:gd name="connsiteX1" fmla="*/ 1472215 w 5759925"/>
              <a:gd name="connsiteY1" fmla="*/ 799587 h 5631302"/>
              <a:gd name="connsiteX2" fmla="*/ 5729344 w 5759925"/>
              <a:gd name="connsiteY2" fmla="*/ 1084669 h 5631302"/>
              <a:gd name="connsiteX3" fmla="*/ 5414823 w 5759925"/>
              <a:gd name="connsiteY3" fmla="*/ 4623588 h 5631302"/>
              <a:gd name="connsiteX4" fmla="*/ 2559691 w 5759925"/>
              <a:gd name="connsiteY4" fmla="*/ 5592986 h 5631302"/>
              <a:gd name="connsiteX5" fmla="*/ 29539 w 5759925"/>
              <a:gd name="connsiteY5" fmla="*/ 3625988 h 5631302"/>
              <a:gd name="connsiteX0" fmla="*/ 27945 w 5817782"/>
              <a:gd name="connsiteY0" fmla="*/ 3937721 h 5646152"/>
              <a:gd name="connsiteX1" fmla="*/ 1529998 w 5817782"/>
              <a:gd name="connsiteY1" fmla="*/ 814437 h 5646152"/>
              <a:gd name="connsiteX2" fmla="*/ 5787127 w 5817782"/>
              <a:gd name="connsiteY2" fmla="*/ 1099519 h 5646152"/>
              <a:gd name="connsiteX3" fmla="*/ 5472606 w 5817782"/>
              <a:gd name="connsiteY3" fmla="*/ 4638438 h 5646152"/>
              <a:gd name="connsiteX4" fmla="*/ 2617474 w 5817782"/>
              <a:gd name="connsiteY4" fmla="*/ 5607836 h 5646152"/>
              <a:gd name="connsiteX5" fmla="*/ 27945 w 5817782"/>
              <a:gd name="connsiteY5" fmla="*/ 3937721 h 5646152"/>
              <a:gd name="connsiteX0" fmla="*/ 27066 w 5852574"/>
              <a:gd name="connsiteY0" fmla="*/ 4000095 h 5649150"/>
              <a:gd name="connsiteX1" fmla="*/ 1564745 w 5852574"/>
              <a:gd name="connsiteY1" fmla="*/ 817435 h 5649150"/>
              <a:gd name="connsiteX2" fmla="*/ 5821874 w 5852574"/>
              <a:gd name="connsiteY2" fmla="*/ 1102517 h 5649150"/>
              <a:gd name="connsiteX3" fmla="*/ 5507353 w 5852574"/>
              <a:gd name="connsiteY3" fmla="*/ 4641436 h 5649150"/>
              <a:gd name="connsiteX4" fmla="*/ 2652221 w 5852574"/>
              <a:gd name="connsiteY4" fmla="*/ 5610834 h 5649150"/>
              <a:gd name="connsiteX5" fmla="*/ 27066 w 5852574"/>
              <a:gd name="connsiteY5" fmla="*/ 4000095 h 5649150"/>
              <a:gd name="connsiteX0" fmla="*/ 39943 w 5865451"/>
              <a:gd name="connsiteY0" fmla="*/ 4000095 h 5785122"/>
              <a:gd name="connsiteX1" fmla="*/ 1577622 w 5865451"/>
              <a:gd name="connsiteY1" fmla="*/ 817435 h 5785122"/>
              <a:gd name="connsiteX2" fmla="*/ 5834751 w 5865451"/>
              <a:gd name="connsiteY2" fmla="*/ 1102517 h 5785122"/>
              <a:gd name="connsiteX3" fmla="*/ 5520230 w 5865451"/>
              <a:gd name="connsiteY3" fmla="*/ 4641436 h 5785122"/>
              <a:gd name="connsiteX4" fmla="*/ 2961981 w 5865451"/>
              <a:gd name="connsiteY4" fmla="*/ 5753338 h 5785122"/>
              <a:gd name="connsiteX5" fmla="*/ 39943 w 5865451"/>
              <a:gd name="connsiteY5" fmla="*/ 4000095 h 5785122"/>
              <a:gd name="connsiteX0" fmla="*/ 39943 w 7000658"/>
              <a:gd name="connsiteY0" fmla="*/ 4000095 h 5820006"/>
              <a:gd name="connsiteX1" fmla="*/ 1577622 w 7000658"/>
              <a:gd name="connsiteY1" fmla="*/ 817435 h 5820006"/>
              <a:gd name="connsiteX2" fmla="*/ 5834751 w 7000658"/>
              <a:gd name="connsiteY2" fmla="*/ 1102517 h 5820006"/>
              <a:gd name="connsiteX3" fmla="*/ 6921518 w 7000658"/>
              <a:gd name="connsiteY3" fmla="*/ 5033321 h 5820006"/>
              <a:gd name="connsiteX4" fmla="*/ 2961981 w 7000658"/>
              <a:gd name="connsiteY4" fmla="*/ 5753338 h 5820006"/>
              <a:gd name="connsiteX5" fmla="*/ 39943 w 7000658"/>
              <a:gd name="connsiteY5" fmla="*/ 4000095 h 5820006"/>
              <a:gd name="connsiteX0" fmla="*/ 39943 w 7324239"/>
              <a:gd name="connsiteY0" fmla="*/ 4000095 h 5770571"/>
              <a:gd name="connsiteX1" fmla="*/ 1577622 w 7324239"/>
              <a:gd name="connsiteY1" fmla="*/ 817435 h 5770571"/>
              <a:gd name="connsiteX2" fmla="*/ 5834751 w 7324239"/>
              <a:gd name="connsiteY2" fmla="*/ 1102517 h 5770571"/>
              <a:gd name="connsiteX3" fmla="*/ 6921518 w 7324239"/>
              <a:gd name="connsiteY3" fmla="*/ 5033321 h 5770571"/>
              <a:gd name="connsiteX4" fmla="*/ 2961981 w 7324239"/>
              <a:gd name="connsiteY4" fmla="*/ 5753338 h 5770571"/>
              <a:gd name="connsiteX5" fmla="*/ 39943 w 7324239"/>
              <a:gd name="connsiteY5" fmla="*/ 4000095 h 5770571"/>
              <a:gd name="connsiteX0" fmla="*/ 39943 w 6939952"/>
              <a:gd name="connsiteY0" fmla="*/ 4000095 h 5770571"/>
              <a:gd name="connsiteX1" fmla="*/ 1577622 w 6939952"/>
              <a:gd name="connsiteY1" fmla="*/ 817435 h 5770571"/>
              <a:gd name="connsiteX2" fmla="*/ 5834751 w 6939952"/>
              <a:gd name="connsiteY2" fmla="*/ 1102517 h 5770571"/>
              <a:gd name="connsiteX3" fmla="*/ 6921518 w 6939952"/>
              <a:gd name="connsiteY3" fmla="*/ 5033321 h 5770571"/>
              <a:gd name="connsiteX4" fmla="*/ 2961981 w 6939952"/>
              <a:gd name="connsiteY4" fmla="*/ 5753338 h 5770571"/>
              <a:gd name="connsiteX5" fmla="*/ 39943 w 6939952"/>
              <a:gd name="connsiteY5" fmla="*/ 4000095 h 5770571"/>
              <a:gd name="connsiteX0" fmla="*/ 39943 w 6939952"/>
              <a:gd name="connsiteY0" fmla="*/ 4000095 h 5774179"/>
              <a:gd name="connsiteX1" fmla="*/ 1577622 w 6939952"/>
              <a:gd name="connsiteY1" fmla="*/ 817435 h 5774179"/>
              <a:gd name="connsiteX2" fmla="*/ 5834751 w 6939952"/>
              <a:gd name="connsiteY2" fmla="*/ 1102517 h 5774179"/>
              <a:gd name="connsiteX3" fmla="*/ 6921518 w 6939952"/>
              <a:gd name="connsiteY3" fmla="*/ 5033321 h 5774179"/>
              <a:gd name="connsiteX4" fmla="*/ 2961981 w 6939952"/>
              <a:gd name="connsiteY4" fmla="*/ 5753338 h 5774179"/>
              <a:gd name="connsiteX5" fmla="*/ 39943 w 6939952"/>
              <a:gd name="connsiteY5" fmla="*/ 4000095 h 5774179"/>
              <a:gd name="connsiteX0" fmla="*/ 62517 w 6962526"/>
              <a:gd name="connsiteY0" fmla="*/ 4000095 h 5914074"/>
              <a:gd name="connsiteX1" fmla="*/ 1600196 w 6962526"/>
              <a:gd name="connsiteY1" fmla="*/ 817435 h 5914074"/>
              <a:gd name="connsiteX2" fmla="*/ 5857325 w 6962526"/>
              <a:gd name="connsiteY2" fmla="*/ 1102517 h 5914074"/>
              <a:gd name="connsiteX3" fmla="*/ 6944092 w 6962526"/>
              <a:gd name="connsiteY3" fmla="*/ 5033321 h 5914074"/>
              <a:gd name="connsiteX4" fmla="*/ 3447693 w 6962526"/>
              <a:gd name="connsiteY4" fmla="*/ 5895842 h 5914074"/>
              <a:gd name="connsiteX5" fmla="*/ 62517 w 6962526"/>
              <a:gd name="connsiteY5" fmla="*/ 4000095 h 5914074"/>
              <a:gd name="connsiteX0" fmla="*/ 62517 w 6962526"/>
              <a:gd name="connsiteY0" fmla="*/ 4000095 h 5909063"/>
              <a:gd name="connsiteX1" fmla="*/ 1600196 w 6962526"/>
              <a:gd name="connsiteY1" fmla="*/ 817435 h 5909063"/>
              <a:gd name="connsiteX2" fmla="*/ 5857325 w 6962526"/>
              <a:gd name="connsiteY2" fmla="*/ 1102517 h 5909063"/>
              <a:gd name="connsiteX3" fmla="*/ 6944092 w 6962526"/>
              <a:gd name="connsiteY3" fmla="*/ 5033321 h 5909063"/>
              <a:gd name="connsiteX4" fmla="*/ 3447693 w 6962526"/>
              <a:gd name="connsiteY4" fmla="*/ 5895842 h 5909063"/>
              <a:gd name="connsiteX5" fmla="*/ 62517 w 6962526"/>
              <a:gd name="connsiteY5" fmla="*/ 4000095 h 5909063"/>
              <a:gd name="connsiteX0" fmla="*/ 72715 w 7004788"/>
              <a:gd name="connsiteY0" fmla="*/ 4473865 h 6382833"/>
              <a:gd name="connsiteX1" fmla="*/ 1610394 w 7004788"/>
              <a:gd name="connsiteY1" fmla="*/ 1291205 h 6382833"/>
              <a:gd name="connsiteX2" fmla="*/ 6948178 w 7004788"/>
              <a:gd name="connsiteY2" fmla="*/ 923144 h 6382833"/>
              <a:gd name="connsiteX3" fmla="*/ 6954290 w 7004788"/>
              <a:gd name="connsiteY3" fmla="*/ 5507091 h 6382833"/>
              <a:gd name="connsiteX4" fmla="*/ 3457891 w 7004788"/>
              <a:gd name="connsiteY4" fmla="*/ 6369612 h 6382833"/>
              <a:gd name="connsiteX5" fmla="*/ 72715 w 7004788"/>
              <a:gd name="connsiteY5" fmla="*/ 4473865 h 6382833"/>
              <a:gd name="connsiteX0" fmla="*/ 106881 w 7038954"/>
              <a:gd name="connsiteY0" fmla="*/ 4547924 h 6456892"/>
              <a:gd name="connsiteX1" fmla="*/ 1415960 w 7038954"/>
              <a:gd name="connsiteY1" fmla="*/ 1109770 h 6456892"/>
              <a:gd name="connsiteX2" fmla="*/ 6982344 w 7038954"/>
              <a:gd name="connsiteY2" fmla="*/ 997203 h 6456892"/>
              <a:gd name="connsiteX3" fmla="*/ 6988456 w 7038954"/>
              <a:gd name="connsiteY3" fmla="*/ 5581150 h 6456892"/>
              <a:gd name="connsiteX4" fmla="*/ 3492057 w 7038954"/>
              <a:gd name="connsiteY4" fmla="*/ 6443671 h 6456892"/>
              <a:gd name="connsiteX5" fmla="*/ 106881 w 7038954"/>
              <a:gd name="connsiteY5" fmla="*/ 4547924 h 6456892"/>
              <a:gd name="connsiteX0" fmla="*/ 107112 w 7040332"/>
              <a:gd name="connsiteY0" fmla="*/ 4975368 h 6884336"/>
              <a:gd name="connsiteX1" fmla="*/ 1416191 w 7040332"/>
              <a:gd name="connsiteY1" fmla="*/ 1537214 h 6884336"/>
              <a:gd name="connsiteX2" fmla="*/ 6996022 w 7040332"/>
              <a:gd name="connsiteY2" fmla="*/ 866594 h 6884336"/>
              <a:gd name="connsiteX3" fmla="*/ 6988687 w 7040332"/>
              <a:gd name="connsiteY3" fmla="*/ 6008594 h 6884336"/>
              <a:gd name="connsiteX4" fmla="*/ 3492288 w 7040332"/>
              <a:gd name="connsiteY4" fmla="*/ 6871115 h 6884336"/>
              <a:gd name="connsiteX5" fmla="*/ 107112 w 7040332"/>
              <a:gd name="connsiteY5" fmla="*/ 4975368 h 6884336"/>
              <a:gd name="connsiteX0" fmla="*/ 125032 w 7058252"/>
              <a:gd name="connsiteY0" fmla="*/ 5026174 h 6935142"/>
              <a:gd name="connsiteX1" fmla="*/ 1339981 w 7058252"/>
              <a:gd name="connsiteY1" fmla="*/ 1386314 h 6935142"/>
              <a:gd name="connsiteX2" fmla="*/ 7013942 w 7058252"/>
              <a:gd name="connsiteY2" fmla="*/ 917400 h 6935142"/>
              <a:gd name="connsiteX3" fmla="*/ 7006607 w 7058252"/>
              <a:gd name="connsiteY3" fmla="*/ 6059400 h 6935142"/>
              <a:gd name="connsiteX4" fmla="*/ 3510208 w 7058252"/>
              <a:gd name="connsiteY4" fmla="*/ 6921921 h 6935142"/>
              <a:gd name="connsiteX5" fmla="*/ 125032 w 7058252"/>
              <a:gd name="connsiteY5" fmla="*/ 5026174 h 6935142"/>
              <a:gd name="connsiteX0" fmla="*/ 96994 w 7030214"/>
              <a:gd name="connsiteY0" fmla="*/ 5112058 h 7021026"/>
              <a:gd name="connsiteX1" fmla="*/ 1311943 w 7030214"/>
              <a:gd name="connsiteY1" fmla="*/ 1472198 h 7021026"/>
              <a:gd name="connsiteX2" fmla="*/ 6985904 w 7030214"/>
              <a:gd name="connsiteY2" fmla="*/ 1003284 h 7021026"/>
              <a:gd name="connsiteX3" fmla="*/ 6978569 w 7030214"/>
              <a:gd name="connsiteY3" fmla="*/ 6145284 h 7021026"/>
              <a:gd name="connsiteX4" fmla="*/ 3482170 w 7030214"/>
              <a:gd name="connsiteY4" fmla="*/ 7007805 h 7021026"/>
              <a:gd name="connsiteX5" fmla="*/ 96994 w 7030214"/>
              <a:gd name="connsiteY5" fmla="*/ 5112058 h 7021026"/>
              <a:gd name="connsiteX0" fmla="*/ 165399 w 7098619"/>
              <a:gd name="connsiteY0" fmla="*/ 5137158 h 7046126"/>
              <a:gd name="connsiteX1" fmla="*/ 1030724 w 7098619"/>
              <a:gd name="connsiteY1" fmla="*/ 1416616 h 7046126"/>
              <a:gd name="connsiteX2" fmla="*/ 7054309 w 7098619"/>
              <a:gd name="connsiteY2" fmla="*/ 1028384 h 7046126"/>
              <a:gd name="connsiteX3" fmla="*/ 7046974 w 7098619"/>
              <a:gd name="connsiteY3" fmla="*/ 6170384 h 7046126"/>
              <a:gd name="connsiteX4" fmla="*/ 3550575 w 7098619"/>
              <a:gd name="connsiteY4" fmla="*/ 7032905 h 7046126"/>
              <a:gd name="connsiteX5" fmla="*/ 165399 w 7098619"/>
              <a:gd name="connsiteY5" fmla="*/ 5137158 h 7046126"/>
              <a:gd name="connsiteX0" fmla="*/ 175351 w 7108571"/>
              <a:gd name="connsiteY0" fmla="*/ 5226784 h 7135752"/>
              <a:gd name="connsiteX1" fmla="*/ 1040676 w 7108571"/>
              <a:gd name="connsiteY1" fmla="*/ 1506242 h 7135752"/>
              <a:gd name="connsiteX2" fmla="*/ 7064261 w 7108571"/>
              <a:gd name="connsiteY2" fmla="*/ 1118010 h 7135752"/>
              <a:gd name="connsiteX3" fmla="*/ 7056926 w 7108571"/>
              <a:gd name="connsiteY3" fmla="*/ 6260010 h 7135752"/>
              <a:gd name="connsiteX4" fmla="*/ 3560527 w 7108571"/>
              <a:gd name="connsiteY4" fmla="*/ 7122531 h 7135752"/>
              <a:gd name="connsiteX5" fmla="*/ 175351 w 7108571"/>
              <a:gd name="connsiteY5" fmla="*/ 5226784 h 7135752"/>
              <a:gd name="connsiteX0" fmla="*/ 175351 w 7108571"/>
              <a:gd name="connsiteY0" fmla="*/ 5226784 h 7127573"/>
              <a:gd name="connsiteX1" fmla="*/ 1040676 w 7108571"/>
              <a:gd name="connsiteY1" fmla="*/ 1506242 h 7127573"/>
              <a:gd name="connsiteX2" fmla="*/ 7064261 w 7108571"/>
              <a:gd name="connsiteY2" fmla="*/ 1118010 h 7127573"/>
              <a:gd name="connsiteX3" fmla="*/ 7056926 w 7108571"/>
              <a:gd name="connsiteY3" fmla="*/ 6260010 h 7127573"/>
              <a:gd name="connsiteX4" fmla="*/ 3560527 w 7108571"/>
              <a:gd name="connsiteY4" fmla="*/ 7122531 h 7127573"/>
              <a:gd name="connsiteX5" fmla="*/ 175351 w 7108571"/>
              <a:gd name="connsiteY5" fmla="*/ 5226784 h 7127573"/>
              <a:gd name="connsiteX0" fmla="*/ 175351 w 7170557"/>
              <a:gd name="connsiteY0" fmla="*/ 5226784 h 7154795"/>
              <a:gd name="connsiteX1" fmla="*/ 1040676 w 7170557"/>
              <a:gd name="connsiteY1" fmla="*/ 1506242 h 7154795"/>
              <a:gd name="connsiteX2" fmla="*/ 7064261 w 7170557"/>
              <a:gd name="connsiteY2" fmla="*/ 1118010 h 7154795"/>
              <a:gd name="connsiteX3" fmla="*/ 7124161 w 7170557"/>
              <a:gd name="connsiteY3" fmla="*/ 6643252 h 7154795"/>
              <a:gd name="connsiteX4" fmla="*/ 3560527 w 7170557"/>
              <a:gd name="connsiteY4" fmla="*/ 7122531 h 7154795"/>
              <a:gd name="connsiteX5" fmla="*/ 175351 w 7170557"/>
              <a:gd name="connsiteY5" fmla="*/ 5226784 h 7154795"/>
              <a:gd name="connsiteX0" fmla="*/ 175351 w 7170557"/>
              <a:gd name="connsiteY0" fmla="*/ 5226784 h 7135754"/>
              <a:gd name="connsiteX1" fmla="*/ 1040676 w 7170557"/>
              <a:gd name="connsiteY1" fmla="*/ 1506242 h 7135754"/>
              <a:gd name="connsiteX2" fmla="*/ 7064261 w 7170557"/>
              <a:gd name="connsiteY2" fmla="*/ 1118010 h 7135754"/>
              <a:gd name="connsiteX3" fmla="*/ 7124161 w 7170557"/>
              <a:gd name="connsiteY3" fmla="*/ 6643252 h 7135754"/>
              <a:gd name="connsiteX4" fmla="*/ 3560527 w 7170557"/>
              <a:gd name="connsiteY4" fmla="*/ 7122531 h 7135754"/>
              <a:gd name="connsiteX5" fmla="*/ 175351 w 7170557"/>
              <a:gd name="connsiteY5" fmla="*/ 5226784 h 7135754"/>
              <a:gd name="connsiteX0" fmla="*/ 192451 w 7187657"/>
              <a:gd name="connsiteY0" fmla="*/ 5278777 h 7187747"/>
              <a:gd name="connsiteX1" fmla="*/ 1057776 w 7187657"/>
              <a:gd name="connsiteY1" fmla="*/ 1558235 h 7187747"/>
              <a:gd name="connsiteX2" fmla="*/ 7081361 w 7187657"/>
              <a:gd name="connsiteY2" fmla="*/ 1170003 h 7187747"/>
              <a:gd name="connsiteX3" fmla="*/ 7141261 w 7187657"/>
              <a:gd name="connsiteY3" fmla="*/ 6695245 h 7187747"/>
              <a:gd name="connsiteX4" fmla="*/ 3577627 w 7187657"/>
              <a:gd name="connsiteY4" fmla="*/ 7174524 h 7187747"/>
              <a:gd name="connsiteX5" fmla="*/ 192451 w 7187657"/>
              <a:gd name="connsiteY5" fmla="*/ 5278777 h 718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657" h="7187747">
                <a:moveTo>
                  <a:pt x="192451" y="5278777"/>
                </a:moveTo>
                <a:cubicBezTo>
                  <a:pt x="-227524" y="4342729"/>
                  <a:pt x="30647" y="3096919"/>
                  <a:pt x="1057776" y="1558235"/>
                </a:cubicBezTo>
                <a:cubicBezTo>
                  <a:pt x="2084905" y="19551"/>
                  <a:pt x="7485122" y="-824972"/>
                  <a:pt x="7081361" y="1170003"/>
                </a:cubicBezTo>
                <a:cubicBezTo>
                  <a:pt x="6784478" y="3343107"/>
                  <a:pt x="7346924" y="6703879"/>
                  <a:pt x="7141261" y="6695245"/>
                </a:cubicBezTo>
                <a:cubicBezTo>
                  <a:pt x="5534310" y="6259098"/>
                  <a:pt x="4823168" y="7316473"/>
                  <a:pt x="3577627" y="7174524"/>
                </a:cubicBezTo>
                <a:cubicBezTo>
                  <a:pt x="2332086" y="7032575"/>
                  <a:pt x="612426" y="6214825"/>
                  <a:pt x="192451" y="527877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1E99A95-D090-6491-7751-205E09F97B77}"/>
              </a:ext>
            </a:extLst>
          </p:cNvPr>
          <p:cNvSpPr/>
          <p:nvPr userDrawn="1"/>
        </p:nvSpPr>
        <p:spPr>
          <a:xfrm>
            <a:off x="5663376" y="-127747"/>
            <a:ext cx="6949964" cy="6703159"/>
          </a:xfrm>
          <a:custGeom>
            <a:avLst/>
            <a:gdLst>
              <a:gd name="connsiteX0" fmla="*/ 2287518 w 6940200"/>
              <a:gd name="connsiteY0" fmla="*/ 0 h 6651654"/>
              <a:gd name="connsiteX1" fmla="*/ 1023494 w 6940200"/>
              <a:gd name="connsiteY1" fmla="*/ 766482 h 6651654"/>
              <a:gd name="connsiteX2" fmla="*/ 21688 w 6940200"/>
              <a:gd name="connsiteY2" fmla="*/ 2413747 h 6651654"/>
              <a:gd name="connsiteX3" fmla="*/ 344418 w 6940200"/>
              <a:gd name="connsiteY3" fmla="*/ 4417359 h 6651654"/>
              <a:gd name="connsiteX4" fmla="*/ 458718 w 6940200"/>
              <a:gd name="connsiteY4" fmla="*/ 5681382 h 6651654"/>
              <a:gd name="connsiteX5" fmla="*/ 2482500 w 6940200"/>
              <a:gd name="connsiteY5" fmla="*/ 6642847 h 6651654"/>
              <a:gd name="connsiteX6" fmla="*/ 5467747 w 6940200"/>
              <a:gd name="connsiteY6" fmla="*/ 6165476 h 6651654"/>
              <a:gd name="connsiteX7" fmla="*/ 6940200 w 6940200"/>
              <a:gd name="connsiteY7" fmla="*/ 6286500 h 6651654"/>
              <a:gd name="connsiteX0" fmla="*/ 2287518 w 6940200"/>
              <a:gd name="connsiteY0" fmla="*/ 0 h 6651654"/>
              <a:gd name="connsiteX1" fmla="*/ 1023494 w 6940200"/>
              <a:gd name="connsiteY1" fmla="*/ 766482 h 6651654"/>
              <a:gd name="connsiteX2" fmla="*/ 21688 w 6940200"/>
              <a:gd name="connsiteY2" fmla="*/ 2413747 h 6651654"/>
              <a:gd name="connsiteX3" fmla="*/ 344418 w 6940200"/>
              <a:gd name="connsiteY3" fmla="*/ 4417359 h 6651654"/>
              <a:gd name="connsiteX4" fmla="*/ 458718 w 6940200"/>
              <a:gd name="connsiteY4" fmla="*/ 5681382 h 6651654"/>
              <a:gd name="connsiteX5" fmla="*/ 2482500 w 6940200"/>
              <a:gd name="connsiteY5" fmla="*/ 6642847 h 6651654"/>
              <a:gd name="connsiteX6" fmla="*/ 5467747 w 6940200"/>
              <a:gd name="connsiteY6" fmla="*/ 6165476 h 6651654"/>
              <a:gd name="connsiteX7" fmla="*/ 6940200 w 6940200"/>
              <a:gd name="connsiteY7" fmla="*/ 6286500 h 6651654"/>
              <a:gd name="connsiteX0" fmla="*/ 2288319 w 6941001"/>
              <a:gd name="connsiteY0" fmla="*/ 0 h 6652975"/>
              <a:gd name="connsiteX1" fmla="*/ 1024295 w 6941001"/>
              <a:gd name="connsiteY1" fmla="*/ 766482 h 6652975"/>
              <a:gd name="connsiteX2" fmla="*/ 22489 w 6941001"/>
              <a:gd name="connsiteY2" fmla="*/ 2413747 h 6652975"/>
              <a:gd name="connsiteX3" fmla="*/ 345219 w 6941001"/>
              <a:gd name="connsiteY3" fmla="*/ 4417359 h 6652975"/>
              <a:gd name="connsiteX4" fmla="*/ 560372 w 6941001"/>
              <a:gd name="connsiteY4" fmla="*/ 5641041 h 6652975"/>
              <a:gd name="connsiteX5" fmla="*/ 2483301 w 6941001"/>
              <a:gd name="connsiteY5" fmla="*/ 6642847 h 6652975"/>
              <a:gd name="connsiteX6" fmla="*/ 5468548 w 6941001"/>
              <a:gd name="connsiteY6" fmla="*/ 6165476 h 6652975"/>
              <a:gd name="connsiteX7" fmla="*/ 6941001 w 6941001"/>
              <a:gd name="connsiteY7" fmla="*/ 6286500 h 6652975"/>
              <a:gd name="connsiteX0" fmla="*/ 2290490 w 6943172"/>
              <a:gd name="connsiteY0" fmla="*/ 0 h 6652975"/>
              <a:gd name="connsiteX1" fmla="*/ 1026466 w 6943172"/>
              <a:gd name="connsiteY1" fmla="*/ 766482 h 6652975"/>
              <a:gd name="connsiteX2" fmla="*/ 24660 w 6943172"/>
              <a:gd name="connsiteY2" fmla="*/ 2413747 h 6652975"/>
              <a:gd name="connsiteX3" fmla="*/ 327220 w 6943172"/>
              <a:gd name="connsiteY3" fmla="*/ 4350124 h 6652975"/>
              <a:gd name="connsiteX4" fmla="*/ 562543 w 6943172"/>
              <a:gd name="connsiteY4" fmla="*/ 5641041 h 6652975"/>
              <a:gd name="connsiteX5" fmla="*/ 2485472 w 6943172"/>
              <a:gd name="connsiteY5" fmla="*/ 6642847 h 6652975"/>
              <a:gd name="connsiteX6" fmla="*/ 5470719 w 6943172"/>
              <a:gd name="connsiteY6" fmla="*/ 6165476 h 6652975"/>
              <a:gd name="connsiteX7" fmla="*/ 6943172 w 6943172"/>
              <a:gd name="connsiteY7" fmla="*/ 6286500 h 6652975"/>
              <a:gd name="connsiteX0" fmla="*/ 2290490 w 6943172"/>
              <a:gd name="connsiteY0" fmla="*/ 0 h 6606825"/>
              <a:gd name="connsiteX1" fmla="*/ 1026466 w 6943172"/>
              <a:gd name="connsiteY1" fmla="*/ 766482 h 6606825"/>
              <a:gd name="connsiteX2" fmla="*/ 24660 w 6943172"/>
              <a:gd name="connsiteY2" fmla="*/ 2413747 h 6606825"/>
              <a:gd name="connsiteX3" fmla="*/ 327220 w 6943172"/>
              <a:gd name="connsiteY3" fmla="*/ 4350124 h 6606825"/>
              <a:gd name="connsiteX4" fmla="*/ 562543 w 6943172"/>
              <a:gd name="connsiteY4" fmla="*/ 5641041 h 6606825"/>
              <a:gd name="connsiteX5" fmla="*/ 2572877 w 6943172"/>
              <a:gd name="connsiteY5" fmla="*/ 6595782 h 6606825"/>
              <a:gd name="connsiteX6" fmla="*/ 5470719 w 6943172"/>
              <a:gd name="connsiteY6" fmla="*/ 6165476 h 6606825"/>
              <a:gd name="connsiteX7" fmla="*/ 6943172 w 6943172"/>
              <a:gd name="connsiteY7" fmla="*/ 6286500 h 6606825"/>
              <a:gd name="connsiteX0" fmla="*/ 2290490 w 6943172"/>
              <a:gd name="connsiteY0" fmla="*/ 0 h 6705887"/>
              <a:gd name="connsiteX1" fmla="*/ 1026466 w 6943172"/>
              <a:gd name="connsiteY1" fmla="*/ 766482 h 6705887"/>
              <a:gd name="connsiteX2" fmla="*/ 24660 w 6943172"/>
              <a:gd name="connsiteY2" fmla="*/ 2413747 h 6705887"/>
              <a:gd name="connsiteX3" fmla="*/ 327220 w 6943172"/>
              <a:gd name="connsiteY3" fmla="*/ 4350124 h 6705887"/>
              <a:gd name="connsiteX4" fmla="*/ 562543 w 6943172"/>
              <a:gd name="connsiteY4" fmla="*/ 5641041 h 6705887"/>
              <a:gd name="connsiteX5" fmla="*/ 2868712 w 6943172"/>
              <a:gd name="connsiteY5" fmla="*/ 6696635 h 6705887"/>
              <a:gd name="connsiteX6" fmla="*/ 5470719 w 6943172"/>
              <a:gd name="connsiteY6" fmla="*/ 6165476 h 6705887"/>
              <a:gd name="connsiteX7" fmla="*/ 6943172 w 6943172"/>
              <a:gd name="connsiteY7" fmla="*/ 6286500 h 6705887"/>
              <a:gd name="connsiteX0" fmla="*/ 2297282 w 6949964"/>
              <a:gd name="connsiteY0" fmla="*/ 0 h 6705887"/>
              <a:gd name="connsiteX1" fmla="*/ 1033258 w 6949964"/>
              <a:gd name="connsiteY1" fmla="*/ 766482 h 6705887"/>
              <a:gd name="connsiteX2" fmla="*/ 31452 w 6949964"/>
              <a:gd name="connsiteY2" fmla="*/ 2413747 h 6705887"/>
              <a:gd name="connsiteX3" fmla="*/ 280224 w 6949964"/>
              <a:gd name="connsiteY3" fmla="*/ 4262719 h 6705887"/>
              <a:gd name="connsiteX4" fmla="*/ 569335 w 6949964"/>
              <a:gd name="connsiteY4" fmla="*/ 5641041 h 6705887"/>
              <a:gd name="connsiteX5" fmla="*/ 2875504 w 6949964"/>
              <a:gd name="connsiteY5" fmla="*/ 6696635 h 6705887"/>
              <a:gd name="connsiteX6" fmla="*/ 5477511 w 6949964"/>
              <a:gd name="connsiteY6" fmla="*/ 6165476 h 6705887"/>
              <a:gd name="connsiteX7" fmla="*/ 6949964 w 6949964"/>
              <a:gd name="connsiteY7" fmla="*/ 6286500 h 6705887"/>
              <a:gd name="connsiteX0" fmla="*/ 2297282 w 6949964"/>
              <a:gd name="connsiteY0" fmla="*/ 0 h 6705887"/>
              <a:gd name="connsiteX1" fmla="*/ 1033258 w 6949964"/>
              <a:gd name="connsiteY1" fmla="*/ 726141 h 6705887"/>
              <a:gd name="connsiteX2" fmla="*/ 31452 w 6949964"/>
              <a:gd name="connsiteY2" fmla="*/ 2413747 h 6705887"/>
              <a:gd name="connsiteX3" fmla="*/ 280224 w 6949964"/>
              <a:gd name="connsiteY3" fmla="*/ 4262719 h 6705887"/>
              <a:gd name="connsiteX4" fmla="*/ 569335 w 6949964"/>
              <a:gd name="connsiteY4" fmla="*/ 5641041 h 6705887"/>
              <a:gd name="connsiteX5" fmla="*/ 2875504 w 6949964"/>
              <a:gd name="connsiteY5" fmla="*/ 6696635 h 6705887"/>
              <a:gd name="connsiteX6" fmla="*/ 5477511 w 6949964"/>
              <a:gd name="connsiteY6" fmla="*/ 6165476 h 6705887"/>
              <a:gd name="connsiteX7" fmla="*/ 6949964 w 6949964"/>
              <a:gd name="connsiteY7" fmla="*/ 6286500 h 6705887"/>
              <a:gd name="connsiteX0" fmla="*/ 2297282 w 6949964"/>
              <a:gd name="connsiteY0" fmla="*/ 0 h 6703159"/>
              <a:gd name="connsiteX1" fmla="*/ 1033258 w 6949964"/>
              <a:gd name="connsiteY1" fmla="*/ 726141 h 6703159"/>
              <a:gd name="connsiteX2" fmla="*/ 31452 w 6949964"/>
              <a:gd name="connsiteY2" fmla="*/ 2413747 h 6703159"/>
              <a:gd name="connsiteX3" fmla="*/ 280224 w 6949964"/>
              <a:gd name="connsiteY3" fmla="*/ 4262719 h 6703159"/>
              <a:gd name="connsiteX4" fmla="*/ 569335 w 6949964"/>
              <a:gd name="connsiteY4" fmla="*/ 5641041 h 6703159"/>
              <a:gd name="connsiteX5" fmla="*/ 2875504 w 6949964"/>
              <a:gd name="connsiteY5" fmla="*/ 6696635 h 6703159"/>
              <a:gd name="connsiteX6" fmla="*/ 5524575 w 6949964"/>
              <a:gd name="connsiteY6" fmla="*/ 6098241 h 6703159"/>
              <a:gd name="connsiteX7" fmla="*/ 6949964 w 6949964"/>
              <a:gd name="connsiteY7" fmla="*/ 6286500 h 670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49964" h="6703159">
                <a:moveTo>
                  <a:pt x="2297282" y="0"/>
                </a:moveTo>
                <a:cubicBezTo>
                  <a:pt x="1854089" y="182095"/>
                  <a:pt x="1410896" y="323850"/>
                  <a:pt x="1033258" y="726141"/>
                </a:cubicBezTo>
                <a:cubicBezTo>
                  <a:pt x="655620" y="1128432"/>
                  <a:pt x="156958" y="1824317"/>
                  <a:pt x="31452" y="2413747"/>
                </a:cubicBezTo>
                <a:cubicBezTo>
                  <a:pt x="-94054" y="3003177"/>
                  <a:pt x="190577" y="3724837"/>
                  <a:pt x="280224" y="4262719"/>
                </a:cubicBezTo>
                <a:cubicBezTo>
                  <a:pt x="369871" y="4800601"/>
                  <a:pt x="136788" y="5235388"/>
                  <a:pt x="569335" y="5641041"/>
                </a:cubicBezTo>
                <a:cubicBezTo>
                  <a:pt x="1001882" y="6046694"/>
                  <a:pt x="2049631" y="6620435"/>
                  <a:pt x="2875504" y="6696635"/>
                </a:cubicBezTo>
                <a:cubicBezTo>
                  <a:pt x="3701377" y="6772835"/>
                  <a:pt x="4781625" y="6157632"/>
                  <a:pt x="5524575" y="6098241"/>
                </a:cubicBezTo>
                <a:cubicBezTo>
                  <a:pt x="6277611" y="6044452"/>
                  <a:pt x="6459146" y="6246159"/>
                  <a:pt x="6949964" y="6286500"/>
                </a:cubicBezTo>
              </a:path>
            </a:pathLst>
          </a:custGeom>
          <a:noFill/>
          <a:ln w="9525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n w="6350"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92FB4195-14AB-AB7B-D788-16B9C0102FF1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822457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4941C-0D99-DD82-FDA2-1F82C4CFB6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39996" y="-688115"/>
            <a:ext cx="7081747" cy="7864474"/>
          </a:xfrm>
          <a:custGeom>
            <a:avLst/>
            <a:gdLst>
              <a:gd name="connsiteX0" fmla="*/ 0 w 2576594"/>
              <a:gd name="connsiteY0" fmla="*/ 1246982 h 2493963"/>
              <a:gd name="connsiteX1" fmla="*/ 1288297 w 2576594"/>
              <a:gd name="connsiteY1" fmla="*/ 0 h 2493963"/>
              <a:gd name="connsiteX2" fmla="*/ 2576594 w 2576594"/>
              <a:gd name="connsiteY2" fmla="*/ 1246982 h 2493963"/>
              <a:gd name="connsiteX3" fmla="*/ 1288297 w 2576594"/>
              <a:gd name="connsiteY3" fmla="*/ 2493964 h 2493963"/>
              <a:gd name="connsiteX4" fmla="*/ 0 w 2576594"/>
              <a:gd name="connsiteY4" fmla="*/ 1246982 h 2493963"/>
              <a:gd name="connsiteX0" fmla="*/ 0 w 3455368"/>
              <a:gd name="connsiteY0" fmla="*/ 3526848 h 3727854"/>
              <a:gd name="connsiteX1" fmla="*/ 2167071 w 3455368"/>
              <a:gd name="connsiteY1" fmla="*/ 82931 h 3727854"/>
              <a:gd name="connsiteX2" fmla="*/ 3455368 w 3455368"/>
              <a:gd name="connsiteY2" fmla="*/ 1329913 h 3727854"/>
              <a:gd name="connsiteX3" fmla="*/ 2167071 w 3455368"/>
              <a:gd name="connsiteY3" fmla="*/ 2576895 h 3727854"/>
              <a:gd name="connsiteX4" fmla="*/ 0 w 3455368"/>
              <a:gd name="connsiteY4" fmla="*/ 3526848 h 3727854"/>
              <a:gd name="connsiteX0" fmla="*/ 69316 w 3524684"/>
              <a:gd name="connsiteY0" fmla="*/ 4930853 h 5119588"/>
              <a:gd name="connsiteX1" fmla="*/ 811348 w 3524684"/>
              <a:gd name="connsiteY1" fmla="*/ 38146 h 5119588"/>
              <a:gd name="connsiteX2" fmla="*/ 3524684 w 3524684"/>
              <a:gd name="connsiteY2" fmla="*/ 2733918 h 5119588"/>
              <a:gd name="connsiteX3" fmla="*/ 2236387 w 3524684"/>
              <a:gd name="connsiteY3" fmla="*/ 3980900 h 5119588"/>
              <a:gd name="connsiteX4" fmla="*/ 69316 w 3524684"/>
              <a:gd name="connsiteY4" fmla="*/ 4930853 h 5119588"/>
              <a:gd name="connsiteX0" fmla="*/ 374922 w 3830290"/>
              <a:gd name="connsiteY0" fmla="*/ 4901976 h 5090711"/>
              <a:gd name="connsiteX1" fmla="*/ 1116954 w 3830290"/>
              <a:gd name="connsiteY1" fmla="*/ 9269 h 5090711"/>
              <a:gd name="connsiteX2" fmla="*/ 3830290 w 3830290"/>
              <a:gd name="connsiteY2" fmla="*/ 2705041 h 5090711"/>
              <a:gd name="connsiteX3" fmla="*/ 2541993 w 3830290"/>
              <a:gd name="connsiteY3" fmla="*/ 3952023 h 5090711"/>
              <a:gd name="connsiteX4" fmla="*/ 374922 w 3830290"/>
              <a:gd name="connsiteY4" fmla="*/ 4901976 h 5090711"/>
              <a:gd name="connsiteX0" fmla="*/ 104255 w 5162792"/>
              <a:gd name="connsiteY0" fmla="*/ 5035789 h 5247620"/>
              <a:gd name="connsiteX1" fmla="*/ 846287 w 5162792"/>
              <a:gd name="connsiteY1" fmla="*/ 143082 h 5247620"/>
              <a:gd name="connsiteX2" fmla="*/ 5162792 w 5162792"/>
              <a:gd name="connsiteY2" fmla="*/ 1568194 h 5247620"/>
              <a:gd name="connsiteX3" fmla="*/ 2271326 w 5162792"/>
              <a:gd name="connsiteY3" fmla="*/ 4085836 h 5247620"/>
              <a:gd name="connsiteX4" fmla="*/ 104255 w 5162792"/>
              <a:gd name="connsiteY4" fmla="*/ 5035789 h 5247620"/>
              <a:gd name="connsiteX0" fmla="*/ 316117 w 5745097"/>
              <a:gd name="connsiteY0" fmla="*/ 5035789 h 5625173"/>
              <a:gd name="connsiteX1" fmla="*/ 1058149 w 5745097"/>
              <a:gd name="connsiteY1" fmla="*/ 143082 h 5625173"/>
              <a:gd name="connsiteX2" fmla="*/ 5374654 w 5745097"/>
              <a:gd name="connsiteY2" fmla="*/ 1568194 h 5625173"/>
              <a:gd name="connsiteX3" fmla="*/ 5368892 w 5745097"/>
              <a:gd name="connsiteY3" fmla="*/ 5154616 h 5625173"/>
              <a:gd name="connsiteX4" fmla="*/ 316117 w 5745097"/>
              <a:gd name="connsiteY4" fmla="*/ 5035789 h 5625173"/>
              <a:gd name="connsiteX0" fmla="*/ 316117 w 5439005"/>
              <a:gd name="connsiteY0" fmla="*/ 5035789 h 5872726"/>
              <a:gd name="connsiteX1" fmla="*/ 1058149 w 5439005"/>
              <a:gd name="connsiteY1" fmla="*/ 143082 h 5872726"/>
              <a:gd name="connsiteX2" fmla="*/ 5374654 w 5439005"/>
              <a:gd name="connsiteY2" fmla="*/ 1568194 h 5872726"/>
              <a:gd name="connsiteX3" fmla="*/ 5368892 w 5439005"/>
              <a:gd name="connsiteY3" fmla="*/ 5154616 h 5872726"/>
              <a:gd name="connsiteX4" fmla="*/ 316117 w 5439005"/>
              <a:gd name="connsiteY4" fmla="*/ 5035789 h 5872726"/>
              <a:gd name="connsiteX0" fmla="*/ 316117 w 5745098"/>
              <a:gd name="connsiteY0" fmla="*/ 5200377 h 5840238"/>
              <a:gd name="connsiteX1" fmla="*/ 1058149 w 5745098"/>
              <a:gd name="connsiteY1" fmla="*/ 307670 h 5840238"/>
              <a:gd name="connsiteX2" fmla="*/ 5374654 w 5745098"/>
              <a:gd name="connsiteY2" fmla="*/ 937136 h 5840238"/>
              <a:gd name="connsiteX3" fmla="*/ 5368892 w 5745098"/>
              <a:gd name="connsiteY3" fmla="*/ 5319204 h 5840238"/>
              <a:gd name="connsiteX4" fmla="*/ 316117 w 5745098"/>
              <a:gd name="connsiteY4" fmla="*/ 5200377 h 5840238"/>
              <a:gd name="connsiteX0" fmla="*/ 316117 w 5745098"/>
              <a:gd name="connsiteY0" fmla="*/ 5193520 h 5833381"/>
              <a:gd name="connsiteX1" fmla="*/ 1058149 w 5745098"/>
              <a:gd name="connsiteY1" fmla="*/ 300813 h 5833381"/>
              <a:gd name="connsiteX2" fmla="*/ 5374654 w 5745098"/>
              <a:gd name="connsiteY2" fmla="*/ 930279 h 5833381"/>
              <a:gd name="connsiteX3" fmla="*/ 5368892 w 5745098"/>
              <a:gd name="connsiteY3" fmla="*/ 5312347 h 5833381"/>
              <a:gd name="connsiteX4" fmla="*/ 316117 w 5745098"/>
              <a:gd name="connsiteY4" fmla="*/ 5193520 h 5833381"/>
              <a:gd name="connsiteX0" fmla="*/ 316117 w 5648721"/>
              <a:gd name="connsiteY0" fmla="*/ 5193520 h 5833381"/>
              <a:gd name="connsiteX1" fmla="*/ 1058149 w 5648721"/>
              <a:gd name="connsiteY1" fmla="*/ 300813 h 5833381"/>
              <a:gd name="connsiteX2" fmla="*/ 5374654 w 5648721"/>
              <a:gd name="connsiteY2" fmla="*/ 930279 h 5833381"/>
              <a:gd name="connsiteX3" fmla="*/ 5368892 w 5648721"/>
              <a:gd name="connsiteY3" fmla="*/ 5312347 h 5833381"/>
              <a:gd name="connsiteX4" fmla="*/ 316117 w 5648721"/>
              <a:gd name="connsiteY4" fmla="*/ 5193520 h 5833381"/>
              <a:gd name="connsiteX0" fmla="*/ 316117 w 5634786"/>
              <a:gd name="connsiteY0" fmla="*/ 5193520 h 5833381"/>
              <a:gd name="connsiteX1" fmla="*/ 1058149 w 5634786"/>
              <a:gd name="connsiteY1" fmla="*/ 300813 h 5833381"/>
              <a:gd name="connsiteX2" fmla="*/ 5374654 w 5634786"/>
              <a:gd name="connsiteY2" fmla="*/ 930279 h 5833381"/>
              <a:gd name="connsiteX3" fmla="*/ 5368892 w 5634786"/>
              <a:gd name="connsiteY3" fmla="*/ 5312347 h 5833381"/>
              <a:gd name="connsiteX4" fmla="*/ 316117 w 5634786"/>
              <a:gd name="connsiteY4" fmla="*/ 5193520 h 5833381"/>
              <a:gd name="connsiteX0" fmla="*/ 316117 w 5634786"/>
              <a:gd name="connsiteY0" fmla="*/ 5207452 h 5847313"/>
              <a:gd name="connsiteX1" fmla="*/ 1058149 w 5634786"/>
              <a:gd name="connsiteY1" fmla="*/ 314745 h 5847313"/>
              <a:gd name="connsiteX2" fmla="*/ 5374654 w 5634786"/>
              <a:gd name="connsiteY2" fmla="*/ 944211 h 5847313"/>
              <a:gd name="connsiteX3" fmla="*/ 5368892 w 5634786"/>
              <a:gd name="connsiteY3" fmla="*/ 5326279 h 5847313"/>
              <a:gd name="connsiteX4" fmla="*/ 316117 w 5634786"/>
              <a:gd name="connsiteY4" fmla="*/ 5207452 h 5847313"/>
              <a:gd name="connsiteX0" fmla="*/ 312570 w 5631239"/>
              <a:gd name="connsiteY0" fmla="*/ 4784006 h 5384789"/>
              <a:gd name="connsiteX1" fmla="*/ 1066478 w 5631239"/>
              <a:gd name="connsiteY1" fmla="*/ 556317 h 5384789"/>
              <a:gd name="connsiteX2" fmla="*/ 5371107 w 5631239"/>
              <a:gd name="connsiteY2" fmla="*/ 520765 h 5384789"/>
              <a:gd name="connsiteX3" fmla="*/ 5365345 w 5631239"/>
              <a:gd name="connsiteY3" fmla="*/ 4902833 h 5384789"/>
              <a:gd name="connsiteX4" fmla="*/ 312570 w 5631239"/>
              <a:gd name="connsiteY4" fmla="*/ 4784006 h 5384789"/>
              <a:gd name="connsiteX0" fmla="*/ 252936 w 5571605"/>
              <a:gd name="connsiteY0" fmla="*/ 4940044 h 5540827"/>
              <a:gd name="connsiteX1" fmla="*/ 1006844 w 5571605"/>
              <a:gd name="connsiteY1" fmla="*/ 712355 h 5540827"/>
              <a:gd name="connsiteX2" fmla="*/ 5311473 w 5571605"/>
              <a:gd name="connsiteY2" fmla="*/ 676803 h 5540827"/>
              <a:gd name="connsiteX3" fmla="*/ 5305711 w 5571605"/>
              <a:gd name="connsiteY3" fmla="*/ 5058871 h 5540827"/>
              <a:gd name="connsiteX4" fmla="*/ 252936 w 5571605"/>
              <a:gd name="connsiteY4" fmla="*/ 4940044 h 5540827"/>
              <a:gd name="connsiteX0" fmla="*/ 312955 w 5634077"/>
              <a:gd name="connsiteY0" fmla="*/ 4750174 h 5346986"/>
              <a:gd name="connsiteX1" fmla="*/ 1066863 w 5634077"/>
              <a:gd name="connsiteY1" fmla="*/ 522485 h 5346986"/>
              <a:gd name="connsiteX2" fmla="*/ 5383368 w 5634077"/>
              <a:gd name="connsiteY2" fmla="*/ 546310 h 5346986"/>
              <a:gd name="connsiteX3" fmla="*/ 5365730 w 5634077"/>
              <a:gd name="connsiteY3" fmla="*/ 4869001 h 5346986"/>
              <a:gd name="connsiteX4" fmla="*/ 312955 w 5634077"/>
              <a:gd name="connsiteY4" fmla="*/ 4750174 h 5346986"/>
              <a:gd name="connsiteX0" fmla="*/ 312955 w 5998729"/>
              <a:gd name="connsiteY0" fmla="*/ 4750174 h 5346986"/>
              <a:gd name="connsiteX1" fmla="*/ 1066863 w 5998729"/>
              <a:gd name="connsiteY1" fmla="*/ 522485 h 5346986"/>
              <a:gd name="connsiteX2" fmla="*/ 5383368 w 5998729"/>
              <a:gd name="connsiteY2" fmla="*/ 546310 h 5346986"/>
              <a:gd name="connsiteX3" fmla="*/ 5365730 w 5998729"/>
              <a:gd name="connsiteY3" fmla="*/ 4869001 h 5346986"/>
              <a:gd name="connsiteX4" fmla="*/ 312955 w 5998729"/>
              <a:gd name="connsiteY4" fmla="*/ 4750174 h 5346986"/>
              <a:gd name="connsiteX0" fmla="*/ 312955 w 5998729"/>
              <a:gd name="connsiteY0" fmla="*/ 5229731 h 5826543"/>
              <a:gd name="connsiteX1" fmla="*/ 1066863 w 5998729"/>
              <a:gd name="connsiteY1" fmla="*/ 1002042 h 5826543"/>
              <a:gd name="connsiteX2" fmla="*/ 5383368 w 5998729"/>
              <a:gd name="connsiteY2" fmla="*/ 1025867 h 5826543"/>
              <a:gd name="connsiteX3" fmla="*/ 5365730 w 5998729"/>
              <a:gd name="connsiteY3" fmla="*/ 5348558 h 5826543"/>
              <a:gd name="connsiteX4" fmla="*/ 312955 w 5998729"/>
              <a:gd name="connsiteY4" fmla="*/ 5229731 h 5826543"/>
              <a:gd name="connsiteX0" fmla="*/ 312955 w 5686866"/>
              <a:gd name="connsiteY0" fmla="*/ 5229731 h 5826543"/>
              <a:gd name="connsiteX1" fmla="*/ 1066863 w 5686866"/>
              <a:gd name="connsiteY1" fmla="*/ 1002042 h 5826543"/>
              <a:gd name="connsiteX2" fmla="*/ 5383368 w 5686866"/>
              <a:gd name="connsiteY2" fmla="*/ 1025867 h 5826543"/>
              <a:gd name="connsiteX3" fmla="*/ 5365730 w 5686866"/>
              <a:gd name="connsiteY3" fmla="*/ 5348558 h 5826543"/>
              <a:gd name="connsiteX4" fmla="*/ 312955 w 5686866"/>
              <a:gd name="connsiteY4" fmla="*/ 5229731 h 5826543"/>
              <a:gd name="connsiteX0" fmla="*/ 310697 w 5697348"/>
              <a:gd name="connsiteY0" fmla="*/ 5316895 h 5874584"/>
              <a:gd name="connsiteX1" fmla="*/ 1076480 w 5697348"/>
              <a:gd name="connsiteY1" fmla="*/ 1006078 h 5874584"/>
              <a:gd name="connsiteX2" fmla="*/ 5392985 w 5697348"/>
              <a:gd name="connsiteY2" fmla="*/ 1029903 h 5874584"/>
              <a:gd name="connsiteX3" fmla="*/ 5375347 w 5697348"/>
              <a:gd name="connsiteY3" fmla="*/ 5352594 h 5874584"/>
              <a:gd name="connsiteX4" fmla="*/ 310697 w 5697348"/>
              <a:gd name="connsiteY4" fmla="*/ 5316895 h 5874584"/>
              <a:gd name="connsiteX0" fmla="*/ 247809 w 5634460"/>
              <a:gd name="connsiteY0" fmla="*/ 5316895 h 5887740"/>
              <a:gd name="connsiteX1" fmla="*/ 1013592 w 5634460"/>
              <a:gd name="connsiteY1" fmla="*/ 1006078 h 5887740"/>
              <a:gd name="connsiteX2" fmla="*/ 5330097 w 5634460"/>
              <a:gd name="connsiteY2" fmla="*/ 1029903 h 5887740"/>
              <a:gd name="connsiteX3" fmla="*/ 5312459 w 5634460"/>
              <a:gd name="connsiteY3" fmla="*/ 5352594 h 5887740"/>
              <a:gd name="connsiteX4" fmla="*/ 247809 w 5634460"/>
              <a:gd name="connsiteY4" fmla="*/ 5316895 h 5887740"/>
              <a:gd name="connsiteX0" fmla="*/ 314217 w 5700868"/>
              <a:gd name="connsiteY0" fmla="*/ 5304278 h 5859792"/>
              <a:gd name="connsiteX1" fmla="*/ 1068124 w 5700868"/>
              <a:gd name="connsiteY1" fmla="*/ 1029087 h 5859792"/>
              <a:gd name="connsiteX2" fmla="*/ 5396505 w 5700868"/>
              <a:gd name="connsiteY2" fmla="*/ 1017286 h 5859792"/>
              <a:gd name="connsiteX3" fmla="*/ 5378867 w 5700868"/>
              <a:gd name="connsiteY3" fmla="*/ 5339977 h 5859792"/>
              <a:gd name="connsiteX4" fmla="*/ 314217 w 5700868"/>
              <a:gd name="connsiteY4" fmla="*/ 5304278 h 5859792"/>
              <a:gd name="connsiteX0" fmla="*/ 323691 w 5710342"/>
              <a:gd name="connsiteY0" fmla="*/ 5251442 h 5806956"/>
              <a:gd name="connsiteX1" fmla="*/ 1077598 w 5710342"/>
              <a:gd name="connsiteY1" fmla="*/ 976251 h 5806956"/>
              <a:gd name="connsiteX2" fmla="*/ 5405979 w 5710342"/>
              <a:gd name="connsiteY2" fmla="*/ 964450 h 5806956"/>
              <a:gd name="connsiteX3" fmla="*/ 5388341 w 5710342"/>
              <a:gd name="connsiteY3" fmla="*/ 5287141 h 5806956"/>
              <a:gd name="connsiteX4" fmla="*/ 323691 w 5710342"/>
              <a:gd name="connsiteY4" fmla="*/ 5251442 h 5806956"/>
              <a:gd name="connsiteX0" fmla="*/ 309620 w 5696271"/>
              <a:gd name="connsiteY0" fmla="*/ 5307691 h 5863205"/>
              <a:gd name="connsiteX1" fmla="*/ 1063527 w 5696271"/>
              <a:gd name="connsiteY1" fmla="*/ 1032500 h 5863205"/>
              <a:gd name="connsiteX2" fmla="*/ 5391908 w 5696271"/>
              <a:gd name="connsiteY2" fmla="*/ 1020699 h 5863205"/>
              <a:gd name="connsiteX3" fmla="*/ 5374270 w 5696271"/>
              <a:gd name="connsiteY3" fmla="*/ 5343390 h 5863205"/>
              <a:gd name="connsiteX4" fmla="*/ 309620 w 5696271"/>
              <a:gd name="connsiteY4" fmla="*/ 5307691 h 5863205"/>
              <a:gd name="connsiteX0" fmla="*/ 272236 w 5658887"/>
              <a:gd name="connsiteY0" fmla="*/ 5290752 h 5846266"/>
              <a:gd name="connsiteX1" fmla="*/ 1026143 w 5658887"/>
              <a:gd name="connsiteY1" fmla="*/ 1015561 h 5846266"/>
              <a:gd name="connsiteX2" fmla="*/ 5354524 w 5658887"/>
              <a:gd name="connsiteY2" fmla="*/ 1003760 h 5846266"/>
              <a:gd name="connsiteX3" fmla="*/ 5336886 w 5658887"/>
              <a:gd name="connsiteY3" fmla="*/ 5326451 h 5846266"/>
              <a:gd name="connsiteX4" fmla="*/ 272236 w 5658887"/>
              <a:gd name="connsiteY4" fmla="*/ 5290752 h 5846266"/>
              <a:gd name="connsiteX0" fmla="*/ 323691 w 5710342"/>
              <a:gd name="connsiteY0" fmla="*/ 5367708 h 5923222"/>
              <a:gd name="connsiteX1" fmla="*/ 1077598 w 5710342"/>
              <a:gd name="connsiteY1" fmla="*/ 1092517 h 5923222"/>
              <a:gd name="connsiteX2" fmla="*/ 5405979 w 5710342"/>
              <a:gd name="connsiteY2" fmla="*/ 1080716 h 5923222"/>
              <a:gd name="connsiteX3" fmla="*/ 5388341 w 5710342"/>
              <a:gd name="connsiteY3" fmla="*/ 5403407 h 5923222"/>
              <a:gd name="connsiteX4" fmla="*/ 323691 w 5710342"/>
              <a:gd name="connsiteY4" fmla="*/ 5367708 h 5923222"/>
              <a:gd name="connsiteX0" fmla="*/ 320182 w 5668940"/>
              <a:gd name="connsiteY0" fmla="*/ 5367708 h 5621071"/>
              <a:gd name="connsiteX1" fmla="*/ 1074089 w 5668940"/>
              <a:gd name="connsiteY1" fmla="*/ 1092517 h 5621071"/>
              <a:gd name="connsiteX2" fmla="*/ 5402470 w 5668940"/>
              <a:gd name="connsiteY2" fmla="*/ 1080716 h 5621071"/>
              <a:gd name="connsiteX3" fmla="*/ 5337331 w 5668940"/>
              <a:gd name="connsiteY3" fmla="*/ 4690887 h 5621071"/>
              <a:gd name="connsiteX4" fmla="*/ 320182 w 5668940"/>
              <a:gd name="connsiteY4" fmla="*/ 5367708 h 5621071"/>
              <a:gd name="connsiteX0" fmla="*/ 320182 w 5632436"/>
              <a:gd name="connsiteY0" fmla="*/ 5367708 h 5644430"/>
              <a:gd name="connsiteX1" fmla="*/ 1074089 w 5632436"/>
              <a:gd name="connsiteY1" fmla="*/ 1092517 h 5644430"/>
              <a:gd name="connsiteX2" fmla="*/ 5402470 w 5632436"/>
              <a:gd name="connsiteY2" fmla="*/ 1080716 h 5644430"/>
              <a:gd name="connsiteX3" fmla="*/ 5337331 w 5632436"/>
              <a:gd name="connsiteY3" fmla="*/ 4690887 h 5644430"/>
              <a:gd name="connsiteX4" fmla="*/ 320182 w 5632436"/>
              <a:gd name="connsiteY4" fmla="*/ 5367708 h 5644430"/>
              <a:gd name="connsiteX0" fmla="*/ 325446 w 5695150"/>
              <a:gd name="connsiteY0" fmla="*/ 5367708 h 5640715"/>
              <a:gd name="connsiteX1" fmla="*/ 1079353 w 5695150"/>
              <a:gd name="connsiteY1" fmla="*/ 1092517 h 5640715"/>
              <a:gd name="connsiteX2" fmla="*/ 5407734 w 5695150"/>
              <a:gd name="connsiteY2" fmla="*/ 1080716 h 5640715"/>
              <a:gd name="connsiteX3" fmla="*/ 5413847 w 5695150"/>
              <a:gd name="connsiteY3" fmla="*/ 4679012 h 5640715"/>
              <a:gd name="connsiteX4" fmla="*/ 325446 w 5695150"/>
              <a:gd name="connsiteY4" fmla="*/ 5367708 h 5640715"/>
              <a:gd name="connsiteX0" fmla="*/ 325446 w 5746772"/>
              <a:gd name="connsiteY0" fmla="*/ 5367708 h 5827579"/>
              <a:gd name="connsiteX1" fmla="*/ 1079353 w 5746772"/>
              <a:gd name="connsiteY1" fmla="*/ 1092517 h 5827579"/>
              <a:gd name="connsiteX2" fmla="*/ 5407734 w 5746772"/>
              <a:gd name="connsiteY2" fmla="*/ 1080716 h 5827579"/>
              <a:gd name="connsiteX3" fmla="*/ 5413847 w 5746772"/>
              <a:gd name="connsiteY3" fmla="*/ 4679012 h 5827579"/>
              <a:gd name="connsiteX4" fmla="*/ 325446 w 5746772"/>
              <a:gd name="connsiteY4" fmla="*/ 5367708 h 5827579"/>
              <a:gd name="connsiteX0" fmla="*/ 325446 w 5649004"/>
              <a:gd name="connsiteY0" fmla="*/ 5367708 h 5859444"/>
              <a:gd name="connsiteX1" fmla="*/ 1079353 w 5649004"/>
              <a:gd name="connsiteY1" fmla="*/ 1092517 h 5859444"/>
              <a:gd name="connsiteX2" fmla="*/ 5407734 w 5649004"/>
              <a:gd name="connsiteY2" fmla="*/ 1080716 h 5859444"/>
              <a:gd name="connsiteX3" fmla="*/ 5413847 w 5649004"/>
              <a:gd name="connsiteY3" fmla="*/ 4679012 h 5859444"/>
              <a:gd name="connsiteX4" fmla="*/ 325446 w 5649004"/>
              <a:gd name="connsiteY4" fmla="*/ 5367708 h 5859444"/>
              <a:gd name="connsiteX0" fmla="*/ 315969 w 5721778"/>
              <a:gd name="connsiteY0" fmla="*/ 4993736 h 5229879"/>
              <a:gd name="connsiteX1" fmla="*/ 1069876 w 5721778"/>
              <a:gd name="connsiteY1" fmla="*/ 718545 h 5229879"/>
              <a:gd name="connsiteX2" fmla="*/ 5398257 w 5721778"/>
              <a:gd name="connsiteY2" fmla="*/ 1181757 h 5229879"/>
              <a:gd name="connsiteX3" fmla="*/ 5404370 w 5721778"/>
              <a:gd name="connsiteY3" fmla="*/ 4305040 h 5229879"/>
              <a:gd name="connsiteX4" fmla="*/ 315969 w 5721778"/>
              <a:gd name="connsiteY4" fmla="*/ 4993736 h 5229879"/>
              <a:gd name="connsiteX0" fmla="*/ 315969 w 5721778"/>
              <a:gd name="connsiteY0" fmla="*/ 5036433 h 5272576"/>
              <a:gd name="connsiteX1" fmla="*/ 1069876 w 5721778"/>
              <a:gd name="connsiteY1" fmla="*/ 761242 h 5272576"/>
              <a:gd name="connsiteX2" fmla="*/ 5398257 w 5721778"/>
              <a:gd name="connsiteY2" fmla="*/ 1224454 h 5272576"/>
              <a:gd name="connsiteX3" fmla="*/ 5404370 w 5721778"/>
              <a:gd name="connsiteY3" fmla="*/ 4347737 h 5272576"/>
              <a:gd name="connsiteX4" fmla="*/ 315969 w 5721778"/>
              <a:gd name="connsiteY4" fmla="*/ 5036433 h 5272576"/>
              <a:gd name="connsiteX0" fmla="*/ 295424 w 5701233"/>
              <a:gd name="connsiteY0" fmla="*/ 4961804 h 5185044"/>
              <a:gd name="connsiteX1" fmla="*/ 1120583 w 5701233"/>
              <a:gd name="connsiteY1" fmla="*/ 864743 h 5185044"/>
              <a:gd name="connsiteX2" fmla="*/ 5377712 w 5701233"/>
              <a:gd name="connsiteY2" fmla="*/ 1149825 h 5185044"/>
              <a:gd name="connsiteX3" fmla="*/ 5383825 w 5701233"/>
              <a:gd name="connsiteY3" fmla="*/ 4273108 h 5185044"/>
              <a:gd name="connsiteX4" fmla="*/ 295424 w 5701233"/>
              <a:gd name="connsiteY4" fmla="*/ 4961804 h 5185044"/>
              <a:gd name="connsiteX0" fmla="*/ 227944 w 6156019"/>
              <a:gd name="connsiteY0" fmla="*/ 4249685 h 4653160"/>
              <a:gd name="connsiteX1" fmla="*/ 1539991 w 6156019"/>
              <a:gd name="connsiteY1" fmla="*/ 829518 h 4653160"/>
              <a:gd name="connsiteX2" fmla="*/ 5797120 w 6156019"/>
              <a:gd name="connsiteY2" fmla="*/ 1114600 h 4653160"/>
              <a:gd name="connsiteX3" fmla="*/ 5803233 w 6156019"/>
              <a:gd name="connsiteY3" fmla="*/ 4237883 h 4653160"/>
              <a:gd name="connsiteX4" fmla="*/ 227944 w 6156019"/>
              <a:gd name="connsiteY4" fmla="*/ 4249685 h 4653160"/>
              <a:gd name="connsiteX0" fmla="*/ 2254 w 5930329"/>
              <a:gd name="connsiteY0" fmla="*/ 4249685 h 4728827"/>
              <a:gd name="connsiteX1" fmla="*/ 1314301 w 5930329"/>
              <a:gd name="connsiteY1" fmla="*/ 829518 h 4728827"/>
              <a:gd name="connsiteX2" fmla="*/ 5571430 w 5930329"/>
              <a:gd name="connsiteY2" fmla="*/ 1114600 h 4728827"/>
              <a:gd name="connsiteX3" fmla="*/ 5577543 w 5930329"/>
              <a:gd name="connsiteY3" fmla="*/ 4237883 h 4728827"/>
              <a:gd name="connsiteX4" fmla="*/ 2254 w 5930329"/>
              <a:gd name="connsiteY4" fmla="*/ 4249685 h 4728827"/>
              <a:gd name="connsiteX0" fmla="*/ 2203 w 6070417"/>
              <a:gd name="connsiteY0" fmla="*/ 3625988 h 4413820"/>
              <a:gd name="connsiteX1" fmla="*/ 1444879 w 6070417"/>
              <a:gd name="connsiteY1" fmla="*/ 799587 h 4413820"/>
              <a:gd name="connsiteX2" fmla="*/ 5702008 w 6070417"/>
              <a:gd name="connsiteY2" fmla="*/ 1084669 h 4413820"/>
              <a:gd name="connsiteX3" fmla="*/ 5708121 w 6070417"/>
              <a:gd name="connsiteY3" fmla="*/ 4207952 h 4413820"/>
              <a:gd name="connsiteX4" fmla="*/ 2203 w 6070417"/>
              <a:gd name="connsiteY4" fmla="*/ 3625988 h 4413820"/>
              <a:gd name="connsiteX0" fmla="*/ 53060 w 6121274"/>
              <a:gd name="connsiteY0" fmla="*/ 3625988 h 4456797"/>
              <a:gd name="connsiteX1" fmla="*/ 1495736 w 6121274"/>
              <a:gd name="connsiteY1" fmla="*/ 799587 h 4456797"/>
              <a:gd name="connsiteX2" fmla="*/ 5752865 w 6121274"/>
              <a:gd name="connsiteY2" fmla="*/ 1084669 h 4456797"/>
              <a:gd name="connsiteX3" fmla="*/ 5758978 w 6121274"/>
              <a:gd name="connsiteY3" fmla="*/ 4207952 h 4456797"/>
              <a:gd name="connsiteX4" fmla="*/ 53060 w 6121274"/>
              <a:gd name="connsiteY4" fmla="*/ 3625988 h 4456797"/>
              <a:gd name="connsiteX0" fmla="*/ 193599 w 6018185"/>
              <a:gd name="connsiteY0" fmla="*/ 3625988 h 4743687"/>
              <a:gd name="connsiteX1" fmla="*/ 1636275 w 6018185"/>
              <a:gd name="connsiteY1" fmla="*/ 799587 h 4743687"/>
              <a:gd name="connsiteX2" fmla="*/ 5893404 w 6018185"/>
              <a:gd name="connsiteY2" fmla="*/ 1084669 h 4743687"/>
              <a:gd name="connsiteX3" fmla="*/ 5578883 w 6018185"/>
              <a:gd name="connsiteY3" fmla="*/ 4623588 h 4743687"/>
              <a:gd name="connsiteX4" fmla="*/ 193599 w 6018185"/>
              <a:gd name="connsiteY4" fmla="*/ 3625988 h 4743687"/>
              <a:gd name="connsiteX0" fmla="*/ 193599 w 6018185"/>
              <a:gd name="connsiteY0" fmla="*/ 3625988 h 4915691"/>
              <a:gd name="connsiteX1" fmla="*/ 1636275 w 6018185"/>
              <a:gd name="connsiteY1" fmla="*/ 799587 h 4915691"/>
              <a:gd name="connsiteX2" fmla="*/ 5893404 w 6018185"/>
              <a:gd name="connsiteY2" fmla="*/ 1084669 h 4915691"/>
              <a:gd name="connsiteX3" fmla="*/ 5578883 w 6018185"/>
              <a:gd name="connsiteY3" fmla="*/ 4623588 h 4915691"/>
              <a:gd name="connsiteX4" fmla="*/ 3091886 w 6018185"/>
              <a:gd name="connsiteY4" fmla="*/ 4595458 h 4915691"/>
              <a:gd name="connsiteX5" fmla="*/ 193599 w 6018185"/>
              <a:gd name="connsiteY5" fmla="*/ 3625988 h 4915691"/>
              <a:gd name="connsiteX0" fmla="*/ 29539 w 5759925"/>
              <a:gd name="connsiteY0" fmla="*/ 3625988 h 5631302"/>
              <a:gd name="connsiteX1" fmla="*/ 1472215 w 5759925"/>
              <a:gd name="connsiteY1" fmla="*/ 799587 h 5631302"/>
              <a:gd name="connsiteX2" fmla="*/ 5729344 w 5759925"/>
              <a:gd name="connsiteY2" fmla="*/ 1084669 h 5631302"/>
              <a:gd name="connsiteX3" fmla="*/ 5414823 w 5759925"/>
              <a:gd name="connsiteY3" fmla="*/ 4623588 h 5631302"/>
              <a:gd name="connsiteX4" fmla="*/ 2559691 w 5759925"/>
              <a:gd name="connsiteY4" fmla="*/ 5592986 h 5631302"/>
              <a:gd name="connsiteX5" fmla="*/ 29539 w 5759925"/>
              <a:gd name="connsiteY5" fmla="*/ 3625988 h 5631302"/>
              <a:gd name="connsiteX0" fmla="*/ 27945 w 5817782"/>
              <a:gd name="connsiteY0" fmla="*/ 3937721 h 5646152"/>
              <a:gd name="connsiteX1" fmla="*/ 1529998 w 5817782"/>
              <a:gd name="connsiteY1" fmla="*/ 814437 h 5646152"/>
              <a:gd name="connsiteX2" fmla="*/ 5787127 w 5817782"/>
              <a:gd name="connsiteY2" fmla="*/ 1099519 h 5646152"/>
              <a:gd name="connsiteX3" fmla="*/ 5472606 w 5817782"/>
              <a:gd name="connsiteY3" fmla="*/ 4638438 h 5646152"/>
              <a:gd name="connsiteX4" fmla="*/ 2617474 w 5817782"/>
              <a:gd name="connsiteY4" fmla="*/ 5607836 h 5646152"/>
              <a:gd name="connsiteX5" fmla="*/ 27945 w 5817782"/>
              <a:gd name="connsiteY5" fmla="*/ 3937721 h 5646152"/>
              <a:gd name="connsiteX0" fmla="*/ 27066 w 5852574"/>
              <a:gd name="connsiteY0" fmla="*/ 4000095 h 5649150"/>
              <a:gd name="connsiteX1" fmla="*/ 1564745 w 5852574"/>
              <a:gd name="connsiteY1" fmla="*/ 817435 h 5649150"/>
              <a:gd name="connsiteX2" fmla="*/ 5821874 w 5852574"/>
              <a:gd name="connsiteY2" fmla="*/ 1102517 h 5649150"/>
              <a:gd name="connsiteX3" fmla="*/ 5507353 w 5852574"/>
              <a:gd name="connsiteY3" fmla="*/ 4641436 h 5649150"/>
              <a:gd name="connsiteX4" fmla="*/ 2652221 w 5852574"/>
              <a:gd name="connsiteY4" fmla="*/ 5610834 h 5649150"/>
              <a:gd name="connsiteX5" fmla="*/ 27066 w 5852574"/>
              <a:gd name="connsiteY5" fmla="*/ 4000095 h 5649150"/>
              <a:gd name="connsiteX0" fmla="*/ 39943 w 5865451"/>
              <a:gd name="connsiteY0" fmla="*/ 4000095 h 5785122"/>
              <a:gd name="connsiteX1" fmla="*/ 1577622 w 5865451"/>
              <a:gd name="connsiteY1" fmla="*/ 817435 h 5785122"/>
              <a:gd name="connsiteX2" fmla="*/ 5834751 w 5865451"/>
              <a:gd name="connsiteY2" fmla="*/ 1102517 h 5785122"/>
              <a:gd name="connsiteX3" fmla="*/ 5520230 w 5865451"/>
              <a:gd name="connsiteY3" fmla="*/ 4641436 h 5785122"/>
              <a:gd name="connsiteX4" fmla="*/ 2961981 w 5865451"/>
              <a:gd name="connsiteY4" fmla="*/ 5753338 h 5785122"/>
              <a:gd name="connsiteX5" fmla="*/ 39943 w 5865451"/>
              <a:gd name="connsiteY5" fmla="*/ 4000095 h 5785122"/>
              <a:gd name="connsiteX0" fmla="*/ 39943 w 7000658"/>
              <a:gd name="connsiteY0" fmla="*/ 4000095 h 5820006"/>
              <a:gd name="connsiteX1" fmla="*/ 1577622 w 7000658"/>
              <a:gd name="connsiteY1" fmla="*/ 817435 h 5820006"/>
              <a:gd name="connsiteX2" fmla="*/ 5834751 w 7000658"/>
              <a:gd name="connsiteY2" fmla="*/ 1102517 h 5820006"/>
              <a:gd name="connsiteX3" fmla="*/ 6921518 w 7000658"/>
              <a:gd name="connsiteY3" fmla="*/ 5033321 h 5820006"/>
              <a:gd name="connsiteX4" fmla="*/ 2961981 w 7000658"/>
              <a:gd name="connsiteY4" fmla="*/ 5753338 h 5820006"/>
              <a:gd name="connsiteX5" fmla="*/ 39943 w 7000658"/>
              <a:gd name="connsiteY5" fmla="*/ 4000095 h 5820006"/>
              <a:gd name="connsiteX0" fmla="*/ 39943 w 7324239"/>
              <a:gd name="connsiteY0" fmla="*/ 4000095 h 5770571"/>
              <a:gd name="connsiteX1" fmla="*/ 1577622 w 7324239"/>
              <a:gd name="connsiteY1" fmla="*/ 817435 h 5770571"/>
              <a:gd name="connsiteX2" fmla="*/ 5834751 w 7324239"/>
              <a:gd name="connsiteY2" fmla="*/ 1102517 h 5770571"/>
              <a:gd name="connsiteX3" fmla="*/ 6921518 w 7324239"/>
              <a:gd name="connsiteY3" fmla="*/ 5033321 h 5770571"/>
              <a:gd name="connsiteX4" fmla="*/ 2961981 w 7324239"/>
              <a:gd name="connsiteY4" fmla="*/ 5753338 h 5770571"/>
              <a:gd name="connsiteX5" fmla="*/ 39943 w 7324239"/>
              <a:gd name="connsiteY5" fmla="*/ 4000095 h 5770571"/>
              <a:gd name="connsiteX0" fmla="*/ 39943 w 6939952"/>
              <a:gd name="connsiteY0" fmla="*/ 4000095 h 5770571"/>
              <a:gd name="connsiteX1" fmla="*/ 1577622 w 6939952"/>
              <a:gd name="connsiteY1" fmla="*/ 817435 h 5770571"/>
              <a:gd name="connsiteX2" fmla="*/ 5834751 w 6939952"/>
              <a:gd name="connsiteY2" fmla="*/ 1102517 h 5770571"/>
              <a:gd name="connsiteX3" fmla="*/ 6921518 w 6939952"/>
              <a:gd name="connsiteY3" fmla="*/ 5033321 h 5770571"/>
              <a:gd name="connsiteX4" fmla="*/ 2961981 w 6939952"/>
              <a:gd name="connsiteY4" fmla="*/ 5753338 h 5770571"/>
              <a:gd name="connsiteX5" fmla="*/ 39943 w 6939952"/>
              <a:gd name="connsiteY5" fmla="*/ 4000095 h 5770571"/>
              <a:gd name="connsiteX0" fmla="*/ 39943 w 6939952"/>
              <a:gd name="connsiteY0" fmla="*/ 4000095 h 5774179"/>
              <a:gd name="connsiteX1" fmla="*/ 1577622 w 6939952"/>
              <a:gd name="connsiteY1" fmla="*/ 817435 h 5774179"/>
              <a:gd name="connsiteX2" fmla="*/ 5834751 w 6939952"/>
              <a:gd name="connsiteY2" fmla="*/ 1102517 h 5774179"/>
              <a:gd name="connsiteX3" fmla="*/ 6921518 w 6939952"/>
              <a:gd name="connsiteY3" fmla="*/ 5033321 h 5774179"/>
              <a:gd name="connsiteX4" fmla="*/ 2961981 w 6939952"/>
              <a:gd name="connsiteY4" fmla="*/ 5753338 h 5774179"/>
              <a:gd name="connsiteX5" fmla="*/ 39943 w 6939952"/>
              <a:gd name="connsiteY5" fmla="*/ 4000095 h 5774179"/>
              <a:gd name="connsiteX0" fmla="*/ 62517 w 6962526"/>
              <a:gd name="connsiteY0" fmla="*/ 4000095 h 5914074"/>
              <a:gd name="connsiteX1" fmla="*/ 1600196 w 6962526"/>
              <a:gd name="connsiteY1" fmla="*/ 817435 h 5914074"/>
              <a:gd name="connsiteX2" fmla="*/ 5857325 w 6962526"/>
              <a:gd name="connsiteY2" fmla="*/ 1102517 h 5914074"/>
              <a:gd name="connsiteX3" fmla="*/ 6944092 w 6962526"/>
              <a:gd name="connsiteY3" fmla="*/ 5033321 h 5914074"/>
              <a:gd name="connsiteX4" fmla="*/ 3447693 w 6962526"/>
              <a:gd name="connsiteY4" fmla="*/ 5895842 h 5914074"/>
              <a:gd name="connsiteX5" fmla="*/ 62517 w 6962526"/>
              <a:gd name="connsiteY5" fmla="*/ 4000095 h 5914074"/>
              <a:gd name="connsiteX0" fmla="*/ 62517 w 6962526"/>
              <a:gd name="connsiteY0" fmla="*/ 4000095 h 5909063"/>
              <a:gd name="connsiteX1" fmla="*/ 1600196 w 6962526"/>
              <a:gd name="connsiteY1" fmla="*/ 817435 h 5909063"/>
              <a:gd name="connsiteX2" fmla="*/ 5857325 w 6962526"/>
              <a:gd name="connsiteY2" fmla="*/ 1102517 h 5909063"/>
              <a:gd name="connsiteX3" fmla="*/ 6944092 w 6962526"/>
              <a:gd name="connsiteY3" fmla="*/ 5033321 h 5909063"/>
              <a:gd name="connsiteX4" fmla="*/ 3447693 w 6962526"/>
              <a:gd name="connsiteY4" fmla="*/ 5895842 h 5909063"/>
              <a:gd name="connsiteX5" fmla="*/ 62517 w 6962526"/>
              <a:gd name="connsiteY5" fmla="*/ 4000095 h 5909063"/>
              <a:gd name="connsiteX0" fmla="*/ 72715 w 7004788"/>
              <a:gd name="connsiteY0" fmla="*/ 4473865 h 6382833"/>
              <a:gd name="connsiteX1" fmla="*/ 1610394 w 7004788"/>
              <a:gd name="connsiteY1" fmla="*/ 1291205 h 6382833"/>
              <a:gd name="connsiteX2" fmla="*/ 6948178 w 7004788"/>
              <a:gd name="connsiteY2" fmla="*/ 923144 h 6382833"/>
              <a:gd name="connsiteX3" fmla="*/ 6954290 w 7004788"/>
              <a:gd name="connsiteY3" fmla="*/ 5507091 h 6382833"/>
              <a:gd name="connsiteX4" fmla="*/ 3457891 w 7004788"/>
              <a:gd name="connsiteY4" fmla="*/ 6369612 h 6382833"/>
              <a:gd name="connsiteX5" fmla="*/ 72715 w 7004788"/>
              <a:gd name="connsiteY5" fmla="*/ 4473865 h 6382833"/>
              <a:gd name="connsiteX0" fmla="*/ 106881 w 7038954"/>
              <a:gd name="connsiteY0" fmla="*/ 4547924 h 6456892"/>
              <a:gd name="connsiteX1" fmla="*/ 1415960 w 7038954"/>
              <a:gd name="connsiteY1" fmla="*/ 1109770 h 6456892"/>
              <a:gd name="connsiteX2" fmla="*/ 6982344 w 7038954"/>
              <a:gd name="connsiteY2" fmla="*/ 997203 h 6456892"/>
              <a:gd name="connsiteX3" fmla="*/ 6988456 w 7038954"/>
              <a:gd name="connsiteY3" fmla="*/ 5581150 h 6456892"/>
              <a:gd name="connsiteX4" fmla="*/ 3492057 w 7038954"/>
              <a:gd name="connsiteY4" fmla="*/ 6443671 h 6456892"/>
              <a:gd name="connsiteX5" fmla="*/ 106881 w 7038954"/>
              <a:gd name="connsiteY5" fmla="*/ 4547924 h 6456892"/>
              <a:gd name="connsiteX0" fmla="*/ 107112 w 7040332"/>
              <a:gd name="connsiteY0" fmla="*/ 4975368 h 6884336"/>
              <a:gd name="connsiteX1" fmla="*/ 1416191 w 7040332"/>
              <a:gd name="connsiteY1" fmla="*/ 1537214 h 6884336"/>
              <a:gd name="connsiteX2" fmla="*/ 6996022 w 7040332"/>
              <a:gd name="connsiteY2" fmla="*/ 866594 h 6884336"/>
              <a:gd name="connsiteX3" fmla="*/ 6988687 w 7040332"/>
              <a:gd name="connsiteY3" fmla="*/ 6008594 h 6884336"/>
              <a:gd name="connsiteX4" fmla="*/ 3492288 w 7040332"/>
              <a:gd name="connsiteY4" fmla="*/ 6871115 h 6884336"/>
              <a:gd name="connsiteX5" fmla="*/ 107112 w 7040332"/>
              <a:gd name="connsiteY5" fmla="*/ 4975368 h 6884336"/>
              <a:gd name="connsiteX0" fmla="*/ 125032 w 7058252"/>
              <a:gd name="connsiteY0" fmla="*/ 5026174 h 6935142"/>
              <a:gd name="connsiteX1" fmla="*/ 1339981 w 7058252"/>
              <a:gd name="connsiteY1" fmla="*/ 1386314 h 6935142"/>
              <a:gd name="connsiteX2" fmla="*/ 7013942 w 7058252"/>
              <a:gd name="connsiteY2" fmla="*/ 917400 h 6935142"/>
              <a:gd name="connsiteX3" fmla="*/ 7006607 w 7058252"/>
              <a:gd name="connsiteY3" fmla="*/ 6059400 h 6935142"/>
              <a:gd name="connsiteX4" fmla="*/ 3510208 w 7058252"/>
              <a:gd name="connsiteY4" fmla="*/ 6921921 h 6935142"/>
              <a:gd name="connsiteX5" fmla="*/ 125032 w 7058252"/>
              <a:gd name="connsiteY5" fmla="*/ 5026174 h 6935142"/>
              <a:gd name="connsiteX0" fmla="*/ 96994 w 7030214"/>
              <a:gd name="connsiteY0" fmla="*/ 5112058 h 7021026"/>
              <a:gd name="connsiteX1" fmla="*/ 1311943 w 7030214"/>
              <a:gd name="connsiteY1" fmla="*/ 1472198 h 7021026"/>
              <a:gd name="connsiteX2" fmla="*/ 6985904 w 7030214"/>
              <a:gd name="connsiteY2" fmla="*/ 1003284 h 7021026"/>
              <a:gd name="connsiteX3" fmla="*/ 6978569 w 7030214"/>
              <a:gd name="connsiteY3" fmla="*/ 6145284 h 7021026"/>
              <a:gd name="connsiteX4" fmla="*/ 3482170 w 7030214"/>
              <a:gd name="connsiteY4" fmla="*/ 7007805 h 7021026"/>
              <a:gd name="connsiteX5" fmla="*/ 96994 w 7030214"/>
              <a:gd name="connsiteY5" fmla="*/ 5112058 h 7021026"/>
              <a:gd name="connsiteX0" fmla="*/ 165399 w 7098619"/>
              <a:gd name="connsiteY0" fmla="*/ 5137158 h 7046126"/>
              <a:gd name="connsiteX1" fmla="*/ 1030724 w 7098619"/>
              <a:gd name="connsiteY1" fmla="*/ 1416616 h 7046126"/>
              <a:gd name="connsiteX2" fmla="*/ 7054309 w 7098619"/>
              <a:gd name="connsiteY2" fmla="*/ 1028384 h 7046126"/>
              <a:gd name="connsiteX3" fmla="*/ 7046974 w 7098619"/>
              <a:gd name="connsiteY3" fmla="*/ 6170384 h 7046126"/>
              <a:gd name="connsiteX4" fmla="*/ 3550575 w 7098619"/>
              <a:gd name="connsiteY4" fmla="*/ 7032905 h 7046126"/>
              <a:gd name="connsiteX5" fmla="*/ 165399 w 7098619"/>
              <a:gd name="connsiteY5" fmla="*/ 5137158 h 7046126"/>
              <a:gd name="connsiteX0" fmla="*/ 175351 w 7108571"/>
              <a:gd name="connsiteY0" fmla="*/ 5226784 h 7135752"/>
              <a:gd name="connsiteX1" fmla="*/ 1040676 w 7108571"/>
              <a:gd name="connsiteY1" fmla="*/ 1506242 h 7135752"/>
              <a:gd name="connsiteX2" fmla="*/ 7064261 w 7108571"/>
              <a:gd name="connsiteY2" fmla="*/ 1118010 h 7135752"/>
              <a:gd name="connsiteX3" fmla="*/ 7056926 w 7108571"/>
              <a:gd name="connsiteY3" fmla="*/ 6260010 h 7135752"/>
              <a:gd name="connsiteX4" fmla="*/ 3560527 w 7108571"/>
              <a:gd name="connsiteY4" fmla="*/ 7122531 h 7135752"/>
              <a:gd name="connsiteX5" fmla="*/ 175351 w 7108571"/>
              <a:gd name="connsiteY5" fmla="*/ 5226784 h 7135752"/>
              <a:gd name="connsiteX0" fmla="*/ 175351 w 7108571"/>
              <a:gd name="connsiteY0" fmla="*/ 5226784 h 7127573"/>
              <a:gd name="connsiteX1" fmla="*/ 1040676 w 7108571"/>
              <a:gd name="connsiteY1" fmla="*/ 1506242 h 7127573"/>
              <a:gd name="connsiteX2" fmla="*/ 7064261 w 7108571"/>
              <a:gd name="connsiteY2" fmla="*/ 1118010 h 7127573"/>
              <a:gd name="connsiteX3" fmla="*/ 7056926 w 7108571"/>
              <a:gd name="connsiteY3" fmla="*/ 6260010 h 7127573"/>
              <a:gd name="connsiteX4" fmla="*/ 3560527 w 7108571"/>
              <a:gd name="connsiteY4" fmla="*/ 7122531 h 7127573"/>
              <a:gd name="connsiteX5" fmla="*/ 175351 w 7108571"/>
              <a:gd name="connsiteY5" fmla="*/ 5226784 h 7127573"/>
              <a:gd name="connsiteX0" fmla="*/ 175351 w 7170557"/>
              <a:gd name="connsiteY0" fmla="*/ 5226784 h 7154795"/>
              <a:gd name="connsiteX1" fmla="*/ 1040676 w 7170557"/>
              <a:gd name="connsiteY1" fmla="*/ 1506242 h 7154795"/>
              <a:gd name="connsiteX2" fmla="*/ 7064261 w 7170557"/>
              <a:gd name="connsiteY2" fmla="*/ 1118010 h 7154795"/>
              <a:gd name="connsiteX3" fmla="*/ 7124161 w 7170557"/>
              <a:gd name="connsiteY3" fmla="*/ 6643252 h 7154795"/>
              <a:gd name="connsiteX4" fmla="*/ 3560527 w 7170557"/>
              <a:gd name="connsiteY4" fmla="*/ 7122531 h 7154795"/>
              <a:gd name="connsiteX5" fmla="*/ 175351 w 7170557"/>
              <a:gd name="connsiteY5" fmla="*/ 5226784 h 7154795"/>
              <a:gd name="connsiteX0" fmla="*/ 175351 w 7170557"/>
              <a:gd name="connsiteY0" fmla="*/ 5226784 h 7135754"/>
              <a:gd name="connsiteX1" fmla="*/ 1040676 w 7170557"/>
              <a:gd name="connsiteY1" fmla="*/ 1506242 h 7135754"/>
              <a:gd name="connsiteX2" fmla="*/ 7064261 w 7170557"/>
              <a:gd name="connsiteY2" fmla="*/ 1118010 h 7135754"/>
              <a:gd name="connsiteX3" fmla="*/ 7124161 w 7170557"/>
              <a:gd name="connsiteY3" fmla="*/ 6643252 h 7135754"/>
              <a:gd name="connsiteX4" fmla="*/ 3560527 w 7170557"/>
              <a:gd name="connsiteY4" fmla="*/ 7122531 h 7135754"/>
              <a:gd name="connsiteX5" fmla="*/ 175351 w 7170557"/>
              <a:gd name="connsiteY5" fmla="*/ 5226784 h 7135754"/>
              <a:gd name="connsiteX0" fmla="*/ 192451 w 7187657"/>
              <a:gd name="connsiteY0" fmla="*/ 5278777 h 7187747"/>
              <a:gd name="connsiteX1" fmla="*/ 1057776 w 7187657"/>
              <a:gd name="connsiteY1" fmla="*/ 1558235 h 7187747"/>
              <a:gd name="connsiteX2" fmla="*/ 7081361 w 7187657"/>
              <a:gd name="connsiteY2" fmla="*/ 1170003 h 7187747"/>
              <a:gd name="connsiteX3" fmla="*/ 7141261 w 7187657"/>
              <a:gd name="connsiteY3" fmla="*/ 6695245 h 7187747"/>
              <a:gd name="connsiteX4" fmla="*/ 3577627 w 7187657"/>
              <a:gd name="connsiteY4" fmla="*/ 7174524 h 7187747"/>
              <a:gd name="connsiteX5" fmla="*/ 192451 w 7187657"/>
              <a:gd name="connsiteY5" fmla="*/ 5278777 h 7187747"/>
              <a:gd name="connsiteX0" fmla="*/ 2866 w 6998072"/>
              <a:gd name="connsiteY0" fmla="*/ 5197304 h 7106274"/>
              <a:gd name="connsiteX1" fmla="*/ 2865079 w 6998072"/>
              <a:gd name="connsiteY1" fmla="*/ 1705362 h 7106274"/>
              <a:gd name="connsiteX2" fmla="*/ 6891776 w 6998072"/>
              <a:gd name="connsiteY2" fmla="*/ 1088530 h 7106274"/>
              <a:gd name="connsiteX3" fmla="*/ 6951676 w 6998072"/>
              <a:gd name="connsiteY3" fmla="*/ 6613772 h 7106274"/>
              <a:gd name="connsiteX4" fmla="*/ 3388042 w 6998072"/>
              <a:gd name="connsiteY4" fmla="*/ 7093051 h 7106274"/>
              <a:gd name="connsiteX5" fmla="*/ 2866 w 6998072"/>
              <a:gd name="connsiteY5" fmla="*/ 5197304 h 7106274"/>
              <a:gd name="connsiteX0" fmla="*/ 1495 w 6996701"/>
              <a:gd name="connsiteY0" fmla="*/ 5204802 h 7113772"/>
              <a:gd name="connsiteX1" fmla="*/ 2863708 w 6996701"/>
              <a:gd name="connsiteY1" fmla="*/ 1712860 h 7113772"/>
              <a:gd name="connsiteX2" fmla="*/ 6890405 w 6996701"/>
              <a:gd name="connsiteY2" fmla="*/ 1096028 h 7113772"/>
              <a:gd name="connsiteX3" fmla="*/ 6950305 w 6996701"/>
              <a:gd name="connsiteY3" fmla="*/ 6621270 h 7113772"/>
              <a:gd name="connsiteX4" fmla="*/ 3386671 w 6996701"/>
              <a:gd name="connsiteY4" fmla="*/ 7100549 h 7113772"/>
              <a:gd name="connsiteX5" fmla="*/ 1495 w 6996701"/>
              <a:gd name="connsiteY5" fmla="*/ 5204802 h 7113772"/>
              <a:gd name="connsiteX0" fmla="*/ 114146 w 7109352"/>
              <a:gd name="connsiteY0" fmla="*/ 5149953 h 7058923"/>
              <a:gd name="connsiteX1" fmla="*/ 313842 w 7109352"/>
              <a:gd name="connsiteY1" fmla="*/ 1826099 h 7058923"/>
              <a:gd name="connsiteX2" fmla="*/ 7003056 w 7109352"/>
              <a:gd name="connsiteY2" fmla="*/ 1041179 h 7058923"/>
              <a:gd name="connsiteX3" fmla="*/ 7062956 w 7109352"/>
              <a:gd name="connsiteY3" fmla="*/ 6566421 h 7058923"/>
              <a:gd name="connsiteX4" fmla="*/ 3499322 w 7109352"/>
              <a:gd name="connsiteY4" fmla="*/ 7045700 h 7058923"/>
              <a:gd name="connsiteX5" fmla="*/ 114146 w 7109352"/>
              <a:gd name="connsiteY5" fmla="*/ 5149953 h 7058923"/>
              <a:gd name="connsiteX0" fmla="*/ 1888574 w 6996922"/>
              <a:gd name="connsiteY0" fmla="*/ 5308702 h 6875893"/>
              <a:gd name="connsiteX1" fmla="*/ 201412 w 6996922"/>
              <a:gd name="connsiteY1" fmla="*/ 1636505 h 6875893"/>
              <a:gd name="connsiteX2" fmla="*/ 6890626 w 6996922"/>
              <a:gd name="connsiteY2" fmla="*/ 851585 h 6875893"/>
              <a:gd name="connsiteX3" fmla="*/ 6950526 w 6996922"/>
              <a:gd name="connsiteY3" fmla="*/ 6376827 h 6875893"/>
              <a:gd name="connsiteX4" fmla="*/ 3386892 w 6996922"/>
              <a:gd name="connsiteY4" fmla="*/ 6856106 h 6875893"/>
              <a:gd name="connsiteX5" fmla="*/ 1888574 w 6996922"/>
              <a:gd name="connsiteY5" fmla="*/ 5308702 h 6875893"/>
              <a:gd name="connsiteX0" fmla="*/ 1847876 w 6956224"/>
              <a:gd name="connsiteY0" fmla="*/ 5388719 h 6955910"/>
              <a:gd name="connsiteX1" fmla="*/ 204257 w 6956224"/>
              <a:gd name="connsiteY1" fmla="*/ 1397208 h 6955910"/>
              <a:gd name="connsiteX2" fmla="*/ 6849928 w 6956224"/>
              <a:gd name="connsiteY2" fmla="*/ 931602 h 6955910"/>
              <a:gd name="connsiteX3" fmla="*/ 6909828 w 6956224"/>
              <a:gd name="connsiteY3" fmla="*/ 6456844 h 6955910"/>
              <a:gd name="connsiteX4" fmla="*/ 3346194 w 6956224"/>
              <a:gd name="connsiteY4" fmla="*/ 6936123 h 6955910"/>
              <a:gd name="connsiteX5" fmla="*/ 1847876 w 6956224"/>
              <a:gd name="connsiteY5" fmla="*/ 5388719 h 6955910"/>
              <a:gd name="connsiteX0" fmla="*/ 1680737 w 6789085"/>
              <a:gd name="connsiteY0" fmla="*/ 5908231 h 7475422"/>
              <a:gd name="connsiteX1" fmla="*/ 37118 w 6789085"/>
              <a:gd name="connsiteY1" fmla="*/ 1916720 h 7475422"/>
              <a:gd name="connsiteX2" fmla="*/ 6682789 w 6789085"/>
              <a:gd name="connsiteY2" fmla="*/ 1451114 h 7475422"/>
              <a:gd name="connsiteX3" fmla="*/ 6742689 w 6789085"/>
              <a:gd name="connsiteY3" fmla="*/ 6976356 h 7475422"/>
              <a:gd name="connsiteX4" fmla="*/ 3179055 w 6789085"/>
              <a:gd name="connsiteY4" fmla="*/ 7455635 h 7475422"/>
              <a:gd name="connsiteX5" fmla="*/ 1680737 w 6789085"/>
              <a:gd name="connsiteY5" fmla="*/ 5908231 h 7475422"/>
              <a:gd name="connsiteX0" fmla="*/ 1673043 w 6781391"/>
              <a:gd name="connsiteY0" fmla="*/ 5908231 h 7009974"/>
              <a:gd name="connsiteX1" fmla="*/ 29424 w 6781391"/>
              <a:gd name="connsiteY1" fmla="*/ 1916720 h 7009974"/>
              <a:gd name="connsiteX2" fmla="*/ 6675095 w 6781391"/>
              <a:gd name="connsiteY2" fmla="*/ 1451114 h 7009974"/>
              <a:gd name="connsiteX3" fmla="*/ 6734995 w 6781391"/>
              <a:gd name="connsiteY3" fmla="*/ 6976356 h 7009974"/>
              <a:gd name="connsiteX4" fmla="*/ 558790 w 6781391"/>
              <a:gd name="connsiteY4" fmla="*/ 6976663 h 7009974"/>
              <a:gd name="connsiteX5" fmla="*/ 1673043 w 6781391"/>
              <a:gd name="connsiteY5" fmla="*/ 5908231 h 7009974"/>
              <a:gd name="connsiteX0" fmla="*/ 965292 w 7089640"/>
              <a:gd name="connsiteY0" fmla="*/ 5087314 h 6494621"/>
              <a:gd name="connsiteX1" fmla="*/ 337673 w 7089640"/>
              <a:gd name="connsiteY1" fmla="*/ 1386088 h 6494621"/>
              <a:gd name="connsiteX2" fmla="*/ 6983344 w 7089640"/>
              <a:gd name="connsiteY2" fmla="*/ 920482 h 6494621"/>
              <a:gd name="connsiteX3" fmla="*/ 7043244 w 7089640"/>
              <a:gd name="connsiteY3" fmla="*/ 6445724 h 6494621"/>
              <a:gd name="connsiteX4" fmla="*/ 867039 w 7089640"/>
              <a:gd name="connsiteY4" fmla="*/ 6446031 h 6494621"/>
              <a:gd name="connsiteX5" fmla="*/ 965292 w 7089640"/>
              <a:gd name="connsiteY5" fmla="*/ 5087314 h 6494621"/>
              <a:gd name="connsiteX0" fmla="*/ 864572 w 6988920"/>
              <a:gd name="connsiteY0" fmla="*/ 5157762 h 6565069"/>
              <a:gd name="connsiteX1" fmla="*/ 353067 w 6988920"/>
              <a:gd name="connsiteY1" fmla="*/ 1209793 h 6565069"/>
              <a:gd name="connsiteX2" fmla="*/ 6882624 w 6988920"/>
              <a:gd name="connsiteY2" fmla="*/ 990930 h 6565069"/>
              <a:gd name="connsiteX3" fmla="*/ 6942524 w 6988920"/>
              <a:gd name="connsiteY3" fmla="*/ 6516172 h 6565069"/>
              <a:gd name="connsiteX4" fmla="*/ 766319 w 6988920"/>
              <a:gd name="connsiteY4" fmla="*/ 6516479 h 6565069"/>
              <a:gd name="connsiteX5" fmla="*/ 864572 w 6988920"/>
              <a:gd name="connsiteY5" fmla="*/ 5157762 h 6565069"/>
              <a:gd name="connsiteX0" fmla="*/ 803231 w 6927579"/>
              <a:gd name="connsiteY0" fmla="*/ 5499440 h 6906747"/>
              <a:gd name="connsiteX1" fmla="*/ 291726 w 6927579"/>
              <a:gd name="connsiteY1" fmla="*/ 1551471 h 6906747"/>
              <a:gd name="connsiteX2" fmla="*/ 6821283 w 6927579"/>
              <a:gd name="connsiteY2" fmla="*/ 1332608 h 6906747"/>
              <a:gd name="connsiteX3" fmla="*/ 6881183 w 6927579"/>
              <a:gd name="connsiteY3" fmla="*/ 6857850 h 6906747"/>
              <a:gd name="connsiteX4" fmla="*/ 704978 w 6927579"/>
              <a:gd name="connsiteY4" fmla="*/ 6858157 h 6906747"/>
              <a:gd name="connsiteX5" fmla="*/ 803231 w 6927579"/>
              <a:gd name="connsiteY5" fmla="*/ 5499440 h 6906747"/>
              <a:gd name="connsiteX0" fmla="*/ 865520 w 6989868"/>
              <a:gd name="connsiteY0" fmla="*/ 5499440 h 7044175"/>
              <a:gd name="connsiteX1" fmla="*/ 354015 w 6989868"/>
              <a:gd name="connsiteY1" fmla="*/ 1551471 h 7044175"/>
              <a:gd name="connsiteX2" fmla="*/ 6883572 w 6989868"/>
              <a:gd name="connsiteY2" fmla="*/ 1332608 h 7044175"/>
              <a:gd name="connsiteX3" fmla="*/ 6943472 w 6989868"/>
              <a:gd name="connsiteY3" fmla="*/ 6857850 h 7044175"/>
              <a:gd name="connsiteX4" fmla="*/ 3089552 w 6989868"/>
              <a:gd name="connsiteY4" fmla="*/ 7003300 h 7044175"/>
              <a:gd name="connsiteX5" fmla="*/ 865520 w 6989868"/>
              <a:gd name="connsiteY5" fmla="*/ 5499440 h 7044175"/>
              <a:gd name="connsiteX0" fmla="*/ 878793 w 7075712"/>
              <a:gd name="connsiteY0" fmla="*/ 5596827 h 6701896"/>
              <a:gd name="connsiteX1" fmla="*/ 439859 w 7075712"/>
              <a:gd name="connsiteY1" fmla="*/ 1227944 h 6701896"/>
              <a:gd name="connsiteX2" fmla="*/ 6969416 w 7075712"/>
              <a:gd name="connsiteY2" fmla="*/ 1009081 h 6701896"/>
              <a:gd name="connsiteX3" fmla="*/ 7029316 w 7075712"/>
              <a:gd name="connsiteY3" fmla="*/ 6534323 h 6701896"/>
              <a:gd name="connsiteX4" fmla="*/ 3175396 w 7075712"/>
              <a:gd name="connsiteY4" fmla="*/ 6679773 h 6701896"/>
              <a:gd name="connsiteX5" fmla="*/ 878793 w 7075712"/>
              <a:gd name="connsiteY5" fmla="*/ 5596827 h 6701896"/>
              <a:gd name="connsiteX0" fmla="*/ 817906 w 7014825"/>
              <a:gd name="connsiteY0" fmla="*/ 5596827 h 6701896"/>
              <a:gd name="connsiteX1" fmla="*/ 378972 w 7014825"/>
              <a:gd name="connsiteY1" fmla="*/ 1227944 h 6701896"/>
              <a:gd name="connsiteX2" fmla="*/ 6908529 w 7014825"/>
              <a:gd name="connsiteY2" fmla="*/ 1009081 h 6701896"/>
              <a:gd name="connsiteX3" fmla="*/ 6968429 w 7014825"/>
              <a:gd name="connsiteY3" fmla="*/ 6534323 h 6701896"/>
              <a:gd name="connsiteX4" fmla="*/ 3114509 w 7014825"/>
              <a:gd name="connsiteY4" fmla="*/ 6679773 h 6701896"/>
              <a:gd name="connsiteX5" fmla="*/ 817906 w 7014825"/>
              <a:gd name="connsiteY5" fmla="*/ 5596827 h 6701896"/>
              <a:gd name="connsiteX0" fmla="*/ 893966 w 7090885"/>
              <a:gd name="connsiteY0" fmla="*/ 5596827 h 6701896"/>
              <a:gd name="connsiteX1" fmla="*/ 455032 w 7090885"/>
              <a:gd name="connsiteY1" fmla="*/ 1227944 h 6701896"/>
              <a:gd name="connsiteX2" fmla="*/ 6984589 w 7090885"/>
              <a:gd name="connsiteY2" fmla="*/ 1009081 h 6701896"/>
              <a:gd name="connsiteX3" fmla="*/ 7044489 w 7090885"/>
              <a:gd name="connsiteY3" fmla="*/ 6534323 h 6701896"/>
              <a:gd name="connsiteX4" fmla="*/ 3190569 w 7090885"/>
              <a:gd name="connsiteY4" fmla="*/ 6679773 h 6701896"/>
              <a:gd name="connsiteX5" fmla="*/ 893966 w 7090885"/>
              <a:gd name="connsiteY5" fmla="*/ 5596827 h 6701896"/>
              <a:gd name="connsiteX0" fmla="*/ 773381 w 6970300"/>
              <a:gd name="connsiteY0" fmla="*/ 5596827 h 6701896"/>
              <a:gd name="connsiteX1" fmla="*/ 334447 w 6970300"/>
              <a:gd name="connsiteY1" fmla="*/ 1227944 h 6701896"/>
              <a:gd name="connsiteX2" fmla="*/ 6864004 w 6970300"/>
              <a:gd name="connsiteY2" fmla="*/ 1009081 h 6701896"/>
              <a:gd name="connsiteX3" fmla="*/ 6923904 w 6970300"/>
              <a:gd name="connsiteY3" fmla="*/ 6534323 h 6701896"/>
              <a:gd name="connsiteX4" fmla="*/ 3069984 w 6970300"/>
              <a:gd name="connsiteY4" fmla="*/ 6679773 h 6701896"/>
              <a:gd name="connsiteX5" fmla="*/ 773381 w 6970300"/>
              <a:gd name="connsiteY5" fmla="*/ 5596827 h 6701896"/>
              <a:gd name="connsiteX0" fmla="*/ 795529 w 6992448"/>
              <a:gd name="connsiteY0" fmla="*/ 5596827 h 6701896"/>
              <a:gd name="connsiteX1" fmla="*/ 356595 w 6992448"/>
              <a:gd name="connsiteY1" fmla="*/ 1227944 h 6701896"/>
              <a:gd name="connsiteX2" fmla="*/ 6886152 w 6992448"/>
              <a:gd name="connsiteY2" fmla="*/ 1009081 h 6701896"/>
              <a:gd name="connsiteX3" fmla="*/ 6946052 w 6992448"/>
              <a:gd name="connsiteY3" fmla="*/ 6534323 h 6701896"/>
              <a:gd name="connsiteX4" fmla="*/ 3092132 w 6992448"/>
              <a:gd name="connsiteY4" fmla="*/ 6679773 h 6701896"/>
              <a:gd name="connsiteX5" fmla="*/ 795529 w 6992448"/>
              <a:gd name="connsiteY5" fmla="*/ 5596827 h 6701896"/>
              <a:gd name="connsiteX0" fmla="*/ 893966 w 7090885"/>
              <a:gd name="connsiteY0" fmla="*/ 5596827 h 6534339"/>
              <a:gd name="connsiteX1" fmla="*/ 455032 w 7090885"/>
              <a:gd name="connsiteY1" fmla="*/ 1227944 h 6534339"/>
              <a:gd name="connsiteX2" fmla="*/ 6984589 w 7090885"/>
              <a:gd name="connsiteY2" fmla="*/ 1009081 h 6534339"/>
              <a:gd name="connsiteX3" fmla="*/ 7044489 w 7090885"/>
              <a:gd name="connsiteY3" fmla="*/ 6534323 h 6534339"/>
              <a:gd name="connsiteX4" fmla="*/ 3625997 w 7090885"/>
              <a:gd name="connsiteY4" fmla="*/ 6302402 h 6534339"/>
              <a:gd name="connsiteX5" fmla="*/ 893966 w 7090885"/>
              <a:gd name="connsiteY5" fmla="*/ 5596827 h 6534339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45471 w 7142051"/>
              <a:gd name="connsiteY0" fmla="*/ 5808938 h 7631818"/>
              <a:gd name="connsiteX1" fmla="*/ 479109 w 7142051"/>
              <a:gd name="connsiteY1" fmla="*/ 1236855 h 7631818"/>
              <a:gd name="connsiteX2" fmla="*/ 7008666 w 7142051"/>
              <a:gd name="connsiteY2" fmla="*/ 1017992 h 7631818"/>
              <a:gd name="connsiteX3" fmla="*/ 7097594 w 7142051"/>
              <a:gd name="connsiteY3" fmla="*/ 7631806 h 7631818"/>
              <a:gd name="connsiteX4" fmla="*/ 3650074 w 7142051"/>
              <a:gd name="connsiteY4" fmla="*/ 6311313 h 7631818"/>
              <a:gd name="connsiteX5" fmla="*/ 845471 w 7142051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36657 w 7133237"/>
              <a:gd name="connsiteY0" fmla="*/ 5999472 h 7822352"/>
              <a:gd name="connsiteX1" fmla="*/ 470295 w 7133237"/>
              <a:gd name="connsiteY1" fmla="*/ 1427389 h 7822352"/>
              <a:gd name="connsiteX2" fmla="*/ 6999852 w 7133237"/>
              <a:gd name="connsiteY2" fmla="*/ 1208526 h 7822352"/>
              <a:gd name="connsiteX3" fmla="*/ 7088780 w 7133237"/>
              <a:gd name="connsiteY3" fmla="*/ 7822340 h 7822352"/>
              <a:gd name="connsiteX4" fmla="*/ 4076688 w 7133237"/>
              <a:gd name="connsiteY4" fmla="*/ 6501847 h 7822352"/>
              <a:gd name="connsiteX5" fmla="*/ 836657 w 7133237"/>
              <a:gd name="connsiteY5" fmla="*/ 5999472 h 7822352"/>
              <a:gd name="connsiteX0" fmla="*/ 785167 w 7081747"/>
              <a:gd name="connsiteY0" fmla="*/ 6041594 h 7864474"/>
              <a:gd name="connsiteX1" fmla="*/ 418805 w 7081747"/>
              <a:gd name="connsiteY1" fmla="*/ 1469511 h 7864474"/>
              <a:gd name="connsiteX2" fmla="*/ 6948362 w 7081747"/>
              <a:gd name="connsiteY2" fmla="*/ 1250648 h 7864474"/>
              <a:gd name="connsiteX3" fmla="*/ 7037290 w 7081747"/>
              <a:gd name="connsiteY3" fmla="*/ 7864462 h 7864474"/>
              <a:gd name="connsiteX4" fmla="*/ 4025198 w 7081747"/>
              <a:gd name="connsiteY4" fmla="*/ 6543969 h 7864474"/>
              <a:gd name="connsiteX5" fmla="*/ 785167 w 7081747"/>
              <a:gd name="connsiteY5" fmla="*/ 6041594 h 786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81747" h="7864474">
                <a:moveTo>
                  <a:pt x="785167" y="6041594"/>
                </a:moveTo>
                <a:cubicBezTo>
                  <a:pt x="184102" y="5195851"/>
                  <a:pt x="-434223" y="3051773"/>
                  <a:pt x="418805" y="1469511"/>
                </a:cubicBezTo>
                <a:cubicBezTo>
                  <a:pt x="1271833" y="-112751"/>
                  <a:pt x="7352123" y="-744327"/>
                  <a:pt x="6948362" y="1250648"/>
                </a:cubicBezTo>
                <a:cubicBezTo>
                  <a:pt x="6651479" y="3423752"/>
                  <a:pt x="7242953" y="7873096"/>
                  <a:pt x="7037290" y="7864462"/>
                </a:cubicBezTo>
                <a:cubicBezTo>
                  <a:pt x="6446339" y="7152543"/>
                  <a:pt x="5430075" y="6572008"/>
                  <a:pt x="4025198" y="6543969"/>
                </a:cubicBezTo>
                <a:cubicBezTo>
                  <a:pt x="2620321" y="6515930"/>
                  <a:pt x="1386233" y="6887337"/>
                  <a:pt x="785167" y="604159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/>
          <a:lstStyle/>
          <a:p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9836FC8-C54D-5481-A6D2-BF3EC5FF5238}"/>
              </a:ext>
            </a:extLst>
          </p:cNvPr>
          <p:cNvSpPr/>
          <p:nvPr userDrawn="1"/>
        </p:nvSpPr>
        <p:spPr>
          <a:xfrm>
            <a:off x="5926437" y="-217714"/>
            <a:ext cx="6570363" cy="6792685"/>
          </a:xfrm>
          <a:custGeom>
            <a:avLst/>
            <a:gdLst>
              <a:gd name="connsiteX0" fmla="*/ 1040420 w 6570363"/>
              <a:gd name="connsiteY0" fmla="*/ 0 h 6792685"/>
              <a:gd name="connsiteX1" fmla="*/ 24420 w 6570363"/>
              <a:gd name="connsiteY1" fmla="*/ 1712685 h 6792685"/>
              <a:gd name="connsiteX2" fmla="*/ 314706 w 6570363"/>
              <a:gd name="connsiteY2" fmla="*/ 3672114 h 6792685"/>
              <a:gd name="connsiteX3" fmla="*/ 300192 w 6570363"/>
              <a:gd name="connsiteY3" fmla="*/ 5602514 h 6792685"/>
              <a:gd name="connsiteX4" fmla="*/ 1998363 w 6570363"/>
              <a:gd name="connsiteY4" fmla="*/ 6328228 h 6792685"/>
              <a:gd name="connsiteX5" fmla="*/ 4233563 w 6570363"/>
              <a:gd name="connsiteY5" fmla="*/ 5950857 h 6792685"/>
              <a:gd name="connsiteX6" fmla="*/ 6570363 w 6570363"/>
              <a:gd name="connsiteY6" fmla="*/ 6792685 h 679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70363" h="6792685">
                <a:moveTo>
                  <a:pt x="1040420" y="0"/>
                </a:moveTo>
                <a:cubicBezTo>
                  <a:pt x="592896" y="550333"/>
                  <a:pt x="145372" y="1100666"/>
                  <a:pt x="24420" y="1712685"/>
                </a:cubicBezTo>
                <a:cubicBezTo>
                  <a:pt x="-96532" y="2324704"/>
                  <a:pt x="268744" y="3023809"/>
                  <a:pt x="314706" y="3672114"/>
                </a:cubicBezTo>
                <a:cubicBezTo>
                  <a:pt x="360668" y="4320419"/>
                  <a:pt x="19582" y="5159828"/>
                  <a:pt x="300192" y="5602514"/>
                </a:cubicBezTo>
                <a:cubicBezTo>
                  <a:pt x="580802" y="6045200"/>
                  <a:pt x="1342801" y="6270171"/>
                  <a:pt x="1998363" y="6328228"/>
                </a:cubicBezTo>
                <a:cubicBezTo>
                  <a:pt x="2653925" y="6386285"/>
                  <a:pt x="3471563" y="5873448"/>
                  <a:pt x="4233563" y="5950857"/>
                </a:cubicBezTo>
                <a:cubicBezTo>
                  <a:pt x="4995563" y="6028267"/>
                  <a:pt x="6144611" y="6545942"/>
                  <a:pt x="6570363" y="679268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6969605-FF53-1BF4-BCA0-FA5D3653C52A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194604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4941C-0D99-DD82-FDA2-1F82C4CFB6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68323" y="556593"/>
            <a:ext cx="6177004" cy="5600284"/>
          </a:xfrm>
          <a:custGeom>
            <a:avLst/>
            <a:gdLst>
              <a:gd name="connsiteX0" fmla="*/ 0 w 2576594"/>
              <a:gd name="connsiteY0" fmla="*/ 1246982 h 2493963"/>
              <a:gd name="connsiteX1" fmla="*/ 1288297 w 2576594"/>
              <a:gd name="connsiteY1" fmla="*/ 0 h 2493963"/>
              <a:gd name="connsiteX2" fmla="*/ 2576594 w 2576594"/>
              <a:gd name="connsiteY2" fmla="*/ 1246982 h 2493963"/>
              <a:gd name="connsiteX3" fmla="*/ 1288297 w 2576594"/>
              <a:gd name="connsiteY3" fmla="*/ 2493964 h 2493963"/>
              <a:gd name="connsiteX4" fmla="*/ 0 w 2576594"/>
              <a:gd name="connsiteY4" fmla="*/ 1246982 h 2493963"/>
              <a:gd name="connsiteX0" fmla="*/ 0 w 3455368"/>
              <a:gd name="connsiteY0" fmla="*/ 3526848 h 3727854"/>
              <a:gd name="connsiteX1" fmla="*/ 2167071 w 3455368"/>
              <a:gd name="connsiteY1" fmla="*/ 82931 h 3727854"/>
              <a:gd name="connsiteX2" fmla="*/ 3455368 w 3455368"/>
              <a:gd name="connsiteY2" fmla="*/ 1329913 h 3727854"/>
              <a:gd name="connsiteX3" fmla="*/ 2167071 w 3455368"/>
              <a:gd name="connsiteY3" fmla="*/ 2576895 h 3727854"/>
              <a:gd name="connsiteX4" fmla="*/ 0 w 3455368"/>
              <a:gd name="connsiteY4" fmla="*/ 3526848 h 3727854"/>
              <a:gd name="connsiteX0" fmla="*/ 69316 w 3524684"/>
              <a:gd name="connsiteY0" fmla="*/ 4930853 h 5119588"/>
              <a:gd name="connsiteX1" fmla="*/ 811348 w 3524684"/>
              <a:gd name="connsiteY1" fmla="*/ 38146 h 5119588"/>
              <a:gd name="connsiteX2" fmla="*/ 3524684 w 3524684"/>
              <a:gd name="connsiteY2" fmla="*/ 2733918 h 5119588"/>
              <a:gd name="connsiteX3" fmla="*/ 2236387 w 3524684"/>
              <a:gd name="connsiteY3" fmla="*/ 3980900 h 5119588"/>
              <a:gd name="connsiteX4" fmla="*/ 69316 w 3524684"/>
              <a:gd name="connsiteY4" fmla="*/ 4930853 h 5119588"/>
              <a:gd name="connsiteX0" fmla="*/ 374922 w 3830290"/>
              <a:gd name="connsiteY0" fmla="*/ 4901976 h 5090711"/>
              <a:gd name="connsiteX1" fmla="*/ 1116954 w 3830290"/>
              <a:gd name="connsiteY1" fmla="*/ 9269 h 5090711"/>
              <a:gd name="connsiteX2" fmla="*/ 3830290 w 3830290"/>
              <a:gd name="connsiteY2" fmla="*/ 2705041 h 5090711"/>
              <a:gd name="connsiteX3" fmla="*/ 2541993 w 3830290"/>
              <a:gd name="connsiteY3" fmla="*/ 3952023 h 5090711"/>
              <a:gd name="connsiteX4" fmla="*/ 374922 w 3830290"/>
              <a:gd name="connsiteY4" fmla="*/ 4901976 h 5090711"/>
              <a:gd name="connsiteX0" fmla="*/ 104255 w 5162792"/>
              <a:gd name="connsiteY0" fmla="*/ 5035789 h 5247620"/>
              <a:gd name="connsiteX1" fmla="*/ 846287 w 5162792"/>
              <a:gd name="connsiteY1" fmla="*/ 143082 h 5247620"/>
              <a:gd name="connsiteX2" fmla="*/ 5162792 w 5162792"/>
              <a:gd name="connsiteY2" fmla="*/ 1568194 h 5247620"/>
              <a:gd name="connsiteX3" fmla="*/ 2271326 w 5162792"/>
              <a:gd name="connsiteY3" fmla="*/ 4085836 h 5247620"/>
              <a:gd name="connsiteX4" fmla="*/ 104255 w 5162792"/>
              <a:gd name="connsiteY4" fmla="*/ 5035789 h 5247620"/>
              <a:gd name="connsiteX0" fmla="*/ 316117 w 5745097"/>
              <a:gd name="connsiteY0" fmla="*/ 5035789 h 5625173"/>
              <a:gd name="connsiteX1" fmla="*/ 1058149 w 5745097"/>
              <a:gd name="connsiteY1" fmla="*/ 143082 h 5625173"/>
              <a:gd name="connsiteX2" fmla="*/ 5374654 w 5745097"/>
              <a:gd name="connsiteY2" fmla="*/ 1568194 h 5625173"/>
              <a:gd name="connsiteX3" fmla="*/ 5368892 w 5745097"/>
              <a:gd name="connsiteY3" fmla="*/ 5154616 h 5625173"/>
              <a:gd name="connsiteX4" fmla="*/ 316117 w 5745097"/>
              <a:gd name="connsiteY4" fmla="*/ 5035789 h 5625173"/>
              <a:gd name="connsiteX0" fmla="*/ 316117 w 5439005"/>
              <a:gd name="connsiteY0" fmla="*/ 5035789 h 5872726"/>
              <a:gd name="connsiteX1" fmla="*/ 1058149 w 5439005"/>
              <a:gd name="connsiteY1" fmla="*/ 143082 h 5872726"/>
              <a:gd name="connsiteX2" fmla="*/ 5374654 w 5439005"/>
              <a:gd name="connsiteY2" fmla="*/ 1568194 h 5872726"/>
              <a:gd name="connsiteX3" fmla="*/ 5368892 w 5439005"/>
              <a:gd name="connsiteY3" fmla="*/ 5154616 h 5872726"/>
              <a:gd name="connsiteX4" fmla="*/ 316117 w 5439005"/>
              <a:gd name="connsiteY4" fmla="*/ 5035789 h 5872726"/>
              <a:gd name="connsiteX0" fmla="*/ 316117 w 5745098"/>
              <a:gd name="connsiteY0" fmla="*/ 5200377 h 5840238"/>
              <a:gd name="connsiteX1" fmla="*/ 1058149 w 5745098"/>
              <a:gd name="connsiteY1" fmla="*/ 307670 h 5840238"/>
              <a:gd name="connsiteX2" fmla="*/ 5374654 w 5745098"/>
              <a:gd name="connsiteY2" fmla="*/ 937136 h 5840238"/>
              <a:gd name="connsiteX3" fmla="*/ 5368892 w 5745098"/>
              <a:gd name="connsiteY3" fmla="*/ 5319204 h 5840238"/>
              <a:gd name="connsiteX4" fmla="*/ 316117 w 5745098"/>
              <a:gd name="connsiteY4" fmla="*/ 5200377 h 5840238"/>
              <a:gd name="connsiteX0" fmla="*/ 316117 w 5745098"/>
              <a:gd name="connsiteY0" fmla="*/ 5193520 h 5833381"/>
              <a:gd name="connsiteX1" fmla="*/ 1058149 w 5745098"/>
              <a:gd name="connsiteY1" fmla="*/ 300813 h 5833381"/>
              <a:gd name="connsiteX2" fmla="*/ 5374654 w 5745098"/>
              <a:gd name="connsiteY2" fmla="*/ 930279 h 5833381"/>
              <a:gd name="connsiteX3" fmla="*/ 5368892 w 5745098"/>
              <a:gd name="connsiteY3" fmla="*/ 5312347 h 5833381"/>
              <a:gd name="connsiteX4" fmla="*/ 316117 w 5745098"/>
              <a:gd name="connsiteY4" fmla="*/ 5193520 h 5833381"/>
              <a:gd name="connsiteX0" fmla="*/ 316117 w 5648721"/>
              <a:gd name="connsiteY0" fmla="*/ 5193520 h 5833381"/>
              <a:gd name="connsiteX1" fmla="*/ 1058149 w 5648721"/>
              <a:gd name="connsiteY1" fmla="*/ 300813 h 5833381"/>
              <a:gd name="connsiteX2" fmla="*/ 5374654 w 5648721"/>
              <a:gd name="connsiteY2" fmla="*/ 930279 h 5833381"/>
              <a:gd name="connsiteX3" fmla="*/ 5368892 w 5648721"/>
              <a:gd name="connsiteY3" fmla="*/ 5312347 h 5833381"/>
              <a:gd name="connsiteX4" fmla="*/ 316117 w 5648721"/>
              <a:gd name="connsiteY4" fmla="*/ 5193520 h 5833381"/>
              <a:gd name="connsiteX0" fmla="*/ 316117 w 5634786"/>
              <a:gd name="connsiteY0" fmla="*/ 5193520 h 5833381"/>
              <a:gd name="connsiteX1" fmla="*/ 1058149 w 5634786"/>
              <a:gd name="connsiteY1" fmla="*/ 300813 h 5833381"/>
              <a:gd name="connsiteX2" fmla="*/ 5374654 w 5634786"/>
              <a:gd name="connsiteY2" fmla="*/ 930279 h 5833381"/>
              <a:gd name="connsiteX3" fmla="*/ 5368892 w 5634786"/>
              <a:gd name="connsiteY3" fmla="*/ 5312347 h 5833381"/>
              <a:gd name="connsiteX4" fmla="*/ 316117 w 5634786"/>
              <a:gd name="connsiteY4" fmla="*/ 5193520 h 5833381"/>
              <a:gd name="connsiteX0" fmla="*/ 316117 w 5634786"/>
              <a:gd name="connsiteY0" fmla="*/ 5207452 h 5847313"/>
              <a:gd name="connsiteX1" fmla="*/ 1058149 w 5634786"/>
              <a:gd name="connsiteY1" fmla="*/ 314745 h 5847313"/>
              <a:gd name="connsiteX2" fmla="*/ 5374654 w 5634786"/>
              <a:gd name="connsiteY2" fmla="*/ 944211 h 5847313"/>
              <a:gd name="connsiteX3" fmla="*/ 5368892 w 5634786"/>
              <a:gd name="connsiteY3" fmla="*/ 5326279 h 5847313"/>
              <a:gd name="connsiteX4" fmla="*/ 316117 w 5634786"/>
              <a:gd name="connsiteY4" fmla="*/ 5207452 h 5847313"/>
              <a:gd name="connsiteX0" fmla="*/ 312570 w 5631239"/>
              <a:gd name="connsiteY0" fmla="*/ 4784006 h 5384789"/>
              <a:gd name="connsiteX1" fmla="*/ 1066478 w 5631239"/>
              <a:gd name="connsiteY1" fmla="*/ 556317 h 5384789"/>
              <a:gd name="connsiteX2" fmla="*/ 5371107 w 5631239"/>
              <a:gd name="connsiteY2" fmla="*/ 520765 h 5384789"/>
              <a:gd name="connsiteX3" fmla="*/ 5365345 w 5631239"/>
              <a:gd name="connsiteY3" fmla="*/ 4902833 h 5384789"/>
              <a:gd name="connsiteX4" fmla="*/ 312570 w 5631239"/>
              <a:gd name="connsiteY4" fmla="*/ 4784006 h 5384789"/>
              <a:gd name="connsiteX0" fmla="*/ 252936 w 5571605"/>
              <a:gd name="connsiteY0" fmla="*/ 4940044 h 5540827"/>
              <a:gd name="connsiteX1" fmla="*/ 1006844 w 5571605"/>
              <a:gd name="connsiteY1" fmla="*/ 712355 h 5540827"/>
              <a:gd name="connsiteX2" fmla="*/ 5311473 w 5571605"/>
              <a:gd name="connsiteY2" fmla="*/ 676803 h 5540827"/>
              <a:gd name="connsiteX3" fmla="*/ 5305711 w 5571605"/>
              <a:gd name="connsiteY3" fmla="*/ 5058871 h 5540827"/>
              <a:gd name="connsiteX4" fmla="*/ 252936 w 5571605"/>
              <a:gd name="connsiteY4" fmla="*/ 4940044 h 5540827"/>
              <a:gd name="connsiteX0" fmla="*/ 312955 w 5634077"/>
              <a:gd name="connsiteY0" fmla="*/ 4750174 h 5346986"/>
              <a:gd name="connsiteX1" fmla="*/ 1066863 w 5634077"/>
              <a:gd name="connsiteY1" fmla="*/ 522485 h 5346986"/>
              <a:gd name="connsiteX2" fmla="*/ 5383368 w 5634077"/>
              <a:gd name="connsiteY2" fmla="*/ 546310 h 5346986"/>
              <a:gd name="connsiteX3" fmla="*/ 5365730 w 5634077"/>
              <a:gd name="connsiteY3" fmla="*/ 4869001 h 5346986"/>
              <a:gd name="connsiteX4" fmla="*/ 312955 w 5634077"/>
              <a:gd name="connsiteY4" fmla="*/ 4750174 h 5346986"/>
              <a:gd name="connsiteX0" fmla="*/ 312955 w 5998729"/>
              <a:gd name="connsiteY0" fmla="*/ 4750174 h 5346986"/>
              <a:gd name="connsiteX1" fmla="*/ 1066863 w 5998729"/>
              <a:gd name="connsiteY1" fmla="*/ 522485 h 5346986"/>
              <a:gd name="connsiteX2" fmla="*/ 5383368 w 5998729"/>
              <a:gd name="connsiteY2" fmla="*/ 546310 h 5346986"/>
              <a:gd name="connsiteX3" fmla="*/ 5365730 w 5998729"/>
              <a:gd name="connsiteY3" fmla="*/ 4869001 h 5346986"/>
              <a:gd name="connsiteX4" fmla="*/ 312955 w 5998729"/>
              <a:gd name="connsiteY4" fmla="*/ 4750174 h 5346986"/>
              <a:gd name="connsiteX0" fmla="*/ 312955 w 5998729"/>
              <a:gd name="connsiteY0" fmla="*/ 5229731 h 5826543"/>
              <a:gd name="connsiteX1" fmla="*/ 1066863 w 5998729"/>
              <a:gd name="connsiteY1" fmla="*/ 1002042 h 5826543"/>
              <a:gd name="connsiteX2" fmla="*/ 5383368 w 5998729"/>
              <a:gd name="connsiteY2" fmla="*/ 1025867 h 5826543"/>
              <a:gd name="connsiteX3" fmla="*/ 5365730 w 5998729"/>
              <a:gd name="connsiteY3" fmla="*/ 5348558 h 5826543"/>
              <a:gd name="connsiteX4" fmla="*/ 312955 w 5998729"/>
              <a:gd name="connsiteY4" fmla="*/ 5229731 h 5826543"/>
              <a:gd name="connsiteX0" fmla="*/ 312955 w 5686866"/>
              <a:gd name="connsiteY0" fmla="*/ 5229731 h 5826543"/>
              <a:gd name="connsiteX1" fmla="*/ 1066863 w 5686866"/>
              <a:gd name="connsiteY1" fmla="*/ 1002042 h 5826543"/>
              <a:gd name="connsiteX2" fmla="*/ 5383368 w 5686866"/>
              <a:gd name="connsiteY2" fmla="*/ 1025867 h 5826543"/>
              <a:gd name="connsiteX3" fmla="*/ 5365730 w 5686866"/>
              <a:gd name="connsiteY3" fmla="*/ 5348558 h 5826543"/>
              <a:gd name="connsiteX4" fmla="*/ 312955 w 5686866"/>
              <a:gd name="connsiteY4" fmla="*/ 5229731 h 5826543"/>
              <a:gd name="connsiteX0" fmla="*/ 310697 w 5697348"/>
              <a:gd name="connsiteY0" fmla="*/ 5316895 h 5874584"/>
              <a:gd name="connsiteX1" fmla="*/ 1076480 w 5697348"/>
              <a:gd name="connsiteY1" fmla="*/ 1006078 h 5874584"/>
              <a:gd name="connsiteX2" fmla="*/ 5392985 w 5697348"/>
              <a:gd name="connsiteY2" fmla="*/ 1029903 h 5874584"/>
              <a:gd name="connsiteX3" fmla="*/ 5375347 w 5697348"/>
              <a:gd name="connsiteY3" fmla="*/ 5352594 h 5874584"/>
              <a:gd name="connsiteX4" fmla="*/ 310697 w 5697348"/>
              <a:gd name="connsiteY4" fmla="*/ 5316895 h 5874584"/>
              <a:gd name="connsiteX0" fmla="*/ 247809 w 5634460"/>
              <a:gd name="connsiteY0" fmla="*/ 5316895 h 5887740"/>
              <a:gd name="connsiteX1" fmla="*/ 1013592 w 5634460"/>
              <a:gd name="connsiteY1" fmla="*/ 1006078 h 5887740"/>
              <a:gd name="connsiteX2" fmla="*/ 5330097 w 5634460"/>
              <a:gd name="connsiteY2" fmla="*/ 1029903 h 5887740"/>
              <a:gd name="connsiteX3" fmla="*/ 5312459 w 5634460"/>
              <a:gd name="connsiteY3" fmla="*/ 5352594 h 5887740"/>
              <a:gd name="connsiteX4" fmla="*/ 247809 w 5634460"/>
              <a:gd name="connsiteY4" fmla="*/ 5316895 h 5887740"/>
              <a:gd name="connsiteX0" fmla="*/ 314217 w 5700868"/>
              <a:gd name="connsiteY0" fmla="*/ 5304278 h 5859792"/>
              <a:gd name="connsiteX1" fmla="*/ 1068124 w 5700868"/>
              <a:gd name="connsiteY1" fmla="*/ 1029087 h 5859792"/>
              <a:gd name="connsiteX2" fmla="*/ 5396505 w 5700868"/>
              <a:gd name="connsiteY2" fmla="*/ 1017286 h 5859792"/>
              <a:gd name="connsiteX3" fmla="*/ 5378867 w 5700868"/>
              <a:gd name="connsiteY3" fmla="*/ 5339977 h 5859792"/>
              <a:gd name="connsiteX4" fmla="*/ 314217 w 5700868"/>
              <a:gd name="connsiteY4" fmla="*/ 5304278 h 5859792"/>
              <a:gd name="connsiteX0" fmla="*/ 323691 w 5710342"/>
              <a:gd name="connsiteY0" fmla="*/ 5251442 h 5806956"/>
              <a:gd name="connsiteX1" fmla="*/ 1077598 w 5710342"/>
              <a:gd name="connsiteY1" fmla="*/ 976251 h 5806956"/>
              <a:gd name="connsiteX2" fmla="*/ 5405979 w 5710342"/>
              <a:gd name="connsiteY2" fmla="*/ 964450 h 5806956"/>
              <a:gd name="connsiteX3" fmla="*/ 5388341 w 5710342"/>
              <a:gd name="connsiteY3" fmla="*/ 5287141 h 5806956"/>
              <a:gd name="connsiteX4" fmla="*/ 323691 w 5710342"/>
              <a:gd name="connsiteY4" fmla="*/ 5251442 h 5806956"/>
              <a:gd name="connsiteX0" fmla="*/ 309620 w 5696271"/>
              <a:gd name="connsiteY0" fmla="*/ 5307691 h 5863205"/>
              <a:gd name="connsiteX1" fmla="*/ 1063527 w 5696271"/>
              <a:gd name="connsiteY1" fmla="*/ 1032500 h 5863205"/>
              <a:gd name="connsiteX2" fmla="*/ 5391908 w 5696271"/>
              <a:gd name="connsiteY2" fmla="*/ 1020699 h 5863205"/>
              <a:gd name="connsiteX3" fmla="*/ 5374270 w 5696271"/>
              <a:gd name="connsiteY3" fmla="*/ 5343390 h 5863205"/>
              <a:gd name="connsiteX4" fmla="*/ 309620 w 5696271"/>
              <a:gd name="connsiteY4" fmla="*/ 5307691 h 5863205"/>
              <a:gd name="connsiteX0" fmla="*/ 272236 w 5658887"/>
              <a:gd name="connsiteY0" fmla="*/ 5290752 h 5846266"/>
              <a:gd name="connsiteX1" fmla="*/ 1026143 w 5658887"/>
              <a:gd name="connsiteY1" fmla="*/ 1015561 h 5846266"/>
              <a:gd name="connsiteX2" fmla="*/ 5354524 w 5658887"/>
              <a:gd name="connsiteY2" fmla="*/ 1003760 h 5846266"/>
              <a:gd name="connsiteX3" fmla="*/ 5336886 w 5658887"/>
              <a:gd name="connsiteY3" fmla="*/ 5326451 h 5846266"/>
              <a:gd name="connsiteX4" fmla="*/ 272236 w 5658887"/>
              <a:gd name="connsiteY4" fmla="*/ 5290752 h 5846266"/>
              <a:gd name="connsiteX0" fmla="*/ 323691 w 5710342"/>
              <a:gd name="connsiteY0" fmla="*/ 5367708 h 5923222"/>
              <a:gd name="connsiteX1" fmla="*/ 1077598 w 5710342"/>
              <a:gd name="connsiteY1" fmla="*/ 1092517 h 5923222"/>
              <a:gd name="connsiteX2" fmla="*/ 5405979 w 5710342"/>
              <a:gd name="connsiteY2" fmla="*/ 1080716 h 5923222"/>
              <a:gd name="connsiteX3" fmla="*/ 5388341 w 5710342"/>
              <a:gd name="connsiteY3" fmla="*/ 5403407 h 5923222"/>
              <a:gd name="connsiteX4" fmla="*/ 323691 w 5710342"/>
              <a:gd name="connsiteY4" fmla="*/ 5367708 h 5923222"/>
              <a:gd name="connsiteX0" fmla="*/ 320182 w 5668940"/>
              <a:gd name="connsiteY0" fmla="*/ 5367708 h 5621071"/>
              <a:gd name="connsiteX1" fmla="*/ 1074089 w 5668940"/>
              <a:gd name="connsiteY1" fmla="*/ 1092517 h 5621071"/>
              <a:gd name="connsiteX2" fmla="*/ 5402470 w 5668940"/>
              <a:gd name="connsiteY2" fmla="*/ 1080716 h 5621071"/>
              <a:gd name="connsiteX3" fmla="*/ 5337331 w 5668940"/>
              <a:gd name="connsiteY3" fmla="*/ 4690887 h 5621071"/>
              <a:gd name="connsiteX4" fmla="*/ 320182 w 5668940"/>
              <a:gd name="connsiteY4" fmla="*/ 5367708 h 5621071"/>
              <a:gd name="connsiteX0" fmla="*/ 320182 w 5632436"/>
              <a:gd name="connsiteY0" fmla="*/ 5367708 h 5644430"/>
              <a:gd name="connsiteX1" fmla="*/ 1074089 w 5632436"/>
              <a:gd name="connsiteY1" fmla="*/ 1092517 h 5644430"/>
              <a:gd name="connsiteX2" fmla="*/ 5402470 w 5632436"/>
              <a:gd name="connsiteY2" fmla="*/ 1080716 h 5644430"/>
              <a:gd name="connsiteX3" fmla="*/ 5337331 w 5632436"/>
              <a:gd name="connsiteY3" fmla="*/ 4690887 h 5644430"/>
              <a:gd name="connsiteX4" fmla="*/ 320182 w 5632436"/>
              <a:gd name="connsiteY4" fmla="*/ 5367708 h 5644430"/>
              <a:gd name="connsiteX0" fmla="*/ 325446 w 5695150"/>
              <a:gd name="connsiteY0" fmla="*/ 5367708 h 5640715"/>
              <a:gd name="connsiteX1" fmla="*/ 1079353 w 5695150"/>
              <a:gd name="connsiteY1" fmla="*/ 1092517 h 5640715"/>
              <a:gd name="connsiteX2" fmla="*/ 5407734 w 5695150"/>
              <a:gd name="connsiteY2" fmla="*/ 1080716 h 5640715"/>
              <a:gd name="connsiteX3" fmla="*/ 5413847 w 5695150"/>
              <a:gd name="connsiteY3" fmla="*/ 4679012 h 5640715"/>
              <a:gd name="connsiteX4" fmla="*/ 325446 w 5695150"/>
              <a:gd name="connsiteY4" fmla="*/ 5367708 h 5640715"/>
              <a:gd name="connsiteX0" fmla="*/ 325446 w 5746772"/>
              <a:gd name="connsiteY0" fmla="*/ 5367708 h 5827579"/>
              <a:gd name="connsiteX1" fmla="*/ 1079353 w 5746772"/>
              <a:gd name="connsiteY1" fmla="*/ 1092517 h 5827579"/>
              <a:gd name="connsiteX2" fmla="*/ 5407734 w 5746772"/>
              <a:gd name="connsiteY2" fmla="*/ 1080716 h 5827579"/>
              <a:gd name="connsiteX3" fmla="*/ 5413847 w 5746772"/>
              <a:gd name="connsiteY3" fmla="*/ 4679012 h 5827579"/>
              <a:gd name="connsiteX4" fmla="*/ 325446 w 5746772"/>
              <a:gd name="connsiteY4" fmla="*/ 5367708 h 5827579"/>
              <a:gd name="connsiteX0" fmla="*/ 325446 w 5649004"/>
              <a:gd name="connsiteY0" fmla="*/ 5367708 h 5859444"/>
              <a:gd name="connsiteX1" fmla="*/ 1079353 w 5649004"/>
              <a:gd name="connsiteY1" fmla="*/ 1092517 h 5859444"/>
              <a:gd name="connsiteX2" fmla="*/ 5407734 w 5649004"/>
              <a:gd name="connsiteY2" fmla="*/ 1080716 h 5859444"/>
              <a:gd name="connsiteX3" fmla="*/ 5413847 w 5649004"/>
              <a:gd name="connsiteY3" fmla="*/ 4679012 h 5859444"/>
              <a:gd name="connsiteX4" fmla="*/ 325446 w 5649004"/>
              <a:gd name="connsiteY4" fmla="*/ 5367708 h 5859444"/>
              <a:gd name="connsiteX0" fmla="*/ 315969 w 5721778"/>
              <a:gd name="connsiteY0" fmla="*/ 4993736 h 5229879"/>
              <a:gd name="connsiteX1" fmla="*/ 1069876 w 5721778"/>
              <a:gd name="connsiteY1" fmla="*/ 718545 h 5229879"/>
              <a:gd name="connsiteX2" fmla="*/ 5398257 w 5721778"/>
              <a:gd name="connsiteY2" fmla="*/ 1181757 h 5229879"/>
              <a:gd name="connsiteX3" fmla="*/ 5404370 w 5721778"/>
              <a:gd name="connsiteY3" fmla="*/ 4305040 h 5229879"/>
              <a:gd name="connsiteX4" fmla="*/ 315969 w 5721778"/>
              <a:gd name="connsiteY4" fmla="*/ 4993736 h 5229879"/>
              <a:gd name="connsiteX0" fmla="*/ 315969 w 5721778"/>
              <a:gd name="connsiteY0" fmla="*/ 5036433 h 5272576"/>
              <a:gd name="connsiteX1" fmla="*/ 1069876 w 5721778"/>
              <a:gd name="connsiteY1" fmla="*/ 761242 h 5272576"/>
              <a:gd name="connsiteX2" fmla="*/ 5398257 w 5721778"/>
              <a:gd name="connsiteY2" fmla="*/ 1224454 h 5272576"/>
              <a:gd name="connsiteX3" fmla="*/ 5404370 w 5721778"/>
              <a:gd name="connsiteY3" fmla="*/ 4347737 h 5272576"/>
              <a:gd name="connsiteX4" fmla="*/ 315969 w 5721778"/>
              <a:gd name="connsiteY4" fmla="*/ 5036433 h 5272576"/>
              <a:gd name="connsiteX0" fmla="*/ 295424 w 5701233"/>
              <a:gd name="connsiteY0" fmla="*/ 4961804 h 5185044"/>
              <a:gd name="connsiteX1" fmla="*/ 1120583 w 5701233"/>
              <a:gd name="connsiteY1" fmla="*/ 864743 h 5185044"/>
              <a:gd name="connsiteX2" fmla="*/ 5377712 w 5701233"/>
              <a:gd name="connsiteY2" fmla="*/ 1149825 h 5185044"/>
              <a:gd name="connsiteX3" fmla="*/ 5383825 w 5701233"/>
              <a:gd name="connsiteY3" fmla="*/ 4273108 h 5185044"/>
              <a:gd name="connsiteX4" fmla="*/ 295424 w 5701233"/>
              <a:gd name="connsiteY4" fmla="*/ 4961804 h 5185044"/>
              <a:gd name="connsiteX0" fmla="*/ 227944 w 6156019"/>
              <a:gd name="connsiteY0" fmla="*/ 4249685 h 4653160"/>
              <a:gd name="connsiteX1" fmla="*/ 1539991 w 6156019"/>
              <a:gd name="connsiteY1" fmla="*/ 829518 h 4653160"/>
              <a:gd name="connsiteX2" fmla="*/ 5797120 w 6156019"/>
              <a:gd name="connsiteY2" fmla="*/ 1114600 h 4653160"/>
              <a:gd name="connsiteX3" fmla="*/ 5803233 w 6156019"/>
              <a:gd name="connsiteY3" fmla="*/ 4237883 h 4653160"/>
              <a:gd name="connsiteX4" fmla="*/ 227944 w 6156019"/>
              <a:gd name="connsiteY4" fmla="*/ 4249685 h 4653160"/>
              <a:gd name="connsiteX0" fmla="*/ 2254 w 5930329"/>
              <a:gd name="connsiteY0" fmla="*/ 4249685 h 4728827"/>
              <a:gd name="connsiteX1" fmla="*/ 1314301 w 5930329"/>
              <a:gd name="connsiteY1" fmla="*/ 829518 h 4728827"/>
              <a:gd name="connsiteX2" fmla="*/ 5571430 w 5930329"/>
              <a:gd name="connsiteY2" fmla="*/ 1114600 h 4728827"/>
              <a:gd name="connsiteX3" fmla="*/ 5577543 w 5930329"/>
              <a:gd name="connsiteY3" fmla="*/ 4237883 h 4728827"/>
              <a:gd name="connsiteX4" fmla="*/ 2254 w 5930329"/>
              <a:gd name="connsiteY4" fmla="*/ 4249685 h 4728827"/>
              <a:gd name="connsiteX0" fmla="*/ 2203 w 6070417"/>
              <a:gd name="connsiteY0" fmla="*/ 3625988 h 4413820"/>
              <a:gd name="connsiteX1" fmla="*/ 1444879 w 6070417"/>
              <a:gd name="connsiteY1" fmla="*/ 799587 h 4413820"/>
              <a:gd name="connsiteX2" fmla="*/ 5702008 w 6070417"/>
              <a:gd name="connsiteY2" fmla="*/ 1084669 h 4413820"/>
              <a:gd name="connsiteX3" fmla="*/ 5708121 w 6070417"/>
              <a:gd name="connsiteY3" fmla="*/ 4207952 h 4413820"/>
              <a:gd name="connsiteX4" fmla="*/ 2203 w 6070417"/>
              <a:gd name="connsiteY4" fmla="*/ 3625988 h 4413820"/>
              <a:gd name="connsiteX0" fmla="*/ 53060 w 6121274"/>
              <a:gd name="connsiteY0" fmla="*/ 3625988 h 4456797"/>
              <a:gd name="connsiteX1" fmla="*/ 1495736 w 6121274"/>
              <a:gd name="connsiteY1" fmla="*/ 799587 h 4456797"/>
              <a:gd name="connsiteX2" fmla="*/ 5752865 w 6121274"/>
              <a:gd name="connsiteY2" fmla="*/ 1084669 h 4456797"/>
              <a:gd name="connsiteX3" fmla="*/ 5758978 w 6121274"/>
              <a:gd name="connsiteY3" fmla="*/ 4207952 h 4456797"/>
              <a:gd name="connsiteX4" fmla="*/ 53060 w 6121274"/>
              <a:gd name="connsiteY4" fmla="*/ 3625988 h 4456797"/>
              <a:gd name="connsiteX0" fmla="*/ 193599 w 6018185"/>
              <a:gd name="connsiteY0" fmla="*/ 3625988 h 4743687"/>
              <a:gd name="connsiteX1" fmla="*/ 1636275 w 6018185"/>
              <a:gd name="connsiteY1" fmla="*/ 799587 h 4743687"/>
              <a:gd name="connsiteX2" fmla="*/ 5893404 w 6018185"/>
              <a:gd name="connsiteY2" fmla="*/ 1084669 h 4743687"/>
              <a:gd name="connsiteX3" fmla="*/ 5578883 w 6018185"/>
              <a:gd name="connsiteY3" fmla="*/ 4623588 h 4743687"/>
              <a:gd name="connsiteX4" fmla="*/ 193599 w 6018185"/>
              <a:gd name="connsiteY4" fmla="*/ 3625988 h 4743687"/>
              <a:gd name="connsiteX0" fmla="*/ 193599 w 6018185"/>
              <a:gd name="connsiteY0" fmla="*/ 3625988 h 4915691"/>
              <a:gd name="connsiteX1" fmla="*/ 1636275 w 6018185"/>
              <a:gd name="connsiteY1" fmla="*/ 799587 h 4915691"/>
              <a:gd name="connsiteX2" fmla="*/ 5893404 w 6018185"/>
              <a:gd name="connsiteY2" fmla="*/ 1084669 h 4915691"/>
              <a:gd name="connsiteX3" fmla="*/ 5578883 w 6018185"/>
              <a:gd name="connsiteY3" fmla="*/ 4623588 h 4915691"/>
              <a:gd name="connsiteX4" fmla="*/ 3091886 w 6018185"/>
              <a:gd name="connsiteY4" fmla="*/ 4595458 h 4915691"/>
              <a:gd name="connsiteX5" fmla="*/ 193599 w 6018185"/>
              <a:gd name="connsiteY5" fmla="*/ 3625988 h 4915691"/>
              <a:gd name="connsiteX0" fmla="*/ 29539 w 5759925"/>
              <a:gd name="connsiteY0" fmla="*/ 3625988 h 5631302"/>
              <a:gd name="connsiteX1" fmla="*/ 1472215 w 5759925"/>
              <a:gd name="connsiteY1" fmla="*/ 799587 h 5631302"/>
              <a:gd name="connsiteX2" fmla="*/ 5729344 w 5759925"/>
              <a:gd name="connsiteY2" fmla="*/ 1084669 h 5631302"/>
              <a:gd name="connsiteX3" fmla="*/ 5414823 w 5759925"/>
              <a:gd name="connsiteY3" fmla="*/ 4623588 h 5631302"/>
              <a:gd name="connsiteX4" fmla="*/ 2559691 w 5759925"/>
              <a:gd name="connsiteY4" fmla="*/ 5592986 h 5631302"/>
              <a:gd name="connsiteX5" fmla="*/ 29539 w 5759925"/>
              <a:gd name="connsiteY5" fmla="*/ 3625988 h 5631302"/>
              <a:gd name="connsiteX0" fmla="*/ 27945 w 5817782"/>
              <a:gd name="connsiteY0" fmla="*/ 3937721 h 5646152"/>
              <a:gd name="connsiteX1" fmla="*/ 1529998 w 5817782"/>
              <a:gd name="connsiteY1" fmla="*/ 814437 h 5646152"/>
              <a:gd name="connsiteX2" fmla="*/ 5787127 w 5817782"/>
              <a:gd name="connsiteY2" fmla="*/ 1099519 h 5646152"/>
              <a:gd name="connsiteX3" fmla="*/ 5472606 w 5817782"/>
              <a:gd name="connsiteY3" fmla="*/ 4638438 h 5646152"/>
              <a:gd name="connsiteX4" fmla="*/ 2617474 w 5817782"/>
              <a:gd name="connsiteY4" fmla="*/ 5607836 h 5646152"/>
              <a:gd name="connsiteX5" fmla="*/ 27945 w 5817782"/>
              <a:gd name="connsiteY5" fmla="*/ 3937721 h 5646152"/>
              <a:gd name="connsiteX0" fmla="*/ 27066 w 5852574"/>
              <a:gd name="connsiteY0" fmla="*/ 4000095 h 5649150"/>
              <a:gd name="connsiteX1" fmla="*/ 1564745 w 5852574"/>
              <a:gd name="connsiteY1" fmla="*/ 817435 h 5649150"/>
              <a:gd name="connsiteX2" fmla="*/ 5821874 w 5852574"/>
              <a:gd name="connsiteY2" fmla="*/ 1102517 h 5649150"/>
              <a:gd name="connsiteX3" fmla="*/ 5507353 w 5852574"/>
              <a:gd name="connsiteY3" fmla="*/ 4641436 h 5649150"/>
              <a:gd name="connsiteX4" fmla="*/ 2652221 w 5852574"/>
              <a:gd name="connsiteY4" fmla="*/ 5610834 h 5649150"/>
              <a:gd name="connsiteX5" fmla="*/ 27066 w 5852574"/>
              <a:gd name="connsiteY5" fmla="*/ 4000095 h 5649150"/>
              <a:gd name="connsiteX0" fmla="*/ 39943 w 5865451"/>
              <a:gd name="connsiteY0" fmla="*/ 4000095 h 5785122"/>
              <a:gd name="connsiteX1" fmla="*/ 1577622 w 5865451"/>
              <a:gd name="connsiteY1" fmla="*/ 817435 h 5785122"/>
              <a:gd name="connsiteX2" fmla="*/ 5834751 w 5865451"/>
              <a:gd name="connsiteY2" fmla="*/ 1102517 h 5785122"/>
              <a:gd name="connsiteX3" fmla="*/ 5520230 w 5865451"/>
              <a:gd name="connsiteY3" fmla="*/ 4641436 h 5785122"/>
              <a:gd name="connsiteX4" fmla="*/ 2961981 w 5865451"/>
              <a:gd name="connsiteY4" fmla="*/ 5753338 h 5785122"/>
              <a:gd name="connsiteX5" fmla="*/ 39943 w 5865451"/>
              <a:gd name="connsiteY5" fmla="*/ 4000095 h 5785122"/>
              <a:gd name="connsiteX0" fmla="*/ 39943 w 7000658"/>
              <a:gd name="connsiteY0" fmla="*/ 4000095 h 5820006"/>
              <a:gd name="connsiteX1" fmla="*/ 1577622 w 7000658"/>
              <a:gd name="connsiteY1" fmla="*/ 817435 h 5820006"/>
              <a:gd name="connsiteX2" fmla="*/ 5834751 w 7000658"/>
              <a:gd name="connsiteY2" fmla="*/ 1102517 h 5820006"/>
              <a:gd name="connsiteX3" fmla="*/ 6921518 w 7000658"/>
              <a:gd name="connsiteY3" fmla="*/ 5033321 h 5820006"/>
              <a:gd name="connsiteX4" fmla="*/ 2961981 w 7000658"/>
              <a:gd name="connsiteY4" fmla="*/ 5753338 h 5820006"/>
              <a:gd name="connsiteX5" fmla="*/ 39943 w 7000658"/>
              <a:gd name="connsiteY5" fmla="*/ 4000095 h 5820006"/>
              <a:gd name="connsiteX0" fmla="*/ 39943 w 7324239"/>
              <a:gd name="connsiteY0" fmla="*/ 4000095 h 5770571"/>
              <a:gd name="connsiteX1" fmla="*/ 1577622 w 7324239"/>
              <a:gd name="connsiteY1" fmla="*/ 817435 h 5770571"/>
              <a:gd name="connsiteX2" fmla="*/ 5834751 w 7324239"/>
              <a:gd name="connsiteY2" fmla="*/ 1102517 h 5770571"/>
              <a:gd name="connsiteX3" fmla="*/ 6921518 w 7324239"/>
              <a:gd name="connsiteY3" fmla="*/ 5033321 h 5770571"/>
              <a:gd name="connsiteX4" fmla="*/ 2961981 w 7324239"/>
              <a:gd name="connsiteY4" fmla="*/ 5753338 h 5770571"/>
              <a:gd name="connsiteX5" fmla="*/ 39943 w 7324239"/>
              <a:gd name="connsiteY5" fmla="*/ 4000095 h 5770571"/>
              <a:gd name="connsiteX0" fmla="*/ 39943 w 6939952"/>
              <a:gd name="connsiteY0" fmla="*/ 4000095 h 5770571"/>
              <a:gd name="connsiteX1" fmla="*/ 1577622 w 6939952"/>
              <a:gd name="connsiteY1" fmla="*/ 817435 h 5770571"/>
              <a:gd name="connsiteX2" fmla="*/ 5834751 w 6939952"/>
              <a:gd name="connsiteY2" fmla="*/ 1102517 h 5770571"/>
              <a:gd name="connsiteX3" fmla="*/ 6921518 w 6939952"/>
              <a:gd name="connsiteY3" fmla="*/ 5033321 h 5770571"/>
              <a:gd name="connsiteX4" fmla="*/ 2961981 w 6939952"/>
              <a:gd name="connsiteY4" fmla="*/ 5753338 h 5770571"/>
              <a:gd name="connsiteX5" fmla="*/ 39943 w 6939952"/>
              <a:gd name="connsiteY5" fmla="*/ 4000095 h 5770571"/>
              <a:gd name="connsiteX0" fmla="*/ 39943 w 6939952"/>
              <a:gd name="connsiteY0" fmla="*/ 4000095 h 5774179"/>
              <a:gd name="connsiteX1" fmla="*/ 1577622 w 6939952"/>
              <a:gd name="connsiteY1" fmla="*/ 817435 h 5774179"/>
              <a:gd name="connsiteX2" fmla="*/ 5834751 w 6939952"/>
              <a:gd name="connsiteY2" fmla="*/ 1102517 h 5774179"/>
              <a:gd name="connsiteX3" fmla="*/ 6921518 w 6939952"/>
              <a:gd name="connsiteY3" fmla="*/ 5033321 h 5774179"/>
              <a:gd name="connsiteX4" fmla="*/ 2961981 w 6939952"/>
              <a:gd name="connsiteY4" fmla="*/ 5753338 h 5774179"/>
              <a:gd name="connsiteX5" fmla="*/ 39943 w 6939952"/>
              <a:gd name="connsiteY5" fmla="*/ 4000095 h 5774179"/>
              <a:gd name="connsiteX0" fmla="*/ 62517 w 6962526"/>
              <a:gd name="connsiteY0" fmla="*/ 4000095 h 5914074"/>
              <a:gd name="connsiteX1" fmla="*/ 1600196 w 6962526"/>
              <a:gd name="connsiteY1" fmla="*/ 817435 h 5914074"/>
              <a:gd name="connsiteX2" fmla="*/ 5857325 w 6962526"/>
              <a:gd name="connsiteY2" fmla="*/ 1102517 h 5914074"/>
              <a:gd name="connsiteX3" fmla="*/ 6944092 w 6962526"/>
              <a:gd name="connsiteY3" fmla="*/ 5033321 h 5914074"/>
              <a:gd name="connsiteX4" fmla="*/ 3447693 w 6962526"/>
              <a:gd name="connsiteY4" fmla="*/ 5895842 h 5914074"/>
              <a:gd name="connsiteX5" fmla="*/ 62517 w 6962526"/>
              <a:gd name="connsiteY5" fmla="*/ 4000095 h 5914074"/>
              <a:gd name="connsiteX0" fmla="*/ 62517 w 6962526"/>
              <a:gd name="connsiteY0" fmla="*/ 4000095 h 5909063"/>
              <a:gd name="connsiteX1" fmla="*/ 1600196 w 6962526"/>
              <a:gd name="connsiteY1" fmla="*/ 817435 h 5909063"/>
              <a:gd name="connsiteX2" fmla="*/ 5857325 w 6962526"/>
              <a:gd name="connsiteY2" fmla="*/ 1102517 h 5909063"/>
              <a:gd name="connsiteX3" fmla="*/ 6944092 w 6962526"/>
              <a:gd name="connsiteY3" fmla="*/ 5033321 h 5909063"/>
              <a:gd name="connsiteX4" fmla="*/ 3447693 w 6962526"/>
              <a:gd name="connsiteY4" fmla="*/ 5895842 h 5909063"/>
              <a:gd name="connsiteX5" fmla="*/ 62517 w 6962526"/>
              <a:gd name="connsiteY5" fmla="*/ 4000095 h 5909063"/>
              <a:gd name="connsiteX0" fmla="*/ 72715 w 7004788"/>
              <a:gd name="connsiteY0" fmla="*/ 4473865 h 6382833"/>
              <a:gd name="connsiteX1" fmla="*/ 1610394 w 7004788"/>
              <a:gd name="connsiteY1" fmla="*/ 1291205 h 6382833"/>
              <a:gd name="connsiteX2" fmla="*/ 6948178 w 7004788"/>
              <a:gd name="connsiteY2" fmla="*/ 923144 h 6382833"/>
              <a:gd name="connsiteX3" fmla="*/ 6954290 w 7004788"/>
              <a:gd name="connsiteY3" fmla="*/ 5507091 h 6382833"/>
              <a:gd name="connsiteX4" fmla="*/ 3457891 w 7004788"/>
              <a:gd name="connsiteY4" fmla="*/ 6369612 h 6382833"/>
              <a:gd name="connsiteX5" fmla="*/ 72715 w 7004788"/>
              <a:gd name="connsiteY5" fmla="*/ 4473865 h 6382833"/>
              <a:gd name="connsiteX0" fmla="*/ 106881 w 7038954"/>
              <a:gd name="connsiteY0" fmla="*/ 4547924 h 6456892"/>
              <a:gd name="connsiteX1" fmla="*/ 1415960 w 7038954"/>
              <a:gd name="connsiteY1" fmla="*/ 1109770 h 6456892"/>
              <a:gd name="connsiteX2" fmla="*/ 6982344 w 7038954"/>
              <a:gd name="connsiteY2" fmla="*/ 997203 h 6456892"/>
              <a:gd name="connsiteX3" fmla="*/ 6988456 w 7038954"/>
              <a:gd name="connsiteY3" fmla="*/ 5581150 h 6456892"/>
              <a:gd name="connsiteX4" fmla="*/ 3492057 w 7038954"/>
              <a:gd name="connsiteY4" fmla="*/ 6443671 h 6456892"/>
              <a:gd name="connsiteX5" fmla="*/ 106881 w 7038954"/>
              <a:gd name="connsiteY5" fmla="*/ 4547924 h 6456892"/>
              <a:gd name="connsiteX0" fmla="*/ 107112 w 7040332"/>
              <a:gd name="connsiteY0" fmla="*/ 4975368 h 6884336"/>
              <a:gd name="connsiteX1" fmla="*/ 1416191 w 7040332"/>
              <a:gd name="connsiteY1" fmla="*/ 1537214 h 6884336"/>
              <a:gd name="connsiteX2" fmla="*/ 6996022 w 7040332"/>
              <a:gd name="connsiteY2" fmla="*/ 866594 h 6884336"/>
              <a:gd name="connsiteX3" fmla="*/ 6988687 w 7040332"/>
              <a:gd name="connsiteY3" fmla="*/ 6008594 h 6884336"/>
              <a:gd name="connsiteX4" fmla="*/ 3492288 w 7040332"/>
              <a:gd name="connsiteY4" fmla="*/ 6871115 h 6884336"/>
              <a:gd name="connsiteX5" fmla="*/ 107112 w 7040332"/>
              <a:gd name="connsiteY5" fmla="*/ 4975368 h 6884336"/>
              <a:gd name="connsiteX0" fmla="*/ 125032 w 7058252"/>
              <a:gd name="connsiteY0" fmla="*/ 5026174 h 6935142"/>
              <a:gd name="connsiteX1" fmla="*/ 1339981 w 7058252"/>
              <a:gd name="connsiteY1" fmla="*/ 1386314 h 6935142"/>
              <a:gd name="connsiteX2" fmla="*/ 7013942 w 7058252"/>
              <a:gd name="connsiteY2" fmla="*/ 917400 h 6935142"/>
              <a:gd name="connsiteX3" fmla="*/ 7006607 w 7058252"/>
              <a:gd name="connsiteY3" fmla="*/ 6059400 h 6935142"/>
              <a:gd name="connsiteX4" fmla="*/ 3510208 w 7058252"/>
              <a:gd name="connsiteY4" fmla="*/ 6921921 h 6935142"/>
              <a:gd name="connsiteX5" fmla="*/ 125032 w 7058252"/>
              <a:gd name="connsiteY5" fmla="*/ 5026174 h 6935142"/>
              <a:gd name="connsiteX0" fmla="*/ 96994 w 7030214"/>
              <a:gd name="connsiteY0" fmla="*/ 5112058 h 7021026"/>
              <a:gd name="connsiteX1" fmla="*/ 1311943 w 7030214"/>
              <a:gd name="connsiteY1" fmla="*/ 1472198 h 7021026"/>
              <a:gd name="connsiteX2" fmla="*/ 6985904 w 7030214"/>
              <a:gd name="connsiteY2" fmla="*/ 1003284 h 7021026"/>
              <a:gd name="connsiteX3" fmla="*/ 6978569 w 7030214"/>
              <a:gd name="connsiteY3" fmla="*/ 6145284 h 7021026"/>
              <a:gd name="connsiteX4" fmla="*/ 3482170 w 7030214"/>
              <a:gd name="connsiteY4" fmla="*/ 7007805 h 7021026"/>
              <a:gd name="connsiteX5" fmla="*/ 96994 w 7030214"/>
              <a:gd name="connsiteY5" fmla="*/ 5112058 h 7021026"/>
              <a:gd name="connsiteX0" fmla="*/ 165399 w 7098619"/>
              <a:gd name="connsiteY0" fmla="*/ 5137158 h 7046126"/>
              <a:gd name="connsiteX1" fmla="*/ 1030724 w 7098619"/>
              <a:gd name="connsiteY1" fmla="*/ 1416616 h 7046126"/>
              <a:gd name="connsiteX2" fmla="*/ 7054309 w 7098619"/>
              <a:gd name="connsiteY2" fmla="*/ 1028384 h 7046126"/>
              <a:gd name="connsiteX3" fmla="*/ 7046974 w 7098619"/>
              <a:gd name="connsiteY3" fmla="*/ 6170384 h 7046126"/>
              <a:gd name="connsiteX4" fmla="*/ 3550575 w 7098619"/>
              <a:gd name="connsiteY4" fmla="*/ 7032905 h 7046126"/>
              <a:gd name="connsiteX5" fmla="*/ 165399 w 7098619"/>
              <a:gd name="connsiteY5" fmla="*/ 5137158 h 7046126"/>
              <a:gd name="connsiteX0" fmla="*/ 175351 w 7108571"/>
              <a:gd name="connsiteY0" fmla="*/ 5226784 h 7135752"/>
              <a:gd name="connsiteX1" fmla="*/ 1040676 w 7108571"/>
              <a:gd name="connsiteY1" fmla="*/ 1506242 h 7135752"/>
              <a:gd name="connsiteX2" fmla="*/ 7064261 w 7108571"/>
              <a:gd name="connsiteY2" fmla="*/ 1118010 h 7135752"/>
              <a:gd name="connsiteX3" fmla="*/ 7056926 w 7108571"/>
              <a:gd name="connsiteY3" fmla="*/ 6260010 h 7135752"/>
              <a:gd name="connsiteX4" fmla="*/ 3560527 w 7108571"/>
              <a:gd name="connsiteY4" fmla="*/ 7122531 h 7135752"/>
              <a:gd name="connsiteX5" fmla="*/ 175351 w 7108571"/>
              <a:gd name="connsiteY5" fmla="*/ 5226784 h 7135752"/>
              <a:gd name="connsiteX0" fmla="*/ 175351 w 7108571"/>
              <a:gd name="connsiteY0" fmla="*/ 5226784 h 7127573"/>
              <a:gd name="connsiteX1" fmla="*/ 1040676 w 7108571"/>
              <a:gd name="connsiteY1" fmla="*/ 1506242 h 7127573"/>
              <a:gd name="connsiteX2" fmla="*/ 7064261 w 7108571"/>
              <a:gd name="connsiteY2" fmla="*/ 1118010 h 7127573"/>
              <a:gd name="connsiteX3" fmla="*/ 7056926 w 7108571"/>
              <a:gd name="connsiteY3" fmla="*/ 6260010 h 7127573"/>
              <a:gd name="connsiteX4" fmla="*/ 3560527 w 7108571"/>
              <a:gd name="connsiteY4" fmla="*/ 7122531 h 7127573"/>
              <a:gd name="connsiteX5" fmla="*/ 175351 w 7108571"/>
              <a:gd name="connsiteY5" fmla="*/ 5226784 h 7127573"/>
              <a:gd name="connsiteX0" fmla="*/ 175351 w 7170557"/>
              <a:gd name="connsiteY0" fmla="*/ 5226784 h 7154795"/>
              <a:gd name="connsiteX1" fmla="*/ 1040676 w 7170557"/>
              <a:gd name="connsiteY1" fmla="*/ 1506242 h 7154795"/>
              <a:gd name="connsiteX2" fmla="*/ 7064261 w 7170557"/>
              <a:gd name="connsiteY2" fmla="*/ 1118010 h 7154795"/>
              <a:gd name="connsiteX3" fmla="*/ 7124161 w 7170557"/>
              <a:gd name="connsiteY3" fmla="*/ 6643252 h 7154795"/>
              <a:gd name="connsiteX4" fmla="*/ 3560527 w 7170557"/>
              <a:gd name="connsiteY4" fmla="*/ 7122531 h 7154795"/>
              <a:gd name="connsiteX5" fmla="*/ 175351 w 7170557"/>
              <a:gd name="connsiteY5" fmla="*/ 5226784 h 7154795"/>
              <a:gd name="connsiteX0" fmla="*/ 175351 w 7170557"/>
              <a:gd name="connsiteY0" fmla="*/ 5226784 h 7135754"/>
              <a:gd name="connsiteX1" fmla="*/ 1040676 w 7170557"/>
              <a:gd name="connsiteY1" fmla="*/ 1506242 h 7135754"/>
              <a:gd name="connsiteX2" fmla="*/ 7064261 w 7170557"/>
              <a:gd name="connsiteY2" fmla="*/ 1118010 h 7135754"/>
              <a:gd name="connsiteX3" fmla="*/ 7124161 w 7170557"/>
              <a:gd name="connsiteY3" fmla="*/ 6643252 h 7135754"/>
              <a:gd name="connsiteX4" fmla="*/ 3560527 w 7170557"/>
              <a:gd name="connsiteY4" fmla="*/ 7122531 h 7135754"/>
              <a:gd name="connsiteX5" fmla="*/ 175351 w 7170557"/>
              <a:gd name="connsiteY5" fmla="*/ 5226784 h 7135754"/>
              <a:gd name="connsiteX0" fmla="*/ 192451 w 7187657"/>
              <a:gd name="connsiteY0" fmla="*/ 5278777 h 7187747"/>
              <a:gd name="connsiteX1" fmla="*/ 1057776 w 7187657"/>
              <a:gd name="connsiteY1" fmla="*/ 1558235 h 7187747"/>
              <a:gd name="connsiteX2" fmla="*/ 7081361 w 7187657"/>
              <a:gd name="connsiteY2" fmla="*/ 1170003 h 7187747"/>
              <a:gd name="connsiteX3" fmla="*/ 7141261 w 7187657"/>
              <a:gd name="connsiteY3" fmla="*/ 6695245 h 7187747"/>
              <a:gd name="connsiteX4" fmla="*/ 3577627 w 7187657"/>
              <a:gd name="connsiteY4" fmla="*/ 7174524 h 7187747"/>
              <a:gd name="connsiteX5" fmla="*/ 192451 w 7187657"/>
              <a:gd name="connsiteY5" fmla="*/ 5278777 h 7187747"/>
              <a:gd name="connsiteX0" fmla="*/ 2866 w 6998072"/>
              <a:gd name="connsiteY0" fmla="*/ 5197304 h 7106274"/>
              <a:gd name="connsiteX1" fmla="*/ 2865079 w 6998072"/>
              <a:gd name="connsiteY1" fmla="*/ 1705362 h 7106274"/>
              <a:gd name="connsiteX2" fmla="*/ 6891776 w 6998072"/>
              <a:gd name="connsiteY2" fmla="*/ 1088530 h 7106274"/>
              <a:gd name="connsiteX3" fmla="*/ 6951676 w 6998072"/>
              <a:gd name="connsiteY3" fmla="*/ 6613772 h 7106274"/>
              <a:gd name="connsiteX4" fmla="*/ 3388042 w 6998072"/>
              <a:gd name="connsiteY4" fmla="*/ 7093051 h 7106274"/>
              <a:gd name="connsiteX5" fmla="*/ 2866 w 6998072"/>
              <a:gd name="connsiteY5" fmla="*/ 5197304 h 7106274"/>
              <a:gd name="connsiteX0" fmla="*/ 1495 w 6996701"/>
              <a:gd name="connsiteY0" fmla="*/ 5204802 h 7113772"/>
              <a:gd name="connsiteX1" fmla="*/ 2863708 w 6996701"/>
              <a:gd name="connsiteY1" fmla="*/ 1712860 h 7113772"/>
              <a:gd name="connsiteX2" fmla="*/ 6890405 w 6996701"/>
              <a:gd name="connsiteY2" fmla="*/ 1096028 h 7113772"/>
              <a:gd name="connsiteX3" fmla="*/ 6950305 w 6996701"/>
              <a:gd name="connsiteY3" fmla="*/ 6621270 h 7113772"/>
              <a:gd name="connsiteX4" fmla="*/ 3386671 w 6996701"/>
              <a:gd name="connsiteY4" fmla="*/ 7100549 h 7113772"/>
              <a:gd name="connsiteX5" fmla="*/ 1495 w 6996701"/>
              <a:gd name="connsiteY5" fmla="*/ 5204802 h 7113772"/>
              <a:gd name="connsiteX0" fmla="*/ 114146 w 7109352"/>
              <a:gd name="connsiteY0" fmla="*/ 5149953 h 7058923"/>
              <a:gd name="connsiteX1" fmla="*/ 313842 w 7109352"/>
              <a:gd name="connsiteY1" fmla="*/ 1826099 h 7058923"/>
              <a:gd name="connsiteX2" fmla="*/ 7003056 w 7109352"/>
              <a:gd name="connsiteY2" fmla="*/ 1041179 h 7058923"/>
              <a:gd name="connsiteX3" fmla="*/ 7062956 w 7109352"/>
              <a:gd name="connsiteY3" fmla="*/ 6566421 h 7058923"/>
              <a:gd name="connsiteX4" fmla="*/ 3499322 w 7109352"/>
              <a:gd name="connsiteY4" fmla="*/ 7045700 h 7058923"/>
              <a:gd name="connsiteX5" fmla="*/ 114146 w 7109352"/>
              <a:gd name="connsiteY5" fmla="*/ 5149953 h 7058923"/>
              <a:gd name="connsiteX0" fmla="*/ 1888574 w 6996922"/>
              <a:gd name="connsiteY0" fmla="*/ 5308702 h 6875893"/>
              <a:gd name="connsiteX1" fmla="*/ 201412 w 6996922"/>
              <a:gd name="connsiteY1" fmla="*/ 1636505 h 6875893"/>
              <a:gd name="connsiteX2" fmla="*/ 6890626 w 6996922"/>
              <a:gd name="connsiteY2" fmla="*/ 851585 h 6875893"/>
              <a:gd name="connsiteX3" fmla="*/ 6950526 w 6996922"/>
              <a:gd name="connsiteY3" fmla="*/ 6376827 h 6875893"/>
              <a:gd name="connsiteX4" fmla="*/ 3386892 w 6996922"/>
              <a:gd name="connsiteY4" fmla="*/ 6856106 h 6875893"/>
              <a:gd name="connsiteX5" fmla="*/ 1888574 w 6996922"/>
              <a:gd name="connsiteY5" fmla="*/ 5308702 h 6875893"/>
              <a:gd name="connsiteX0" fmla="*/ 1847876 w 6956224"/>
              <a:gd name="connsiteY0" fmla="*/ 5388719 h 6955910"/>
              <a:gd name="connsiteX1" fmla="*/ 204257 w 6956224"/>
              <a:gd name="connsiteY1" fmla="*/ 1397208 h 6955910"/>
              <a:gd name="connsiteX2" fmla="*/ 6849928 w 6956224"/>
              <a:gd name="connsiteY2" fmla="*/ 931602 h 6955910"/>
              <a:gd name="connsiteX3" fmla="*/ 6909828 w 6956224"/>
              <a:gd name="connsiteY3" fmla="*/ 6456844 h 6955910"/>
              <a:gd name="connsiteX4" fmla="*/ 3346194 w 6956224"/>
              <a:gd name="connsiteY4" fmla="*/ 6936123 h 6955910"/>
              <a:gd name="connsiteX5" fmla="*/ 1847876 w 6956224"/>
              <a:gd name="connsiteY5" fmla="*/ 5388719 h 6955910"/>
              <a:gd name="connsiteX0" fmla="*/ 1680737 w 6789085"/>
              <a:gd name="connsiteY0" fmla="*/ 5908231 h 7475422"/>
              <a:gd name="connsiteX1" fmla="*/ 37118 w 6789085"/>
              <a:gd name="connsiteY1" fmla="*/ 1916720 h 7475422"/>
              <a:gd name="connsiteX2" fmla="*/ 6682789 w 6789085"/>
              <a:gd name="connsiteY2" fmla="*/ 1451114 h 7475422"/>
              <a:gd name="connsiteX3" fmla="*/ 6742689 w 6789085"/>
              <a:gd name="connsiteY3" fmla="*/ 6976356 h 7475422"/>
              <a:gd name="connsiteX4" fmla="*/ 3179055 w 6789085"/>
              <a:gd name="connsiteY4" fmla="*/ 7455635 h 7475422"/>
              <a:gd name="connsiteX5" fmla="*/ 1680737 w 6789085"/>
              <a:gd name="connsiteY5" fmla="*/ 5908231 h 7475422"/>
              <a:gd name="connsiteX0" fmla="*/ 1673043 w 6781391"/>
              <a:gd name="connsiteY0" fmla="*/ 5908231 h 7009974"/>
              <a:gd name="connsiteX1" fmla="*/ 29424 w 6781391"/>
              <a:gd name="connsiteY1" fmla="*/ 1916720 h 7009974"/>
              <a:gd name="connsiteX2" fmla="*/ 6675095 w 6781391"/>
              <a:gd name="connsiteY2" fmla="*/ 1451114 h 7009974"/>
              <a:gd name="connsiteX3" fmla="*/ 6734995 w 6781391"/>
              <a:gd name="connsiteY3" fmla="*/ 6976356 h 7009974"/>
              <a:gd name="connsiteX4" fmla="*/ 558790 w 6781391"/>
              <a:gd name="connsiteY4" fmla="*/ 6976663 h 7009974"/>
              <a:gd name="connsiteX5" fmla="*/ 1673043 w 6781391"/>
              <a:gd name="connsiteY5" fmla="*/ 5908231 h 7009974"/>
              <a:gd name="connsiteX0" fmla="*/ 965292 w 7089640"/>
              <a:gd name="connsiteY0" fmla="*/ 5087314 h 6494621"/>
              <a:gd name="connsiteX1" fmla="*/ 337673 w 7089640"/>
              <a:gd name="connsiteY1" fmla="*/ 1386088 h 6494621"/>
              <a:gd name="connsiteX2" fmla="*/ 6983344 w 7089640"/>
              <a:gd name="connsiteY2" fmla="*/ 920482 h 6494621"/>
              <a:gd name="connsiteX3" fmla="*/ 7043244 w 7089640"/>
              <a:gd name="connsiteY3" fmla="*/ 6445724 h 6494621"/>
              <a:gd name="connsiteX4" fmla="*/ 867039 w 7089640"/>
              <a:gd name="connsiteY4" fmla="*/ 6446031 h 6494621"/>
              <a:gd name="connsiteX5" fmla="*/ 965292 w 7089640"/>
              <a:gd name="connsiteY5" fmla="*/ 5087314 h 6494621"/>
              <a:gd name="connsiteX0" fmla="*/ 864572 w 6988920"/>
              <a:gd name="connsiteY0" fmla="*/ 5157762 h 6565069"/>
              <a:gd name="connsiteX1" fmla="*/ 353067 w 6988920"/>
              <a:gd name="connsiteY1" fmla="*/ 1209793 h 6565069"/>
              <a:gd name="connsiteX2" fmla="*/ 6882624 w 6988920"/>
              <a:gd name="connsiteY2" fmla="*/ 990930 h 6565069"/>
              <a:gd name="connsiteX3" fmla="*/ 6942524 w 6988920"/>
              <a:gd name="connsiteY3" fmla="*/ 6516172 h 6565069"/>
              <a:gd name="connsiteX4" fmla="*/ 766319 w 6988920"/>
              <a:gd name="connsiteY4" fmla="*/ 6516479 h 6565069"/>
              <a:gd name="connsiteX5" fmla="*/ 864572 w 6988920"/>
              <a:gd name="connsiteY5" fmla="*/ 5157762 h 6565069"/>
              <a:gd name="connsiteX0" fmla="*/ 803231 w 6927579"/>
              <a:gd name="connsiteY0" fmla="*/ 5499440 h 6906747"/>
              <a:gd name="connsiteX1" fmla="*/ 291726 w 6927579"/>
              <a:gd name="connsiteY1" fmla="*/ 1551471 h 6906747"/>
              <a:gd name="connsiteX2" fmla="*/ 6821283 w 6927579"/>
              <a:gd name="connsiteY2" fmla="*/ 1332608 h 6906747"/>
              <a:gd name="connsiteX3" fmla="*/ 6881183 w 6927579"/>
              <a:gd name="connsiteY3" fmla="*/ 6857850 h 6906747"/>
              <a:gd name="connsiteX4" fmla="*/ 704978 w 6927579"/>
              <a:gd name="connsiteY4" fmla="*/ 6858157 h 6906747"/>
              <a:gd name="connsiteX5" fmla="*/ 803231 w 6927579"/>
              <a:gd name="connsiteY5" fmla="*/ 5499440 h 6906747"/>
              <a:gd name="connsiteX0" fmla="*/ 865520 w 6989868"/>
              <a:gd name="connsiteY0" fmla="*/ 5499440 h 7044175"/>
              <a:gd name="connsiteX1" fmla="*/ 354015 w 6989868"/>
              <a:gd name="connsiteY1" fmla="*/ 1551471 h 7044175"/>
              <a:gd name="connsiteX2" fmla="*/ 6883572 w 6989868"/>
              <a:gd name="connsiteY2" fmla="*/ 1332608 h 7044175"/>
              <a:gd name="connsiteX3" fmla="*/ 6943472 w 6989868"/>
              <a:gd name="connsiteY3" fmla="*/ 6857850 h 7044175"/>
              <a:gd name="connsiteX4" fmla="*/ 3089552 w 6989868"/>
              <a:gd name="connsiteY4" fmla="*/ 7003300 h 7044175"/>
              <a:gd name="connsiteX5" fmla="*/ 865520 w 6989868"/>
              <a:gd name="connsiteY5" fmla="*/ 5499440 h 7044175"/>
              <a:gd name="connsiteX0" fmla="*/ 878793 w 7075712"/>
              <a:gd name="connsiteY0" fmla="*/ 5596827 h 6701896"/>
              <a:gd name="connsiteX1" fmla="*/ 439859 w 7075712"/>
              <a:gd name="connsiteY1" fmla="*/ 1227944 h 6701896"/>
              <a:gd name="connsiteX2" fmla="*/ 6969416 w 7075712"/>
              <a:gd name="connsiteY2" fmla="*/ 1009081 h 6701896"/>
              <a:gd name="connsiteX3" fmla="*/ 7029316 w 7075712"/>
              <a:gd name="connsiteY3" fmla="*/ 6534323 h 6701896"/>
              <a:gd name="connsiteX4" fmla="*/ 3175396 w 7075712"/>
              <a:gd name="connsiteY4" fmla="*/ 6679773 h 6701896"/>
              <a:gd name="connsiteX5" fmla="*/ 878793 w 7075712"/>
              <a:gd name="connsiteY5" fmla="*/ 5596827 h 6701896"/>
              <a:gd name="connsiteX0" fmla="*/ 817906 w 7014825"/>
              <a:gd name="connsiteY0" fmla="*/ 5596827 h 6701896"/>
              <a:gd name="connsiteX1" fmla="*/ 378972 w 7014825"/>
              <a:gd name="connsiteY1" fmla="*/ 1227944 h 6701896"/>
              <a:gd name="connsiteX2" fmla="*/ 6908529 w 7014825"/>
              <a:gd name="connsiteY2" fmla="*/ 1009081 h 6701896"/>
              <a:gd name="connsiteX3" fmla="*/ 6968429 w 7014825"/>
              <a:gd name="connsiteY3" fmla="*/ 6534323 h 6701896"/>
              <a:gd name="connsiteX4" fmla="*/ 3114509 w 7014825"/>
              <a:gd name="connsiteY4" fmla="*/ 6679773 h 6701896"/>
              <a:gd name="connsiteX5" fmla="*/ 817906 w 7014825"/>
              <a:gd name="connsiteY5" fmla="*/ 5596827 h 6701896"/>
              <a:gd name="connsiteX0" fmla="*/ 893966 w 7090885"/>
              <a:gd name="connsiteY0" fmla="*/ 5596827 h 6701896"/>
              <a:gd name="connsiteX1" fmla="*/ 455032 w 7090885"/>
              <a:gd name="connsiteY1" fmla="*/ 1227944 h 6701896"/>
              <a:gd name="connsiteX2" fmla="*/ 6984589 w 7090885"/>
              <a:gd name="connsiteY2" fmla="*/ 1009081 h 6701896"/>
              <a:gd name="connsiteX3" fmla="*/ 7044489 w 7090885"/>
              <a:gd name="connsiteY3" fmla="*/ 6534323 h 6701896"/>
              <a:gd name="connsiteX4" fmla="*/ 3190569 w 7090885"/>
              <a:gd name="connsiteY4" fmla="*/ 6679773 h 6701896"/>
              <a:gd name="connsiteX5" fmla="*/ 893966 w 7090885"/>
              <a:gd name="connsiteY5" fmla="*/ 5596827 h 6701896"/>
              <a:gd name="connsiteX0" fmla="*/ 773381 w 6970300"/>
              <a:gd name="connsiteY0" fmla="*/ 5596827 h 6701896"/>
              <a:gd name="connsiteX1" fmla="*/ 334447 w 6970300"/>
              <a:gd name="connsiteY1" fmla="*/ 1227944 h 6701896"/>
              <a:gd name="connsiteX2" fmla="*/ 6864004 w 6970300"/>
              <a:gd name="connsiteY2" fmla="*/ 1009081 h 6701896"/>
              <a:gd name="connsiteX3" fmla="*/ 6923904 w 6970300"/>
              <a:gd name="connsiteY3" fmla="*/ 6534323 h 6701896"/>
              <a:gd name="connsiteX4" fmla="*/ 3069984 w 6970300"/>
              <a:gd name="connsiteY4" fmla="*/ 6679773 h 6701896"/>
              <a:gd name="connsiteX5" fmla="*/ 773381 w 6970300"/>
              <a:gd name="connsiteY5" fmla="*/ 5596827 h 6701896"/>
              <a:gd name="connsiteX0" fmla="*/ 795529 w 6992448"/>
              <a:gd name="connsiteY0" fmla="*/ 5596827 h 6701896"/>
              <a:gd name="connsiteX1" fmla="*/ 356595 w 6992448"/>
              <a:gd name="connsiteY1" fmla="*/ 1227944 h 6701896"/>
              <a:gd name="connsiteX2" fmla="*/ 6886152 w 6992448"/>
              <a:gd name="connsiteY2" fmla="*/ 1009081 h 6701896"/>
              <a:gd name="connsiteX3" fmla="*/ 6946052 w 6992448"/>
              <a:gd name="connsiteY3" fmla="*/ 6534323 h 6701896"/>
              <a:gd name="connsiteX4" fmla="*/ 3092132 w 6992448"/>
              <a:gd name="connsiteY4" fmla="*/ 6679773 h 6701896"/>
              <a:gd name="connsiteX5" fmla="*/ 795529 w 6992448"/>
              <a:gd name="connsiteY5" fmla="*/ 5596827 h 6701896"/>
              <a:gd name="connsiteX0" fmla="*/ 893966 w 7090885"/>
              <a:gd name="connsiteY0" fmla="*/ 5596827 h 6534339"/>
              <a:gd name="connsiteX1" fmla="*/ 455032 w 7090885"/>
              <a:gd name="connsiteY1" fmla="*/ 1227944 h 6534339"/>
              <a:gd name="connsiteX2" fmla="*/ 6984589 w 7090885"/>
              <a:gd name="connsiteY2" fmla="*/ 1009081 h 6534339"/>
              <a:gd name="connsiteX3" fmla="*/ 7044489 w 7090885"/>
              <a:gd name="connsiteY3" fmla="*/ 6534323 h 6534339"/>
              <a:gd name="connsiteX4" fmla="*/ 3625997 w 7090885"/>
              <a:gd name="connsiteY4" fmla="*/ 6302402 h 6534339"/>
              <a:gd name="connsiteX5" fmla="*/ 893966 w 7090885"/>
              <a:gd name="connsiteY5" fmla="*/ 5596827 h 6534339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45471 w 7142051"/>
              <a:gd name="connsiteY0" fmla="*/ 5808938 h 7631818"/>
              <a:gd name="connsiteX1" fmla="*/ 479109 w 7142051"/>
              <a:gd name="connsiteY1" fmla="*/ 1236855 h 7631818"/>
              <a:gd name="connsiteX2" fmla="*/ 7008666 w 7142051"/>
              <a:gd name="connsiteY2" fmla="*/ 1017992 h 7631818"/>
              <a:gd name="connsiteX3" fmla="*/ 7097594 w 7142051"/>
              <a:gd name="connsiteY3" fmla="*/ 7631806 h 7631818"/>
              <a:gd name="connsiteX4" fmla="*/ 3650074 w 7142051"/>
              <a:gd name="connsiteY4" fmla="*/ 6311313 h 7631818"/>
              <a:gd name="connsiteX5" fmla="*/ 845471 w 7142051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36657 w 7133237"/>
              <a:gd name="connsiteY0" fmla="*/ 5999472 h 7822352"/>
              <a:gd name="connsiteX1" fmla="*/ 470295 w 7133237"/>
              <a:gd name="connsiteY1" fmla="*/ 1427389 h 7822352"/>
              <a:gd name="connsiteX2" fmla="*/ 6999852 w 7133237"/>
              <a:gd name="connsiteY2" fmla="*/ 1208526 h 7822352"/>
              <a:gd name="connsiteX3" fmla="*/ 7088780 w 7133237"/>
              <a:gd name="connsiteY3" fmla="*/ 7822340 h 7822352"/>
              <a:gd name="connsiteX4" fmla="*/ 4076688 w 7133237"/>
              <a:gd name="connsiteY4" fmla="*/ 6501847 h 7822352"/>
              <a:gd name="connsiteX5" fmla="*/ 836657 w 7133237"/>
              <a:gd name="connsiteY5" fmla="*/ 5999472 h 7822352"/>
              <a:gd name="connsiteX0" fmla="*/ 785167 w 7081747"/>
              <a:gd name="connsiteY0" fmla="*/ 6041594 h 7864474"/>
              <a:gd name="connsiteX1" fmla="*/ 418805 w 7081747"/>
              <a:gd name="connsiteY1" fmla="*/ 1469511 h 7864474"/>
              <a:gd name="connsiteX2" fmla="*/ 6948362 w 7081747"/>
              <a:gd name="connsiteY2" fmla="*/ 1250648 h 7864474"/>
              <a:gd name="connsiteX3" fmla="*/ 7037290 w 7081747"/>
              <a:gd name="connsiteY3" fmla="*/ 7864462 h 7864474"/>
              <a:gd name="connsiteX4" fmla="*/ 4025198 w 7081747"/>
              <a:gd name="connsiteY4" fmla="*/ 6543969 h 7864474"/>
              <a:gd name="connsiteX5" fmla="*/ 785167 w 7081747"/>
              <a:gd name="connsiteY5" fmla="*/ 6041594 h 7864474"/>
              <a:gd name="connsiteX0" fmla="*/ 791601 w 7062597"/>
              <a:gd name="connsiteY0" fmla="*/ 4973221 h 6796107"/>
              <a:gd name="connsiteX1" fmla="*/ 425239 w 7062597"/>
              <a:gd name="connsiteY1" fmla="*/ 401138 h 6796107"/>
              <a:gd name="connsiteX2" fmla="*/ 5996854 w 7062597"/>
              <a:gd name="connsiteY2" fmla="*/ 1586533 h 6796107"/>
              <a:gd name="connsiteX3" fmla="*/ 7043724 w 7062597"/>
              <a:gd name="connsiteY3" fmla="*/ 6796089 h 6796107"/>
              <a:gd name="connsiteX4" fmla="*/ 4031632 w 7062597"/>
              <a:gd name="connsiteY4" fmla="*/ 5475596 h 6796107"/>
              <a:gd name="connsiteX5" fmla="*/ 791601 w 7062597"/>
              <a:gd name="connsiteY5" fmla="*/ 4973221 h 6796107"/>
              <a:gd name="connsiteX0" fmla="*/ 791601 w 7062597"/>
              <a:gd name="connsiteY0" fmla="*/ 5163390 h 6986276"/>
              <a:gd name="connsiteX1" fmla="*/ 425239 w 7062597"/>
              <a:gd name="connsiteY1" fmla="*/ 591307 h 6986276"/>
              <a:gd name="connsiteX2" fmla="*/ 5996854 w 7062597"/>
              <a:gd name="connsiteY2" fmla="*/ 1776702 h 6986276"/>
              <a:gd name="connsiteX3" fmla="*/ 7043724 w 7062597"/>
              <a:gd name="connsiteY3" fmla="*/ 6986258 h 6986276"/>
              <a:gd name="connsiteX4" fmla="*/ 4031632 w 7062597"/>
              <a:gd name="connsiteY4" fmla="*/ 5665765 h 6986276"/>
              <a:gd name="connsiteX5" fmla="*/ 791601 w 7062597"/>
              <a:gd name="connsiteY5" fmla="*/ 5163390 h 6986276"/>
              <a:gd name="connsiteX0" fmla="*/ 791601 w 7074931"/>
              <a:gd name="connsiteY0" fmla="*/ 5163390 h 6986269"/>
              <a:gd name="connsiteX1" fmla="*/ 425239 w 7074931"/>
              <a:gd name="connsiteY1" fmla="*/ 591307 h 6986269"/>
              <a:gd name="connsiteX2" fmla="*/ 5996854 w 7074931"/>
              <a:gd name="connsiteY2" fmla="*/ 1776702 h 6986269"/>
              <a:gd name="connsiteX3" fmla="*/ 7043724 w 7074931"/>
              <a:gd name="connsiteY3" fmla="*/ 6986258 h 6986269"/>
              <a:gd name="connsiteX4" fmla="*/ 4031632 w 7074931"/>
              <a:gd name="connsiteY4" fmla="*/ 5665765 h 6986269"/>
              <a:gd name="connsiteX5" fmla="*/ 791601 w 7074931"/>
              <a:gd name="connsiteY5" fmla="*/ 5163390 h 6986269"/>
              <a:gd name="connsiteX0" fmla="*/ 791601 w 6281185"/>
              <a:gd name="connsiteY0" fmla="*/ 5163390 h 5781268"/>
              <a:gd name="connsiteX1" fmla="*/ 425239 w 6281185"/>
              <a:gd name="connsiteY1" fmla="*/ 591307 h 5781268"/>
              <a:gd name="connsiteX2" fmla="*/ 5996854 w 6281185"/>
              <a:gd name="connsiteY2" fmla="*/ 1776702 h 5781268"/>
              <a:gd name="connsiteX3" fmla="*/ 6118439 w 6281185"/>
              <a:gd name="connsiteY3" fmla="*/ 4493429 h 5781268"/>
              <a:gd name="connsiteX4" fmla="*/ 4031632 w 6281185"/>
              <a:gd name="connsiteY4" fmla="*/ 5665765 h 5781268"/>
              <a:gd name="connsiteX5" fmla="*/ 791601 w 6281185"/>
              <a:gd name="connsiteY5" fmla="*/ 5163390 h 5781268"/>
              <a:gd name="connsiteX0" fmla="*/ 791601 w 6281185"/>
              <a:gd name="connsiteY0" fmla="*/ 5163390 h 5781268"/>
              <a:gd name="connsiteX1" fmla="*/ 425239 w 6281185"/>
              <a:gd name="connsiteY1" fmla="*/ 591307 h 5781268"/>
              <a:gd name="connsiteX2" fmla="*/ 5996854 w 6281185"/>
              <a:gd name="connsiteY2" fmla="*/ 1776702 h 5781268"/>
              <a:gd name="connsiteX3" fmla="*/ 6118439 w 6281185"/>
              <a:gd name="connsiteY3" fmla="*/ 4493429 h 5781268"/>
              <a:gd name="connsiteX4" fmla="*/ 4031632 w 6281185"/>
              <a:gd name="connsiteY4" fmla="*/ 5665765 h 5781268"/>
              <a:gd name="connsiteX5" fmla="*/ 791601 w 6281185"/>
              <a:gd name="connsiteY5" fmla="*/ 5163390 h 5781268"/>
              <a:gd name="connsiteX0" fmla="*/ 791601 w 6338812"/>
              <a:gd name="connsiteY0" fmla="*/ 5163390 h 5781268"/>
              <a:gd name="connsiteX1" fmla="*/ 425239 w 6338812"/>
              <a:gd name="connsiteY1" fmla="*/ 591307 h 5781268"/>
              <a:gd name="connsiteX2" fmla="*/ 5996854 w 6338812"/>
              <a:gd name="connsiteY2" fmla="*/ 1776702 h 5781268"/>
              <a:gd name="connsiteX3" fmla="*/ 6118439 w 6338812"/>
              <a:gd name="connsiteY3" fmla="*/ 4493429 h 5781268"/>
              <a:gd name="connsiteX4" fmla="*/ 4031632 w 6338812"/>
              <a:gd name="connsiteY4" fmla="*/ 5665765 h 5781268"/>
              <a:gd name="connsiteX5" fmla="*/ 791601 w 6338812"/>
              <a:gd name="connsiteY5" fmla="*/ 5163390 h 5781268"/>
              <a:gd name="connsiteX0" fmla="*/ 791601 w 6338812"/>
              <a:gd name="connsiteY0" fmla="*/ 5233463 h 5851341"/>
              <a:gd name="connsiteX1" fmla="*/ 425239 w 6338812"/>
              <a:gd name="connsiteY1" fmla="*/ 661380 h 5851341"/>
              <a:gd name="connsiteX2" fmla="*/ 5996854 w 6338812"/>
              <a:gd name="connsiteY2" fmla="*/ 1716146 h 5851341"/>
              <a:gd name="connsiteX3" fmla="*/ 6118439 w 6338812"/>
              <a:gd name="connsiteY3" fmla="*/ 4563502 h 5851341"/>
              <a:gd name="connsiteX4" fmla="*/ 4031632 w 6338812"/>
              <a:gd name="connsiteY4" fmla="*/ 5735838 h 5851341"/>
              <a:gd name="connsiteX5" fmla="*/ 791601 w 6338812"/>
              <a:gd name="connsiteY5" fmla="*/ 5233463 h 5851341"/>
              <a:gd name="connsiteX0" fmla="*/ 791601 w 6281768"/>
              <a:gd name="connsiteY0" fmla="*/ 5233463 h 5851341"/>
              <a:gd name="connsiteX1" fmla="*/ 425239 w 6281768"/>
              <a:gd name="connsiteY1" fmla="*/ 661380 h 5851341"/>
              <a:gd name="connsiteX2" fmla="*/ 5996854 w 6281768"/>
              <a:gd name="connsiteY2" fmla="*/ 1716146 h 5851341"/>
              <a:gd name="connsiteX3" fmla="*/ 6118439 w 6281768"/>
              <a:gd name="connsiteY3" fmla="*/ 4563502 h 5851341"/>
              <a:gd name="connsiteX4" fmla="*/ 4031632 w 6281768"/>
              <a:gd name="connsiteY4" fmla="*/ 5735838 h 5851341"/>
              <a:gd name="connsiteX5" fmla="*/ 791601 w 6281768"/>
              <a:gd name="connsiteY5" fmla="*/ 5233463 h 5851341"/>
              <a:gd name="connsiteX0" fmla="*/ 791601 w 6281768"/>
              <a:gd name="connsiteY0" fmla="*/ 4924433 h 5542311"/>
              <a:gd name="connsiteX1" fmla="*/ 425239 w 6281768"/>
              <a:gd name="connsiteY1" fmla="*/ 352350 h 5542311"/>
              <a:gd name="connsiteX2" fmla="*/ 5996854 w 6281768"/>
              <a:gd name="connsiteY2" fmla="*/ 1407116 h 5542311"/>
              <a:gd name="connsiteX3" fmla="*/ 6118439 w 6281768"/>
              <a:gd name="connsiteY3" fmla="*/ 4254472 h 5542311"/>
              <a:gd name="connsiteX4" fmla="*/ 4031632 w 6281768"/>
              <a:gd name="connsiteY4" fmla="*/ 5426808 h 5542311"/>
              <a:gd name="connsiteX5" fmla="*/ 791601 w 6281768"/>
              <a:gd name="connsiteY5" fmla="*/ 4924433 h 5542311"/>
              <a:gd name="connsiteX0" fmla="*/ 1124963 w 6615130"/>
              <a:gd name="connsiteY0" fmla="*/ 4698486 h 5316364"/>
              <a:gd name="connsiteX1" fmla="*/ 758601 w 6615130"/>
              <a:gd name="connsiteY1" fmla="*/ 126403 h 5316364"/>
              <a:gd name="connsiteX2" fmla="*/ 6330216 w 6615130"/>
              <a:gd name="connsiteY2" fmla="*/ 1181169 h 5316364"/>
              <a:gd name="connsiteX3" fmla="*/ 6451801 w 6615130"/>
              <a:gd name="connsiteY3" fmla="*/ 4028525 h 5316364"/>
              <a:gd name="connsiteX4" fmla="*/ 4364994 w 6615130"/>
              <a:gd name="connsiteY4" fmla="*/ 5200861 h 5316364"/>
              <a:gd name="connsiteX5" fmla="*/ 1124963 w 6615130"/>
              <a:gd name="connsiteY5" fmla="*/ 4698486 h 5316364"/>
              <a:gd name="connsiteX0" fmla="*/ 961499 w 6451666"/>
              <a:gd name="connsiteY0" fmla="*/ 4694406 h 5263006"/>
              <a:gd name="connsiteX1" fmla="*/ 595137 w 6451666"/>
              <a:gd name="connsiteY1" fmla="*/ 122323 h 5263006"/>
              <a:gd name="connsiteX2" fmla="*/ 6166752 w 6451666"/>
              <a:gd name="connsiteY2" fmla="*/ 1177089 h 5263006"/>
              <a:gd name="connsiteX3" fmla="*/ 6288337 w 6451666"/>
              <a:gd name="connsiteY3" fmla="*/ 4024445 h 5263006"/>
              <a:gd name="connsiteX4" fmla="*/ 4201530 w 6451666"/>
              <a:gd name="connsiteY4" fmla="*/ 5196781 h 5263006"/>
              <a:gd name="connsiteX5" fmla="*/ 961499 w 6451666"/>
              <a:gd name="connsiteY5" fmla="*/ 4694406 h 5263006"/>
              <a:gd name="connsiteX0" fmla="*/ 966202 w 6456369"/>
              <a:gd name="connsiteY0" fmla="*/ 4600109 h 5168709"/>
              <a:gd name="connsiteX1" fmla="*/ 599840 w 6456369"/>
              <a:gd name="connsiteY1" fmla="*/ 28026 h 5168709"/>
              <a:gd name="connsiteX2" fmla="*/ 6171455 w 6456369"/>
              <a:gd name="connsiteY2" fmla="*/ 1082792 h 5168709"/>
              <a:gd name="connsiteX3" fmla="*/ 6293040 w 6456369"/>
              <a:gd name="connsiteY3" fmla="*/ 3930148 h 5168709"/>
              <a:gd name="connsiteX4" fmla="*/ 4206233 w 6456369"/>
              <a:gd name="connsiteY4" fmla="*/ 5102484 h 5168709"/>
              <a:gd name="connsiteX5" fmla="*/ 966202 w 6456369"/>
              <a:gd name="connsiteY5" fmla="*/ 4600109 h 5168709"/>
              <a:gd name="connsiteX0" fmla="*/ 1212425 w 6702592"/>
              <a:gd name="connsiteY0" fmla="*/ 4660341 h 5228941"/>
              <a:gd name="connsiteX1" fmla="*/ 846063 w 6702592"/>
              <a:gd name="connsiteY1" fmla="*/ 88258 h 5228941"/>
              <a:gd name="connsiteX2" fmla="*/ 6417678 w 6702592"/>
              <a:gd name="connsiteY2" fmla="*/ 1143024 h 5228941"/>
              <a:gd name="connsiteX3" fmla="*/ 6539263 w 6702592"/>
              <a:gd name="connsiteY3" fmla="*/ 3990380 h 5228941"/>
              <a:gd name="connsiteX4" fmla="*/ 4452456 w 6702592"/>
              <a:gd name="connsiteY4" fmla="*/ 5162716 h 5228941"/>
              <a:gd name="connsiteX5" fmla="*/ 1212425 w 6702592"/>
              <a:gd name="connsiteY5" fmla="*/ 4660341 h 5228941"/>
              <a:gd name="connsiteX0" fmla="*/ 1225888 w 6716055"/>
              <a:gd name="connsiteY0" fmla="*/ 4669522 h 5402425"/>
              <a:gd name="connsiteX1" fmla="*/ 859526 w 6716055"/>
              <a:gd name="connsiteY1" fmla="*/ 97439 h 5402425"/>
              <a:gd name="connsiteX2" fmla="*/ 6431141 w 6716055"/>
              <a:gd name="connsiteY2" fmla="*/ 1152205 h 5402425"/>
              <a:gd name="connsiteX3" fmla="*/ 6552726 w 6716055"/>
              <a:gd name="connsiteY3" fmla="*/ 3999561 h 5402425"/>
              <a:gd name="connsiteX4" fmla="*/ 4465919 w 6716055"/>
              <a:gd name="connsiteY4" fmla="*/ 5171897 h 5402425"/>
              <a:gd name="connsiteX5" fmla="*/ 1225888 w 6716055"/>
              <a:gd name="connsiteY5" fmla="*/ 4669522 h 5402425"/>
              <a:gd name="connsiteX0" fmla="*/ 1216237 w 6706404"/>
              <a:gd name="connsiteY0" fmla="*/ 4681521 h 5635078"/>
              <a:gd name="connsiteX1" fmla="*/ 849875 w 6706404"/>
              <a:gd name="connsiteY1" fmla="*/ 109438 h 5635078"/>
              <a:gd name="connsiteX2" fmla="*/ 6421490 w 6706404"/>
              <a:gd name="connsiteY2" fmla="*/ 1164204 h 5635078"/>
              <a:gd name="connsiteX3" fmla="*/ 6543075 w 6706404"/>
              <a:gd name="connsiteY3" fmla="*/ 4011560 h 5635078"/>
              <a:gd name="connsiteX4" fmla="*/ 4456268 w 6706404"/>
              <a:gd name="connsiteY4" fmla="*/ 5183896 h 5635078"/>
              <a:gd name="connsiteX5" fmla="*/ 1216237 w 6706404"/>
              <a:gd name="connsiteY5" fmla="*/ 4681521 h 5635078"/>
              <a:gd name="connsiteX0" fmla="*/ 1398571 w 6888738"/>
              <a:gd name="connsiteY0" fmla="*/ 4664197 h 5471870"/>
              <a:gd name="connsiteX1" fmla="*/ 1032209 w 6888738"/>
              <a:gd name="connsiteY1" fmla="*/ 92114 h 5471870"/>
              <a:gd name="connsiteX2" fmla="*/ 6603824 w 6888738"/>
              <a:gd name="connsiteY2" fmla="*/ 1146880 h 5471870"/>
              <a:gd name="connsiteX3" fmla="*/ 6725409 w 6888738"/>
              <a:gd name="connsiteY3" fmla="*/ 3994236 h 5471870"/>
              <a:gd name="connsiteX4" fmla="*/ 5084916 w 6888738"/>
              <a:gd name="connsiteY4" fmla="*/ 5416943 h 5471870"/>
              <a:gd name="connsiteX5" fmla="*/ 1398571 w 6888738"/>
              <a:gd name="connsiteY5" fmla="*/ 4664197 h 5471870"/>
              <a:gd name="connsiteX0" fmla="*/ 1398571 w 6647752"/>
              <a:gd name="connsiteY0" fmla="*/ 4664197 h 5480547"/>
              <a:gd name="connsiteX1" fmla="*/ 1032209 w 6647752"/>
              <a:gd name="connsiteY1" fmla="*/ 92114 h 5480547"/>
              <a:gd name="connsiteX2" fmla="*/ 6603824 w 6647752"/>
              <a:gd name="connsiteY2" fmla="*/ 1146880 h 5480547"/>
              <a:gd name="connsiteX3" fmla="*/ 6017838 w 6647752"/>
              <a:gd name="connsiteY3" fmla="*/ 3874493 h 5480547"/>
              <a:gd name="connsiteX4" fmla="*/ 5084916 w 6647752"/>
              <a:gd name="connsiteY4" fmla="*/ 5416943 h 5480547"/>
              <a:gd name="connsiteX5" fmla="*/ 1398571 w 6647752"/>
              <a:gd name="connsiteY5" fmla="*/ 4664197 h 5480547"/>
              <a:gd name="connsiteX0" fmla="*/ 1398571 w 6683270"/>
              <a:gd name="connsiteY0" fmla="*/ 4664197 h 5480547"/>
              <a:gd name="connsiteX1" fmla="*/ 1032209 w 6683270"/>
              <a:gd name="connsiteY1" fmla="*/ 92114 h 5480547"/>
              <a:gd name="connsiteX2" fmla="*/ 6603824 w 6683270"/>
              <a:gd name="connsiteY2" fmla="*/ 1146880 h 5480547"/>
              <a:gd name="connsiteX3" fmla="*/ 6017838 w 6683270"/>
              <a:gd name="connsiteY3" fmla="*/ 3874493 h 5480547"/>
              <a:gd name="connsiteX4" fmla="*/ 5084916 w 6683270"/>
              <a:gd name="connsiteY4" fmla="*/ 5416943 h 5480547"/>
              <a:gd name="connsiteX5" fmla="*/ 1398571 w 6683270"/>
              <a:gd name="connsiteY5" fmla="*/ 4664197 h 5480547"/>
              <a:gd name="connsiteX0" fmla="*/ 1398571 w 6672109"/>
              <a:gd name="connsiteY0" fmla="*/ 4664197 h 5505113"/>
              <a:gd name="connsiteX1" fmla="*/ 1032209 w 6672109"/>
              <a:gd name="connsiteY1" fmla="*/ 92114 h 5505113"/>
              <a:gd name="connsiteX2" fmla="*/ 6603824 w 6672109"/>
              <a:gd name="connsiteY2" fmla="*/ 1146880 h 5505113"/>
              <a:gd name="connsiteX3" fmla="*/ 5952524 w 6672109"/>
              <a:gd name="connsiteY3" fmla="*/ 3537035 h 5505113"/>
              <a:gd name="connsiteX4" fmla="*/ 5084916 w 6672109"/>
              <a:gd name="connsiteY4" fmla="*/ 5416943 h 5505113"/>
              <a:gd name="connsiteX5" fmla="*/ 1398571 w 6672109"/>
              <a:gd name="connsiteY5" fmla="*/ 4664197 h 5505113"/>
              <a:gd name="connsiteX0" fmla="*/ 1431801 w 6705339"/>
              <a:gd name="connsiteY0" fmla="*/ 4664133 h 5487117"/>
              <a:gd name="connsiteX1" fmla="*/ 1065439 w 6705339"/>
              <a:gd name="connsiteY1" fmla="*/ 92050 h 5487117"/>
              <a:gd name="connsiteX2" fmla="*/ 6637054 w 6705339"/>
              <a:gd name="connsiteY2" fmla="*/ 1146816 h 5487117"/>
              <a:gd name="connsiteX3" fmla="*/ 5985754 w 6705339"/>
              <a:gd name="connsiteY3" fmla="*/ 3536971 h 5487117"/>
              <a:gd name="connsiteX4" fmla="*/ 5945460 w 6705339"/>
              <a:gd name="connsiteY4" fmla="*/ 5395107 h 5487117"/>
              <a:gd name="connsiteX5" fmla="*/ 1431801 w 6705339"/>
              <a:gd name="connsiteY5" fmla="*/ 4664133 h 5487117"/>
              <a:gd name="connsiteX0" fmla="*/ 1431801 w 6851965"/>
              <a:gd name="connsiteY0" fmla="*/ 4664133 h 5470355"/>
              <a:gd name="connsiteX1" fmla="*/ 1065439 w 6851965"/>
              <a:gd name="connsiteY1" fmla="*/ 92050 h 5470355"/>
              <a:gd name="connsiteX2" fmla="*/ 6637054 w 6851965"/>
              <a:gd name="connsiteY2" fmla="*/ 1146816 h 5470355"/>
              <a:gd name="connsiteX3" fmla="*/ 6432068 w 6851965"/>
              <a:gd name="connsiteY3" fmla="*/ 3765571 h 5470355"/>
              <a:gd name="connsiteX4" fmla="*/ 5945460 w 6851965"/>
              <a:gd name="connsiteY4" fmla="*/ 5395107 h 5470355"/>
              <a:gd name="connsiteX5" fmla="*/ 1431801 w 6851965"/>
              <a:gd name="connsiteY5" fmla="*/ 4664133 h 5470355"/>
              <a:gd name="connsiteX0" fmla="*/ 982935 w 6185385"/>
              <a:gd name="connsiteY0" fmla="*/ 4936117 h 5734556"/>
              <a:gd name="connsiteX1" fmla="*/ 398859 w 6185385"/>
              <a:gd name="connsiteY1" fmla="*/ 353148 h 5734556"/>
              <a:gd name="connsiteX2" fmla="*/ 5970474 w 6185385"/>
              <a:gd name="connsiteY2" fmla="*/ 1407914 h 5734556"/>
              <a:gd name="connsiteX3" fmla="*/ 5765488 w 6185385"/>
              <a:gd name="connsiteY3" fmla="*/ 4026669 h 5734556"/>
              <a:gd name="connsiteX4" fmla="*/ 5278880 w 6185385"/>
              <a:gd name="connsiteY4" fmla="*/ 5656205 h 5734556"/>
              <a:gd name="connsiteX5" fmla="*/ 982935 w 6185385"/>
              <a:gd name="connsiteY5" fmla="*/ 4936117 h 5734556"/>
              <a:gd name="connsiteX0" fmla="*/ 974554 w 6177004"/>
              <a:gd name="connsiteY0" fmla="*/ 4807772 h 5600284"/>
              <a:gd name="connsiteX1" fmla="*/ 401364 w 6177004"/>
              <a:gd name="connsiteY1" fmla="*/ 420746 h 5600284"/>
              <a:gd name="connsiteX2" fmla="*/ 5962093 w 6177004"/>
              <a:gd name="connsiteY2" fmla="*/ 1279569 h 5600284"/>
              <a:gd name="connsiteX3" fmla="*/ 5757107 w 6177004"/>
              <a:gd name="connsiteY3" fmla="*/ 3898324 h 5600284"/>
              <a:gd name="connsiteX4" fmla="*/ 5270499 w 6177004"/>
              <a:gd name="connsiteY4" fmla="*/ 5527860 h 5600284"/>
              <a:gd name="connsiteX5" fmla="*/ 974554 w 6177004"/>
              <a:gd name="connsiteY5" fmla="*/ 4807772 h 5600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77004" h="5600284">
                <a:moveTo>
                  <a:pt x="974554" y="4807772"/>
                </a:moveTo>
                <a:cubicBezTo>
                  <a:pt x="163031" y="3956586"/>
                  <a:pt x="-429892" y="1008780"/>
                  <a:pt x="401364" y="420746"/>
                </a:cubicBezTo>
                <a:cubicBezTo>
                  <a:pt x="1232621" y="-167288"/>
                  <a:pt x="5451454" y="-345292"/>
                  <a:pt x="5962093" y="1279569"/>
                </a:cubicBezTo>
                <a:cubicBezTo>
                  <a:pt x="6144182" y="1972215"/>
                  <a:pt x="6419970" y="3199386"/>
                  <a:pt x="5757107" y="3898324"/>
                </a:cubicBezTo>
                <a:cubicBezTo>
                  <a:pt x="5220584" y="4623319"/>
                  <a:pt x="6067591" y="5376285"/>
                  <a:pt x="5270499" y="5527860"/>
                </a:cubicBezTo>
                <a:cubicBezTo>
                  <a:pt x="4473407" y="5679435"/>
                  <a:pt x="1786077" y="5658958"/>
                  <a:pt x="974554" y="480777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/>
          <a:lstStyle/>
          <a:p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8C502C8-393C-81C5-F435-86A79863D806}"/>
              </a:ext>
            </a:extLst>
          </p:cNvPr>
          <p:cNvSpPr/>
          <p:nvPr userDrawn="1"/>
        </p:nvSpPr>
        <p:spPr>
          <a:xfrm>
            <a:off x="5525330" y="415998"/>
            <a:ext cx="6323812" cy="5919694"/>
          </a:xfrm>
          <a:custGeom>
            <a:avLst/>
            <a:gdLst>
              <a:gd name="connsiteX0" fmla="*/ 6133270 w 6323812"/>
              <a:gd name="connsiteY0" fmla="*/ 1108002 h 5919694"/>
              <a:gd name="connsiteX1" fmla="*/ 3836384 w 6323812"/>
              <a:gd name="connsiteY1" fmla="*/ 19431 h 5919694"/>
              <a:gd name="connsiteX2" fmla="*/ 1049641 w 6323812"/>
              <a:gd name="connsiteY2" fmla="*/ 541945 h 5919694"/>
              <a:gd name="connsiteX3" fmla="*/ 26384 w 6323812"/>
              <a:gd name="connsiteY3" fmla="*/ 2153031 h 5919694"/>
              <a:gd name="connsiteX4" fmla="*/ 461813 w 6323812"/>
              <a:gd name="connsiteY4" fmla="*/ 4395488 h 5919694"/>
              <a:gd name="connsiteX5" fmla="*/ 2138213 w 6323812"/>
              <a:gd name="connsiteY5" fmla="*/ 5364316 h 5919694"/>
              <a:gd name="connsiteX6" fmla="*/ 3379184 w 6323812"/>
              <a:gd name="connsiteY6" fmla="*/ 5919488 h 5919694"/>
              <a:gd name="connsiteX7" fmla="*/ 5501899 w 6323812"/>
              <a:gd name="connsiteY7" fmla="*/ 5418745 h 5919694"/>
              <a:gd name="connsiteX8" fmla="*/ 5904670 w 6323812"/>
              <a:gd name="connsiteY8" fmla="*/ 4613202 h 5919694"/>
              <a:gd name="connsiteX9" fmla="*/ 6165927 w 6323812"/>
              <a:gd name="connsiteY9" fmla="*/ 2425173 h 5919694"/>
              <a:gd name="connsiteX10" fmla="*/ 6133270 w 6323812"/>
              <a:gd name="connsiteY10" fmla="*/ 1108002 h 5919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23812" h="5919694">
                <a:moveTo>
                  <a:pt x="6133270" y="1108002"/>
                </a:moveTo>
                <a:cubicBezTo>
                  <a:pt x="5745013" y="707045"/>
                  <a:pt x="4683655" y="113774"/>
                  <a:pt x="3836384" y="19431"/>
                </a:cubicBezTo>
                <a:cubicBezTo>
                  <a:pt x="2989113" y="-74912"/>
                  <a:pt x="1684641" y="186345"/>
                  <a:pt x="1049641" y="541945"/>
                </a:cubicBezTo>
                <a:cubicBezTo>
                  <a:pt x="414641" y="897545"/>
                  <a:pt x="124355" y="1510774"/>
                  <a:pt x="26384" y="2153031"/>
                </a:cubicBezTo>
                <a:cubicBezTo>
                  <a:pt x="-71587" y="2795288"/>
                  <a:pt x="109841" y="3860274"/>
                  <a:pt x="461813" y="4395488"/>
                </a:cubicBezTo>
                <a:cubicBezTo>
                  <a:pt x="813784" y="4930702"/>
                  <a:pt x="1651984" y="5110316"/>
                  <a:pt x="2138213" y="5364316"/>
                </a:cubicBezTo>
                <a:cubicBezTo>
                  <a:pt x="2624441" y="5618316"/>
                  <a:pt x="2818570" y="5910417"/>
                  <a:pt x="3379184" y="5919488"/>
                </a:cubicBezTo>
                <a:cubicBezTo>
                  <a:pt x="3939798" y="5928560"/>
                  <a:pt x="5080985" y="5636459"/>
                  <a:pt x="5501899" y="5418745"/>
                </a:cubicBezTo>
                <a:cubicBezTo>
                  <a:pt x="5922813" y="5201031"/>
                  <a:pt x="5793999" y="5112131"/>
                  <a:pt x="5904670" y="4613202"/>
                </a:cubicBezTo>
                <a:cubicBezTo>
                  <a:pt x="6015341" y="4114273"/>
                  <a:pt x="6129641" y="3009373"/>
                  <a:pt x="6165927" y="2425173"/>
                </a:cubicBezTo>
                <a:cubicBezTo>
                  <a:pt x="6202213" y="1840973"/>
                  <a:pt x="6521527" y="1508959"/>
                  <a:pt x="6133270" y="1108002"/>
                </a:cubicBezTo>
                <a:close/>
              </a:path>
            </a:pathLst>
          </a:custGeom>
          <a:noFill/>
          <a:ln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27E5FBD-1C76-F621-F810-E8DB1FC2AFD5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394646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FA4E3-08F0-17BC-AD61-6A8492B1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386940"/>
            <a:ext cx="4694916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163FB7-BFAA-D476-A504-D0B62BD24BD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41396" y="2386940"/>
            <a:ext cx="4694916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4681976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52053" y="5267325"/>
            <a:ext cx="4681976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F769FFC6-D336-3832-0826-7C6769220B94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B20CA3B-E841-403F-D1B9-019BEB09ABBB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773307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FA4E3-08F0-17BC-AD61-6A8492B1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163FB7-BFAA-D476-A504-D0B62BD24BD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56139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E28279-3930-31CD-7EEA-0C8F09F5762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48425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50C352B2-2D17-3796-5F0D-8A4A92E5F926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8FF1E223-8E50-AABC-3A73-6098D5ADBBD1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106741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1B6F8A8-C8FC-C179-69C4-DC060799C7B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80760" y="2310493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506587D5-D92A-0C5D-8368-A95B61AD383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83931" y="2310493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66AA7056-9D9E-55F4-04AA-86670098716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387102" y="2310493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9613C47-8DBB-C250-54CF-E86A9E30BC6B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D6E418A-3EC9-CFF8-30D0-991B66507AB5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4306563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9613C47-8DBB-C250-54CF-E86A9E30BC6B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D6E418A-3EC9-CFF8-30D0-991B66507AB5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Picture Placeholder 17">
            <a:extLst>
              <a:ext uri="{FF2B5EF4-FFF2-40B4-BE49-F238E27FC236}">
                <a16:creationId xmlns:a16="http://schemas.microsoft.com/office/drawing/2014/main" id="{4E8606A6-631C-1AAC-D8F3-36DB3E9EF8F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380514" y="2476161"/>
            <a:ext cx="2650697" cy="2319361"/>
          </a:xfrm>
          <a:prstGeom prst="hexagon">
            <a:avLst>
              <a:gd name="adj" fmla="val 28479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4" name="Picture Placeholder 17">
            <a:extLst>
              <a:ext uri="{FF2B5EF4-FFF2-40B4-BE49-F238E27FC236}">
                <a16:creationId xmlns:a16="http://schemas.microsoft.com/office/drawing/2014/main" id="{43F8A1C8-6E56-2740-6C8C-1505F2B1F9E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76702" y="2476161"/>
            <a:ext cx="2650697" cy="2319361"/>
          </a:xfrm>
          <a:prstGeom prst="hexagon">
            <a:avLst>
              <a:gd name="adj" fmla="val 28479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8" name="Picture Placeholder 17">
            <a:extLst>
              <a:ext uri="{FF2B5EF4-FFF2-40B4-BE49-F238E27FC236}">
                <a16:creationId xmlns:a16="http://schemas.microsoft.com/office/drawing/2014/main" id="{4E0B1FB6-3FDE-F062-574F-F5A11C1E822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179613" y="2476161"/>
            <a:ext cx="2650697" cy="2319361"/>
          </a:xfrm>
          <a:prstGeom prst="hexagon">
            <a:avLst>
              <a:gd name="adj" fmla="val 28479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336560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FA4E3-08F0-17BC-AD61-6A8492B1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163FB7-BFAA-D476-A504-D0B62BD24BD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56139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E28279-3930-31CD-7EEA-0C8F09F5762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48425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6296C89-FBC6-E882-BF2B-A8774F151BD0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60FE0B2-9BEE-F10D-D1FF-117F7DA871DD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8010519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52B6F-50FA-806B-6A93-B5A353623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299700" cy="7207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BCE9C-D9D4-27A8-3D26-E9C7FD19D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8" y="2323049"/>
            <a:ext cx="4680744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24F50D-D027-8A05-3E3F-C163FF105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8" y="3428999"/>
            <a:ext cx="4681083" cy="287972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CE4DAA-EC49-D657-699B-57D32EE98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55568" y="2323049"/>
            <a:ext cx="4680744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B824D1-6434-D086-7955-7E2BA175C7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55568" y="3428999"/>
            <a:ext cx="4680745" cy="28797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21C4C-C36D-AC90-2385-CDFBCEA8F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29E3AE-2872-6E2E-FB31-84706D37F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E2FB9B-27D3-2E95-7561-66280B69D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B431B72-780E-0FE1-901F-505D3DD588EF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DD189F5A-577F-0C67-742D-C5140CEE99FC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35280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5D1E38-948E-EA43-A4BC-F76E98CA4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1.10.2025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6A0E76-D0A2-6789-ECCC-F42B48AE9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88A33-4BC6-2236-5B43-EF5029738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1A67F16-2D57-19D3-5301-62A73D84FA95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5E11474-2FDE-2651-89D5-C4493F654D8D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82314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26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29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100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28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31" Type="http://schemas.openxmlformats.org/officeDocument/2006/relationships/theme" Target="../theme/theme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Relationship Id="rId27" Type="http://schemas.openxmlformats.org/officeDocument/2006/relationships/slideLayout" Target="../slideLayouts/slideLayout103.xml"/><Relationship Id="rId30" Type="http://schemas.openxmlformats.org/officeDocument/2006/relationships/slideLayout" Target="../slideLayouts/slideLayout10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109.xml"/><Relationship Id="rId21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5" Type="http://schemas.openxmlformats.org/officeDocument/2006/relationships/theme" Target="../theme/theme7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0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24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23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Relationship Id="rId22" Type="http://schemas.openxmlformats.org/officeDocument/2006/relationships/slideLayout" Target="../slideLayouts/slideLayout1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946645-4FB1-A0CE-B894-6F201EDD6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10080625" cy="1428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9A51C-D0FF-0B77-F956-70E4A689E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413919"/>
            <a:ext cx="10515600" cy="2894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88156-5534-05CD-C207-6577AB61C5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202833" y="81512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A2E1DA61-E8D6-A24E-B5A2-96E44FF8BDA2}" type="datetimeFigureOut">
              <a:rPr lang="en-PL" smtClean="0"/>
              <a:pPr/>
              <a:t>10/01/2025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7BD5D-BCA0-4DB9-A835-FD13F8578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56140" y="191974"/>
            <a:ext cx="7200898" cy="289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80DFE-8DC9-FE57-1A77-474950F5E5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EA1EB134-979A-844C-82F7-5C23BE5A10DC}" type="slidenum">
              <a:rPr lang="en-PL" smtClean="0"/>
              <a:pPr/>
              <a:t>‹#›</a:t>
            </a:fld>
            <a:endParaRPr lang="en-PL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601017-E164-8FA1-5EC9-48CE32F6A5D0}"/>
              </a:ext>
            </a:extLst>
          </p:cNvPr>
          <p:cNvCxnSpPr/>
          <p:nvPr userDrawn="1"/>
        </p:nvCxnSpPr>
        <p:spPr>
          <a:xfrm>
            <a:off x="5819775" y="6635750"/>
            <a:ext cx="5524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19">
            <a:extLst>
              <a:ext uri="{FF2B5EF4-FFF2-40B4-BE49-F238E27FC236}">
                <a16:creationId xmlns:a16="http://schemas.microsoft.com/office/drawing/2014/main" id="{A408E47D-4D89-DDB4-F7A8-D7787F710736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4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30" r:id="rId2"/>
    <p:sldLayoutId id="2147483731" r:id="rId3"/>
    <p:sldLayoutId id="2147483650" r:id="rId4"/>
    <p:sldLayoutId id="2147483669" r:id="rId5"/>
    <p:sldLayoutId id="2147483661" r:id="rId6"/>
    <p:sldLayoutId id="2147483664" r:id="rId7"/>
    <p:sldLayoutId id="2147483726" r:id="rId8"/>
    <p:sldLayoutId id="2147483665" r:id="rId9"/>
    <p:sldLayoutId id="2147483663" r:id="rId10"/>
    <p:sldLayoutId id="2147483668" r:id="rId11"/>
    <p:sldLayoutId id="2147483662" r:id="rId12"/>
    <p:sldLayoutId id="2147483667" r:id="rId13"/>
    <p:sldLayoutId id="2147483660" r:id="rId14"/>
    <p:sldLayoutId id="2147483670" r:id="rId15"/>
    <p:sldLayoutId id="2147483671" r:id="rId16"/>
    <p:sldLayoutId id="2147483672" r:id="rId17"/>
    <p:sldLayoutId id="2147483652" r:id="rId18"/>
    <p:sldLayoutId id="2147483673" r:id="rId19"/>
    <p:sldLayoutId id="2147483725" r:id="rId20"/>
    <p:sldLayoutId id="2147483674" r:id="rId21"/>
    <p:sldLayoutId id="2147483653" r:id="rId22"/>
    <p:sldLayoutId id="2147483655" r:id="rId23"/>
    <p:sldLayoutId id="2147483656" r:id="rId24"/>
    <p:sldLayoutId id="2147483675" r:id="rId25"/>
    <p:sldLayoutId id="2147483676" r:id="rId26"/>
    <p:sldLayoutId id="2147483738" r:id="rId27"/>
    <p:sldLayoutId id="2147483739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Work Sans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3" pos="3840">
          <p15:clr>
            <a:srgbClr val="F26B43"/>
          </p15:clr>
        </p15:guide>
        <p15:guide id="4" pos="3386">
          <p15:clr>
            <a:srgbClr val="F26B43"/>
          </p15:clr>
        </p15:guide>
        <p15:guide id="5" pos="2933">
          <p15:clr>
            <a:srgbClr val="F26B43"/>
          </p15:clr>
        </p15:guide>
        <p15:guide id="6" pos="2479">
          <p15:clr>
            <a:srgbClr val="F26B43"/>
          </p15:clr>
        </p15:guide>
        <p15:guide id="7" pos="2026">
          <p15:clr>
            <a:srgbClr val="F26B43"/>
          </p15:clr>
        </p15:guide>
        <p15:guide id="8" pos="1572">
          <p15:clr>
            <a:srgbClr val="F26B43"/>
          </p15:clr>
        </p15:guide>
        <p15:guide id="9" pos="1118">
          <p15:clr>
            <a:srgbClr val="F26B43"/>
          </p15:clr>
        </p15:guide>
        <p15:guide id="10" pos="665">
          <p15:clr>
            <a:srgbClr val="F26B43"/>
          </p15:clr>
        </p15:guide>
        <p15:guide id="11" pos="211">
          <p15:clr>
            <a:srgbClr val="F26B43"/>
          </p15:clr>
        </p15:guide>
        <p15:guide id="12" pos="4294">
          <p15:clr>
            <a:srgbClr val="F26B43"/>
          </p15:clr>
        </p15:guide>
        <p15:guide id="13" pos="4747">
          <p15:clr>
            <a:srgbClr val="F26B43"/>
          </p15:clr>
        </p15:guide>
        <p15:guide id="14" pos="5201">
          <p15:clr>
            <a:srgbClr val="F26B43"/>
          </p15:clr>
        </p15:guide>
        <p15:guide id="15" pos="5654">
          <p15:clr>
            <a:srgbClr val="F26B43"/>
          </p15:clr>
        </p15:guide>
        <p15:guide id="16" pos="6108">
          <p15:clr>
            <a:srgbClr val="F26B43"/>
          </p15:clr>
        </p15:guide>
        <p15:guide id="17" pos="6562">
          <p15:clr>
            <a:srgbClr val="F26B43"/>
          </p15:clr>
        </p15:guide>
        <p15:guide id="18" pos="7015">
          <p15:clr>
            <a:srgbClr val="F26B43"/>
          </p15:clr>
        </p15:guide>
        <p15:guide id="19" pos="7469">
          <p15:clr>
            <a:srgbClr val="F26B43"/>
          </p15:clr>
        </p15:guide>
        <p15:guide id="20" orient="horz" pos="1706">
          <p15:clr>
            <a:srgbClr val="F26B43"/>
          </p15:clr>
        </p15:guide>
        <p15:guide id="21" orient="horz" pos="1253">
          <p15:clr>
            <a:srgbClr val="F26B43"/>
          </p15:clr>
        </p15:guide>
        <p15:guide id="22" orient="horz" pos="799">
          <p15:clr>
            <a:srgbClr val="F26B43"/>
          </p15:clr>
        </p15:guide>
        <p15:guide id="23" orient="horz" pos="346">
          <p15:clr>
            <a:srgbClr val="F26B43"/>
          </p15:clr>
        </p15:guide>
        <p15:guide id="24" orient="horz" pos="2614">
          <p15:clr>
            <a:srgbClr val="F26B43"/>
          </p15:clr>
        </p15:guide>
        <p15:guide id="25" orient="horz" pos="3067">
          <p15:clr>
            <a:srgbClr val="F26B43"/>
          </p15:clr>
        </p15:guide>
        <p15:guide id="26" orient="horz" pos="3521">
          <p15:clr>
            <a:srgbClr val="F26B43"/>
          </p15:clr>
        </p15:guide>
        <p15:guide id="27" orient="horz" pos="397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9A51C-D0FF-0B77-F956-70E4A689E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503911"/>
            <a:ext cx="10515600" cy="1823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88156-5534-05CD-C207-6577AB61C5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202833" y="81512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A2E1DA61-E8D6-A24E-B5A2-96E44FF8BDA2}" type="datetimeFigureOut">
              <a:rPr lang="en-PL" smtClean="0"/>
              <a:pPr/>
              <a:t>10/01/2025</a:t>
            </a:fld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80DFE-8DC9-FE57-1A77-474950F5E5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EA1EB134-979A-844C-82F7-5C23BE5A10DC}" type="slidenum">
              <a:rPr lang="en-PL" smtClean="0"/>
              <a:pPr/>
              <a:t>‹#›</a:t>
            </a:fld>
            <a:endParaRPr lang="en-PL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601017-E164-8FA1-5EC9-48CE32F6A5D0}"/>
              </a:ext>
            </a:extLst>
          </p:cNvPr>
          <p:cNvCxnSpPr/>
          <p:nvPr userDrawn="1"/>
        </p:nvCxnSpPr>
        <p:spPr>
          <a:xfrm>
            <a:off x="5819775" y="6635750"/>
            <a:ext cx="5524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19">
            <a:extLst>
              <a:ext uri="{FF2B5EF4-FFF2-40B4-BE49-F238E27FC236}">
                <a16:creationId xmlns:a16="http://schemas.microsoft.com/office/drawing/2014/main" id="{A408E47D-4D89-DDB4-F7A8-D7787F7107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4144" y="465198"/>
            <a:ext cx="4051796" cy="57348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3612AC4-550A-A5F6-635F-E9D58D5800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220" y="307056"/>
            <a:ext cx="2741758" cy="86266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532DB39-5609-295A-98EE-CA275ADD871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4066" y="328472"/>
            <a:ext cx="1670564" cy="81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97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Work Sans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pos="3386" userDrawn="1">
          <p15:clr>
            <a:srgbClr val="F26B43"/>
          </p15:clr>
        </p15:guide>
        <p15:guide id="5" pos="2933" userDrawn="1">
          <p15:clr>
            <a:srgbClr val="F26B43"/>
          </p15:clr>
        </p15:guide>
        <p15:guide id="6" pos="2479" userDrawn="1">
          <p15:clr>
            <a:srgbClr val="F26B43"/>
          </p15:clr>
        </p15:guide>
        <p15:guide id="7" pos="2026" userDrawn="1">
          <p15:clr>
            <a:srgbClr val="F26B43"/>
          </p15:clr>
        </p15:guide>
        <p15:guide id="8" pos="1572" userDrawn="1">
          <p15:clr>
            <a:srgbClr val="F26B43"/>
          </p15:clr>
        </p15:guide>
        <p15:guide id="9" pos="1118" userDrawn="1">
          <p15:clr>
            <a:srgbClr val="F26B43"/>
          </p15:clr>
        </p15:guide>
        <p15:guide id="10" pos="665" userDrawn="1">
          <p15:clr>
            <a:srgbClr val="F26B43"/>
          </p15:clr>
        </p15:guide>
        <p15:guide id="11" pos="211" userDrawn="1">
          <p15:clr>
            <a:srgbClr val="F26B43"/>
          </p15:clr>
        </p15:guide>
        <p15:guide id="12" pos="4294" userDrawn="1">
          <p15:clr>
            <a:srgbClr val="F26B43"/>
          </p15:clr>
        </p15:guide>
        <p15:guide id="13" pos="4747" userDrawn="1">
          <p15:clr>
            <a:srgbClr val="F26B43"/>
          </p15:clr>
        </p15:guide>
        <p15:guide id="14" pos="5201" userDrawn="1">
          <p15:clr>
            <a:srgbClr val="F26B43"/>
          </p15:clr>
        </p15:guide>
        <p15:guide id="15" pos="5654" userDrawn="1">
          <p15:clr>
            <a:srgbClr val="F26B43"/>
          </p15:clr>
        </p15:guide>
        <p15:guide id="16" pos="6108" userDrawn="1">
          <p15:clr>
            <a:srgbClr val="F26B43"/>
          </p15:clr>
        </p15:guide>
        <p15:guide id="17" pos="6562" userDrawn="1">
          <p15:clr>
            <a:srgbClr val="F26B43"/>
          </p15:clr>
        </p15:guide>
        <p15:guide id="18" pos="7015" userDrawn="1">
          <p15:clr>
            <a:srgbClr val="F26B43"/>
          </p15:clr>
        </p15:guide>
        <p15:guide id="19" pos="7469" userDrawn="1">
          <p15:clr>
            <a:srgbClr val="F26B43"/>
          </p15:clr>
        </p15:guide>
        <p15:guide id="20" orient="horz" pos="1706" userDrawn="1">
          <p15:clr>
            <a:srgbClr val="F26B43"/>
          </p15:clr>
        </p15:guide>
        <p15:guide id="21" orient="horz" pos="1253" userDrawn="1">
          <p15:clr>
            <a:srgbClr val="F26B43"/>
          </p15:clr>
        </p15:guide>
        <p15:guide id="22" orient="horz" pos="799" userDrawn="1">
          <p15:clr>
            <a:srgbClr val="F26B43"/>
          </p15:clr>
        </p15:guide>
        <p15:guide id="23" orient="horz" pos="346" userDrawn="1">
          <p15:clr>
            <a:srgbClr val="F26B43"/>
          </p15:clr>
        </p15:guide>
        <p15:guide id="24" orient="horz" pos="2614" userDrawn="1">
          <p15:clr>
            <a:srgbClr val="F26B43"/>
          </p15:clr>
        </p15:guide>
        <p15:guide id="25" orient="horz" pos="3067" userDrawn="1">
          <p15:clr>
            <a:srgbClr val="F26B43"/>
          </p15:clr>
        </p15:guide>
        <p15:guide id="26" orient="horz" pos="3521" userDrawn="1">
          <p15:clr>
            <a:srgbClr val="F26B43"/>
          </p15:clr>
        </p15:guide>
        <p15:guide id="27" orient="horz" pos="397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C56BAA-A2DD-A74F-8AF7-FF093818A2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715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946645-4FB1-A0CE-B894-6F201EDD6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10080625" cy="14283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9A51C-D0FF-0B77-F956-70E4A689E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8925" y="3417888"/>
            <a:ext cx="10515600" cy="2894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88156-5534-05CD-C207-6577AB61C5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202833" y="81512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A2E1DA61-E8D6-A24E-B5A2-96E44FF8BDA2}" type="datetimeFigureOut">
              <a:rPr lang="en-PL" smtClean="0"/>
              <a:pPr/>
              <a:t>10/01/2025</a:t>
            </a:fld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80DFE-8DC9-FE57-1A77-474950F5E5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EA1EB134-979A-844C-82F7-5C23BE5A10DC}" type="slidenum">
              <a:rPr lang="en-PL" smtClean="0"/>
              <a:pPr/>
              <a:t>‹#›</a:t>
            </a:fld>
            <a:endParaRPr lang="en-PL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601017-E164-8FA1-5EC9-48CE32F6A5D0}"/>
              </a:ext>
            </a:extLst>
          </p:cNvPr>
          <p:cNvCxnSpPr/>
          <p:nvPr userDrawn="1"/>
        </p:nvCxnSpPr>
        <p:spPr>
          <a:xfrm>
            <a:off x="5819775" y="6635750"/>
            <a:ext cx="5524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7BD5D-BCA0-4DB9-A835-FD13F8578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56140" y="191974"/>
            <a:ext cx="7200898" cy="289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PL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A8EC0A62-3045-31BA-1093-7597AFBE8C26}"/>
              </a:ext>
            </a:extLst>
          </p:cNvPr>
          <p:cNvSpPr/>
          <p:nvPr userDrawn="1"/>
        </p:nvSpPr>
        <p:spPr>
          <a:xfrm>
            <a:off x="0" y="0"/>
            <a:ext cx="3826276" cy="816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pic>
        <p:nvPicPr>
          <p:cNvPr id="9" name="Picture 19">
            <a:extLst>
              <a:ext uri="{FF2B5EF4-FFF2-40B4-BE49-F238E27FC236}">
                <a16:creationId xmlns:a16="http://schemas.microsoft.com/office/drawing/2014/main" id="{0983D546-196A-B80B-0DA5-99E69CD7D82B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14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727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724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Work Sans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pos="3386" userDrawn="1">
          <p15:clr>
            <a:srgbClr val="F26B43"/>
          </p15:clr>
        </p15:guide>
        <p15:guide id="5" pos="2933" userDrawn="1">
          <p15:clr>
            <a:srgbClr val="F26B43"/>
          </p15:clr>
        </p15:guide>
        <p15:guide id="6" pos="2479" userDrawn="1">
          <p15:clr>
            <a:srgbClr val="F26B43"/>
          </p15:clr>
        </p15:guide>
        <p15:guide id="7" pos="2026" userDrawn="1">
          <p15:clr>
            <a:srgbClr val="F26B43"/>
          </p15:clr>
        </p15:guide>
        <p15:guide id="8" pos="1572" userDrawn="1">
          <p15:clr>
            <a:srgbClr val="F26B43"/>
          </p15:clr>
        </p15:guide>
        <p15:guide id="9" pos="1118" userDrawn="1">
          <p15:clr>
            <a:srgbClr val="F26B43"/>
          </p15:clr>
        </p15:guide>
        <p15:guide id="10" pos="665" userDrawn="1">
          <p15:clr>
            <a:srgbClr val="F26B43"/>
          </p15:clr>
        </p15:guide>
        <p15:guide id="11" pos="211" userDrawn="1">
          <p15:clr>
            <a:srgbClr val="F26B43"/>
          </p15:clr>
        </p15:guide>
        <p15:guide id="12" pos="4294" userDrawn="1">
          <p15:clr>
            <a:srgbClr val="F26B43"/>
          </p15:clr>
        </p15:guide>
        <p15:guide id="13" pos="4747" userDrawn="1">
          <p15:clr>
            <a:srgbClr val="F26B43"/>
          </p15:clr>
        </p15:guide>
        <p15:guide id="14" pos="5201" userDrawn="1">
          <p15:clr>
            <a:srgbClr val="F26B43"/>
          </p15:clr>
        </p15:guide>
        <p15:guide id="15" pos="5654" userDrawn="1">
          <p15:clr>
            <a:srgbClr val="F26B43"/>
          </p15:clr>
        </p15:guide>
        <p15:guide id="16" pos="6108" userDrawn="1">
          <p15:clr>
            <a:srgbClr val="F26B43"/>
          </p15:clr>
        </p15:guide>
        <p15:guide id="17" pos="6562" userDrawn="1">
          <p15:clr>
            <a:srgbClr val="F26B43"/>
          </p15:clr>
        </p15:guide>
        <p15:guide id="18" pos="7015" userDrawn="1">
          <p15:clr>
            <a:srgbClr val="F26B43"/>
          </p15:clr>
        </p15:guide>
        <p15:guide id="19" pos="7469" userDrawn="1">
          <p15:clr>
            <a:srgbClr val="F26B43"/>
          </p15:clr>
        </p15:guide>
        <p15:guide id="20" orient="horz" pos="1706" userDrawn="1">
          <p15:clr>
            <a:srgbClr val="F26B43"/>
          </p15:clr>
        </p15:guide>
        <p15:guide id="21" orient="horz" pos="1253" userDrawn="1">
          <p15:clr>
            <a:srgbClr val="F26B43"/>
          </p15:clr>
        </p15:guide>
        <p15:guide id="22" orient="horz" pos="799" userDrawn="1">
          <p15:clr>
            <a:srgbClr val="F26B43"/>
          </p15:clr>
        </p15:guide>
        <p15:guide id="23" orient="horz" pos="346" userDrawn="1">
          <p15:clr>
            <a:srgbClr val="F26B43"/>
          </p15:clr>
        </p15:guide>
        <p15:guide id="24" orient="horz" pos="2614" userDrawn="1">
          <p15:clr>
            <a:srgbClr val="F26B43"/>
          </p15:clr>
        </p15:guide>
        <p15:guide id="25" orient="horz" pos="3067" userDrawn="1">
          <p15:clr>
            <a:srgbClr val="F26B43"/>
          </p15:clr>
        </p15:guide>
        <p15:guide id="26" orient="horz" pos="3521" userDrawn="1">
          <p15:clr>
            <a:srgbClr val="F26B43"/>
          </p15:clr>
        </p15:guide>
        <p15:guide id="27" orient="horz" pos="3974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C56BAA-A2DD-A74F-8AF7-FF093818A2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3F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946645-4FB1-A0CE-B894-6F201EDD6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10080625" cy="14283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9A51C-D0FF-0B77-F956-70E4A689E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8925" y="3417888"/>
            <a:ext cx="10515600" cy="2894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88156-5534-05CD-C207-6577AB61C5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202833" y="81512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A2E1DA61-E8D6-A24E-B5A2-96E44FF8BDA2}" type="datetimeFigureOut">
              <a:rPr lang="en-PL" smtClean="0"/>
              <a:pPr/>
              <a:t>10/01/2025</a:t>
            </a:fld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80DFE-8DC9-FE57-1A77-474950F5E5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EA1EB134-979A-844C-82F7-5C23BE5A10DC}" type="slidenum">
              <a:rPr lang="en-PL" smtClean="0"/>
              <a:pPr/>
              <a:t>‹#›</a:t>
            </a:fld>
            <a:endParaRPr lang="en-PL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601017-E164-8FA1-5EC9-48CE32F6A5D0}"/>
              </a:ext>
            </a:extLst>
          </p:cNvPr>
          <p:cNvCxnSpPr/>
          <p:nvPr userDrawn="1"/>
        </p:nvCxnSpPr>
        <p:spPr>
          <a:xfrm>
            <a:off x="5819775" y="6635750"/>
            <a:ext cx="5524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7BD5D-BCA0-4DB9-A835-FD13F8578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56140" y="191974"/>
            <a:ext cx="7200898" cy="289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PL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C6EAECED-7A24-0460-F242-CB4557C42662}"/>
              </a:ext>
            </a:extLst>
          </p:cNvPr>
          <p:cNvSpPr/>
          <p:nvPr userDrawn="1"/>
        </p:nvSpPr>
        <p:spPr>
          <a:xfrm>
            <a:off x="0" y="0"/>
            <a:ext cx="3826276" cy="816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pic>
        <p:nvPicPr>
          <p:cNvPr id="9" name="Picture 19">
            <a:extLst>
              <a:ext uri="{FF2B5EF4-FFF2-40B4-BE49-F238E27FC236}">
                <a16:creationId xmlns:a16="http://schemas.microsoft.com/office/drawing/2014/main" id="{953E7AA9-677D-B498-BCAA-C9F13E1E2184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37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28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23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Work Sans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pos="3386" userDrawn="1">
          <p15:clr>
            <a:srgbClr val="F26B43"/>
          </p15:clr>
        </p15:guide>
        <p15:guide id="5" pos="2933" userDrawn="1">
          <p15:clr>
            <a:srgbClr val="F26B43"/>
          </p15:clr>
        </p15:guide>
        <p15:guide id="6" pos="2479" userDrawn="1">
          <p15:clr>
            <a:srgbClr val="F26B43"/>
          </p15:clr>
        </p15:guide>
        <p15:guide id="7" pos="2026" userDrawn="1">
          <p15:clr>
            <a:srgbClr val="F26B43"/>
          </p15:clr>
        </p15:guide>
        <p15:guide id="8" pos="1572" userDrawn="1">
          <p15:clr>
            <a:srgbClr val="F26B43"/>
          </p15:clr>
        </p15:guide>
        <p15:guide id="9" pos="1118" userDrawn="1">
          <p15:clr>
            <a:srgbClr val="F26B43"/>
          </p15:clr>
        </p15:guide>
        <p15:guide id="10" pos="665" userDrawn="1">
          <p15:clr>
            <a:srgbClr val="F26B43"/>
          </p15:clr>
        </p15:guide>
        <p15:guide id="11" pos="211" userDrawn="1">
          <p15:clr>
            <a:srgbClr val="F26B43"/>
          </p15:clr>
        </p15:guide>
        <p15:guide id="12" pos="4294" userDrawn="1">
          <p15:clr>
            <a:srgbClr val="F26B43"/>
          </p15:clr>
        </p15:guide>
        <p15:guide id="13" pos="4747" userDrawn="1">
          <p15:clr>
            <a:srgbClr val="F26B43"/>
          </p15:clr>
        </p15:guide>
        <p15:guide id="14" pos="5201" userDrawn="1">
          <p15:clr>
            <a:srgbClr val="F26B43"/>
          </p15:clr>
        </p15:guide>
        <p15:guide id="15" pos="5654" userDrawn="1">
          <p15:clr>
            <a:srgbClr val="F26B43"/>
          </p15:clr>
        </p15:guide>
        <p15:guide id="16" pos="6108" userDrawn="1">
          <p15:clr>
            <a:srgbClr val="F26B43"/>
          </p15:clr>
        </p15:guide>
        <p15:guide id="17" pos="6562" userDrawn="1">
          <p15:clr>
            <a:srgbClr val="F26B43"/>
          </p15:clr>
        </p15:guide>
        <p15:guide id="18" pos="7015" userDrawn="1">
          <p15:clr>
            <a:srgbClr val="F26B43"/>
          </p15:clr>
        </p15:guide>
        <p15:guide id="19" pos="7469" userDrawn="1">
          <p15:clr>
            <a:srgbClr val="F26B43"/>
          </p15:clr>
        </p15:guide>
        <p15:guide id="20" orient="horz" pos="1706" userDrawn="1">
          <p15:clr>
            <a:srgbClr val="F26B43"/>
          </p15:clr>
        </p15:guide>
        <p15:guide id="21" orient="horz" pos="1253" userDrawn="1">
          <p15:clr>
            <a:srgbClr val="F26B43"/>
          </p15:clr>
        </p15:guide>
        <p15:guide id="22" orient="horz" pos="799" userDrawn="1">
          <p15:clr>
            <a:srgbClr val="F26B43"/>
          </p15:clr>
        </p15:guide>
        <p15:guide id="23" orient="horz" pos="346" userDrawn="1">
          <p15:clr>
            <a:srgbClr val="F26B43"/>
          </p15:clr>
        </p15:guide>
        <p15:guide id="24" orient="horz" pos="2614" userDrawn="1">
          <p15:clr>
            <a:srgbClr val="F26B43"/>
          </p15:clr>
        </p15:guide>
        <p15:guide id="25" orient="horz" pos="3067" userDrawn="1">
          <p15:clr>
            <a:srgbClr val="F26B43"/>
          </p15:clr>
        </p15:guide>
        <p15:guide id="26" orient="horz" pos="3521" userDrawn="1">
          <p15:clr>
            <a:srgbClr val="F26B43"/>
          </p15:clr>
        </p15:guide>
        <p15:guide id="27" orient="horz" pos="3974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4">
            <a:extLst>
              <a:ext uri="{FF2B5EF4-FFF2-40B4-BE49-F238E27FC236}">
                <a16:creationId xmlns:a16="http://schemas.microsoft.com/office/drawing/2014/main" id="{F912703D-071B-97B6-B339-487884D20F30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49B3CD57-63BA-DADB-2CA9-BF9109C1692F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72E6879F-E269-FB5A-0927-EA5AF3CEAD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090" y="1281430"/>
            <a:ext cx="7098089" cy="1851547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50A5C64-F939-2B41-8419-9B25599394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597" y="3547470"/>
            <a:ext cx="4075813" cy="1282411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0ABB0E6C-DE6C-122B-AF3C-54ABA4DEDFA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48863" y="3598809"/>
            <a:ext cx="2483409" cy="120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5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946645-4FB1-A0CE-B894-6F201EDD6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10080625" cy="874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9A51C-D0FF-0B77-F956-70E4A689E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8" y="2434203"/>
            <a:ext cx="10080625" cy="3874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88156-5534-05CD-C207-6577AB61C5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202833" y="81512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fld id="{A2E1DA61-E8D6-A24E-B5A2-96E44FF8BDA2}" type="datetimeFigureOut">
              <a:rPr lang="x-none" smtClean="0"/>
              <a:pPr/>
              <a:t>1.10.2025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7BD5D-BCA0-4DB9-A835-FD13F8578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56140" y="191974"/>
            <a:ext cx="7200898" cy="289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80DFE-8DC9-FE57-1A77-474950F5E5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fld id="{EA1EB134-979A-844C-82F7-5C23BE5A10DC}" type="slidenum">
              <a:rPr lang="x-none" smtClean="0"/>
              <a:pPr/>
              <a:t>‹#›</a:t>
            </a:fld>
            <a:endParaRPr lang="x-none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601017-E164-8FA1-5EC9-48CE32F6A5D0}"/>
              </a:ext>
            </a:extLst>
          </p:cNvPr>
          <p:cNvCxnSpPr/>
          <p:nvPr userDrawn="1"/>
        </p:nvCxnSpPr>
        <p:spPr>
          <a:xfrm>
            <a:off x="5819775" y="6635750"/>
            <a:ext cx="5524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19">
            <a:extLst>
              <a:ext uri="{FF2B5EF4-FFF2-40B4-BE49-F238E27FC236}">
                <a16:creationId xmlns:a16="http://schemas.microsoft.com/office/drawing/2014/main" id="{A408E47D-4D89-DDB4-F7A8-D7787F710736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79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  <p:sldLayoutId id="2147483761" r:id="rId21"/>
    <p:sldLayoutId id="2147483762" r:id="rId22"/>
    <p:sldLayoutId id="2147483763" r:id="rId23"/>
    <p:sldLayoutId id="2147483764" r:id="rId24"/>
    <p:sldLayoutId id="2147483765" r:id="rId25"/>
    <p:sldLayoutId id="2147483766" r:id="rId26"/>
    <p:sldLayoutId id="2147483768" r:id="rId27"/>
    <p:sldLayoutId id="2147483769" r:id="rId28"/>
    <p:sldLayoutId id="2147483770" r:id="rId29"/>
    <p:sldLayoutId id="2147483771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Work Sans" pitchFamily="2" charset="-18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100000"/>
        </a:lnSpc>
        <a:spcBef>
          <a:spcPts val="1000"/>
        </a:spcBef>
        <a:buClr>
          <a:srgbClr val="D7153A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500"/>
        </a:spcBef>
        <a:buClr>
          <a:srgbClr val="D7153A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500"/>
        </a:spcBef>
        <a:buClr>
          <a:srgbClr val="D7153A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500"/>
        </a:spcBef>
        <a:buClr>
          <a:srgbClr val="D7153A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500"/>
        </a:spcBef>
        <a:buClr>
          <a:srgbClr val="D7153A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3" pos="3840">
          <p15:clr>
            <a:srgbClr val="F26B43"/>
          </p15:clr>
        </p15:guide>
        <p15:guide id="4" pos="3386">
          <p15:clr>
            <a:srgbClr val="F26B43"/>
          </p15:clr>
        </p15:guide>
        <p15:guide id="5" pos="2933">
          <p15:clr>
            <a:srgbClr val="F26B43"/>
          </p15:clr>
        </p15:guide>
        <p15:guide id="6" pos="2479">
          <p15:clr>
            <a:srgbClr val="F26B43"/>
          </p15:clr>
        </p15:guide>
        <p15:guide id="7" pos="2026">
          <p15:clr>
            <a:srgbClr val="F26B43"/>
          </p15:clr>
        </p15:guide>
        <p15:guide id="8" pos="1572">
          <p15:clr>
            <a:srgbClr val="F26B43"/>
          </p15:clr>
        </p15:guide>
        <p15:guide id="9" pos="1118">
          <p15:clr>
            <a:srgbClr val="F26B43"/>
          </p15:clr>
        </p15:guide>
        <p15:guide id="10" pos="665">
          <p15:clr>
            <a:srgbClr val="F26B43"/>
          </p15:clr>
        </p15:guide>
        <p15:guide id="11" pos="211">
          <p15:clr>
            <a:srgbClr val="F26B43"/>
          </p15:clr>
        </p15:guide>
        <p15:guide id="12" pos="4294">
          <p15:clr>
            <a:srgbClr val="F26B43"/>
          </p15:clr>
        </p15:guide>
        <p15:guide id="13" pos="4747">
          <p15:clr>
            <a:srgbClr val="F26B43"/>
          </p15:clr>
        </p15:guide>
        <p15:guide id="14" pos="5201">
          <p15:clr>
            <a:srgbClr val="F26B43"/>
          </p15:clr>
        </p15:guide>
        <p15:guide id="15" pos="5654">
          <p15:clr>
            <a:srgbClr val="F26B43"/>
          </p15:clr>
        </p15:guide>
        <p15:guide id="16" pos="6108">
          <p15:clr>
            <a:srgbClr val="F26B43"/>
          </p15:clr>
        </p15:guide>
        <p15:guide id="17" pos="6562">
          <p15:clr>
            <a:srgbClr val="F26B43"/>
          </p15:clr>
        </p15:guide>
        <p15:guide id="18" pos="7015">
          <p15:clr>
            <a:srgbClr val="F26B43"/>
          </p15:clr>
        </p15:guide>
        <p15:guide id="19" pos="7469">
          <p15:clr>
            <a:srgbClr val="F26B43"/>
          </p15:clr>
        </p15:guide>
        <p15:guide id="20" orient="horz" pos="1706">
          <p15:clr>
            <a:srgbClr val="F26B43"/>
          </p15:clr>
        </p15:guide>
        <p15:guide id="21" orient="horz" pos="1253">
          <p15:clr>
            <a:srgbClr val="F26B43"/>
          </p15:clr>
        </p15:guide>
        <p15:guide id="22" orient="horz" pos="799">
          <p15:clr>
            <a:srgbClr val="F26B43"/>
          </p15:clr>
        </p15:guide>
        <p15:guide id="23" orient="horz" pos="346">
          <p15:clr>
            <a:srgbClr val="F26B43"/>
          </p15:clr>
        </p15:guide>
        <p15:guide id="24" orient="horz" pos="2614">
          <p15:clr>
            <a:srgbClr val="F26B43"/>
          </p15:clr>
        </p15:guide>
        <p15:guide id="25" orient="horz" pos="3067">
          <p15:clr>
            <a:srgbClr val="F26B43"/>
          </p15:clr>
        </p15:guide>
        <p15:guide id="26" orient="horz" pos="3521">
          <p15:clr>
            <a:srgbClr val="F26B43"/>
          </p15:clr>
        </p15:guide>
        <p15:guide id="27" orient="horz" pos="3974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C56BAA-A2DD-A74F-8AF7-FF093818A2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715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946645-4FB1-A0CE-B894-6F201EDD6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10080625" cy="1428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9A51C-D0FF-0B77-F956-70E4A689E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8925" y="3417888"/>
            <a:ext cx="10515600" cy="2894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88156-5534-05CD-C207-6577AB61C5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202833" y="81512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fld id="{A2E1DA61-E8D6-A24E-B5A2-96E44FF8BDA2}" type="datetimeFigureOut">
              <a:rPr lang="x-none" smtClean="0"/>
              <a:pPr/>
              <a:t>1.10.2025</a:t>
            </a:fld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80DFE-8DC9-FE57-1A77-474950F5E5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bg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fld id="{EA1EB134-979A-844C-82F7-5C23BE5A10DC}" type="slidenum">
              <a:rPr lang="x-none" smtClean="0"/>
              <a:pPr/>
              <a:t>‹#›</a:t>
            </a:fld>
            <a:endParaRPr lang="x-none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601017-E164-8FA1-5EC9-48CE32F6A5D0}"/>
              </a:ext>
            </a:extLst>
          </p:cNvPr>
          <p:cNvCxnSpPr/>
          <p:nvPr userDrawn="1"/>
        </p:nvCxnSpPr>
        <p:spPr>
          <a:xfrm>
            <a:off x="5819775" y="6635750"/>
            <a:ext cx="5524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7BD5D-BCA0-4DB9-A835-FD13F8578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56140" y="191974"/>
            <a:ext cx="7200898" cy="289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endParaRPr lang="x-none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A8EC0A62-3045-31BA-1093-7597AFBE8C26}"/>
              </a:ext>
            </a:extLst>
          </p:cNvPr>
          <p:cNvSpPr/>
          <p:nvPr userDrawn="1"/>
        </p:nvSpPr>
        <p:spPr>
          <a:xfrm>
            <a:off x="0" y="0"/>
            <a:ext cx="3826276" cy="816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9" name="Picture 19">
            <a:extLst>
              <a:ext uri="{FF2B5EF4-FFF2-40B4-BE49-F238E27FC236}">
                <a16:creationId xmlns:a16="http://schemas.microsoft.com/office/drawing/2014/main" id="{0983D546-196A-B80B-0DA5-99E69CD7D82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48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  <p:sldLayoutId id="2147483791" r:id="rId19"/>
    <p:sldLayoutId id="2147483792" r:id="rId20"/>
    <p:sldLayoutId id="2147483793" r:id="rId21"/>
    <p:sldLayoutId id="2147483794" r:id="rId22"/>
    <p:sldLayoutId id="2147483795" r:id="rId23"/>
    <p:sldLayoutId id="2147483796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Work Sans" pitchFamily="2" charset="-18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Open Sans Light" panose="020B0606030504020204" pitchFamily="34" charset="0"/>
          <a:ea typeface="Open Sans Light" panose="020B0606030504020204" pitchFamily="34" charset="0"/>
          <a:cs typeface="Open Sans Light" panose="020B0606030504020204" pitchFamily="34" charset="0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bg1"/>
          </a:solidFill>
          <a:latin typeface="Open Sans Light" panose="020B0606030504020204" pitchFamily="34" charset="0"/>
          <a:ea typeface="Open Sans Light" panose="020B0606030504020204" pitchFamily="34" charset="0"/>
          <a:cs typeface="Open Sans Light" panose="020B0606030504020204" pitchFamily="34" charset="0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bg1"/>
          </a:solidFill>
          <a:latin typeface="Open Sans Light" panose="020B0606030504020204" pitchFamily="34" charset="0"/>
          <a:ea typeface="Open Sans Light" panose="020B0606030504020204" pitchFamily="34" charset="0"/>
          <a:cs typeface="Open Sans Light" panose="020B0606030504020204" pitchFamily="34" charset="0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Open Sans Light" panose="020B0606030504020204" pitchFamily="34" charset="0"/>
          <a:ea typeface="Open Sans Light" panose="020B0606030504020204" pitchFamily="34" charset="0"/>
          <a:cs typeface="Open Sans Light" panose="020B0606030504020204" pitchFamily="34" charset="0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Open Sans Light" panose="020B0606030504020204" pitchFamily="34" charset="0"/>
          <a:ea typeface="Open Sans Light" panose="020B0606030504020204" pitchFamily="34" charset="0"/>
          <a:cs typeface="Open Sans Light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3" pos="3840">
          <p15:clr>
            <a:srgbClr val="F26B43"/>
          </p15:clr>
        </p15:guide>
        <p15:guide id="4" pos="3386">
          <p15:clr>
            <a:srgbClr val="F26B43"/>
          </p15:clr>
        </p15:guide>
        <p15:guide id="5" pos="2933">
          <p15:clr>
            <a:srgbClr val="F26B43"/>
          </p15:clr>
        </p15:guide>
        <p15:guide id="6" pos="2479">
          <p15:clr>
            <a:srgbClr val="F26B43"/>
          </p15:clr>
        </p15:guide>
        <p15:guide id="7" pos="2026">
          <p15:clr>
            <a:srgbClr val="F26B43"/>
          </p15:clr>
        </p15:guide>
        <p15:guide id="8" pos="1572">
          <p15:clr>
            <a:srgbClr val="F26B43"/>
          </p15:clr>
        </p15:guide>
        <p15:guide id="9" pos="1118">
          <p15:clr>
            <a:srgbClr val="F26B43"/>
          </p15:clr>
        </p15:guide>
        <p15:guide id="10" pos="665">
          <p15:clr>
            <a:srgbClr val="F26B43"/>
          </p15:clr>
        </p15:guide>
        <p15:guide id="11" pos="211">
          <p15:clr>
            <a:srgbClr val="F26B43"/>
          </p15:clr>
        </p15:guide>
        <p15:guide id="12" pos="4294">
          <p15:clr>
            <a:srgbClr val="F26B43"/>
          </p15:clr>
        </p15:guide>
        <p15:guide id="13" pos="4747">
          <p15:clr>
            <a:srgbClr val="F26B43"/>
          </p15:clr>
        </p15:guide>
        <p15:guide id="14" pos="5201">
          <p15:clr>
            <a:srgbClr val="F26B43"/>
          </p15:clr>
        </p15:guide>
        <p15:guide id="15" pos="5654">
          <p15:clr>
            <a:srgbClr val="F26B43"/>
          </p15:clr>
        </p15:guide>
        <p15:guide id="16" pos="6108">
          <p15:clr>
            <a:srgbClr val="F26B43"/>
          </p15:clr>
        </p15:guide>
        <p15:guide id="17" pos="6562">
          <p15:clr>
            <a:srgbClr val="F26B43"/>
          </p15:clr>
        </p15:guide>
        <p15:guide id="18" pos="7015">
          <p15:clr>
            <a:srgbClr val="F26B43"/>
          </p15:clr>
        </p15:guide>
        <p15:guide id="19" pos="7469">
          <p15:clr>
            <a:srgbClr val="F26B43"/>
          </p15:clr>
        </p15:guide>
        <p15:guide id="20" orient="horz" pos="1706">
          <p15:clr>
            <a:srgbClr val="F26B43"/>
          </p15:clr>
        </p15:guide>
        <p15:guide id="21" orient="horz" pos="1253">
          <p15:clr>
            <a:srgbClr val="F26B43"/>
          </p15:clr>
        </p15:guide>
        <p15:guide id="22" orient="horz" pos="799">
          <p15:clr>
            <a:srgbClr val="F26B43"/>
          </p15:clr>
        </p15:guide>
        <p15:guide id="23" orient="horz" pos="346">
          <p15:clr>
            <a:srgbClr val="F26B43"/>
          </p15:clr>
        </p15:guide>
        <p15:guide id="24" orient="horz" pos="2614">
          <p15:clr>
            <a:srgbClr val="F26B43"/>
          </p15:clr>
        </p15:guide>
        <p15:guide id="25" orient="horz" pos="3067">
          <p15:clr>
            <a:srgbClr val="F26B43"/>
          </p15:clr>
        </p15:guide>
        <p15:guide id="26" orient="horz" pos="3521">
          <p15:clr>
            <a:srgbClr val="F26B43"/>
          </p15:clr>
        </p15:guide>
        <p15:guide id="27" orient="horz" pos="397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sparciemiast.pl/wp-content/uploads/2024/12/Skutki-finansowe-dla-lat-przyszlych.pdf" TargetMode="Externa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ixabay.com/pl/illustrations/znak-zapytania-dlaczego-pytanie-1829459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ixabay.com/pl/illustrations/znak-zapytania-dlaczego-pytanie-1829459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28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sparciemiast.pl/" TargetMode="Externa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ixabay.com/pl/illustrations/znak-zapytania-dlaczego-pytanie-1829459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gramszwajcarski.gov.pl/media/156202/zal13.pdf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406DA-4A79-1FD9-7D4A-D2E42E470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BEBB5E23-8D09-4307-B1AC-FCEA59010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2" y="0"/>
            <a:ext cx="12134475" cy="6858000"/>
          </a:xfrm>
          <a:prstGeom prst="rect">
            <a:avLst/>
          </a:prstGeom>
        </p:spPr>
      </p:pic>
      <p:sp>
        <p:nvSpPr>
          <p:cNvPr id="11" name="Subtitle 3">
            <a:extLst>
              <a:ext uri="{FF2B5EF4-FFF2-40B4-BE49-F238E27FC236}">
                <a16:creationId xmlns:a16="http://schemas.microsoft.com/office/drawing/2014/main" id="{7E186B13-ED70-F64B-6F74-DD141679DC61}"/>
              </a:ext>
            </a:extLst>
          </p:cNvPr>
          <p:cNvSpPr txBox="1">
            <a:spLocks/>
          </p:cNvSpPr>
          <p:nvPr/>
        </p:nvSpPr>
        <p:spPr>
          <a:xfrm>
            <a:off x="1143217" y="1391687"/>
            <a:ext cx="4571783" cy="1495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linia tematyczna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MIASTO W DZIAŁANIU</a:t>
            </a:r>
            <a:endParaRPr kumimoji="0" lang="en-PL" sz="18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Subtitle 3">
            <a:extLst>
              <a:ext uri="{FF2B5EF4-FFF2-40B4-BE49-F238E27FC236}">
                <a16:creationId xmlns:a16="http://schemas.microsoft.com/office/drawing/2014/main" id="{B313AAEE-AB18-D982-1DB3-BE465C5700D0}"/>
              </a:ext>
            </a:extLst>
          </p:cNvPr>
          <p:cNvSpPr txBox="1">
            <a:spLocks/>
          </p:cNvSpPr>
          <p:nvPr/>
        </p:nvSpPr>
        <p:spPr>
          <a:xfrm>
            <a:off x="1143218" y="2312934"/>
            <a:ext cx="5333784" cy="17823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pl-PL" sz="2800" b="1" dirty="0">
                <a:latin typeface="Work Sans"/>
                <a:ea typeface="Open Sans"/>
                <a:cs typeface="Open Sans"/>
              </a:rPr>
              <a:t>Skuteczne planowanie budżetu i finansowanie projektu</a:t>
            </a:r>
            <a:endParaRPr lang="pl-PL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Work Sans"/>
              <a:ea typeface="Open Sans"/>
              <a:cs typeface="Open Sans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C8786EF-1846-7273-CA43-64ACFC8B5992}"/>
              </a:ext>
            </a:extLst>
          </p:cNvPr>
          <p:cNvSpPr txBox="1">
            <a:spLocks/>
          </p:cNvSpPr>
          <p:nvPr/>
        </p:nvSpPr>
        <p:spPr>
          <a:xfrm>
            <a:off x="1143217" y="5398621"/>
            <a:ext cx="6055869" cy="472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02 października 2025 r., godz.10.00 – 12.00 ONLINE</a:t>
            </a:r>
            <a:endParaRPr kumimoji="0" lang="en-PL" sz="18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768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E676F0-ED7E-4298-84F3-EA287B32C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Konsekwencje zmian w systemie finansów publicznych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7ADF715-6904-4695-940F-2192201EB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9" y="2969337"/>
            <a:ext cx="10080624" cy="3616657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konieczność adaptacji budżetów lokalnych do nowych uwarunkowań finansowych,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wydłużenie „poluzowania” reguły finansowania deficytu operacyjnego na lata 2026-2029 tzw. przychodami z wolnych środków,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w latach 2024-2029 relacja, o której mowa w art. 243 ust. 1, może nie być zachowana, jeżeli prognozowana łączna kwota długu jednostki samorządu terytorialnego na koniec danego roku nie przekroczy 100 % planowanych dochodów ogółem tej jednostki w tym roku budżetowym, pomniejszonych o planowane kwoty dotacji i środków o podobnym charakterze oraz powiększonych o przychody z tytułów określonych w art. 217 ust. 2 pkt 4-8 nieprzeznaczone na sfinansowanie deficytu budżetowego,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niezachowanie w latach 2024-2029 relacji, o której mowa w art. 243 ust. 1, </a:t>
            </a:r>
            <a:r>
              <a:rPr lang="pl-PL" b="1" dirty="0">
                <a:solidFill>
                  <a:srgbClr val="D7153A"/>
                </a:solidFill>
              </a:rPr>
              <a:t>nie może zagrażać realizacji zadań publicznych</a:t>
            </a:r>
            <a:r>
              <a:rPr lang="pl-PL" dirty="0"/>
              <a:t> przez jednostkę samorządu terytorialnego w roku budżetowym i latach następnych. Regionalna izba obrachunkowa, wydając opinie, o których mowa w art. 91 ust. 2, art. 230 ust. 3 i 4 oraz art. 246, ocenia również wpływ niezachowania tej relacji na realizację zadań publicznych.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39319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187BE-BCFD-C2DE-57DF-E3F846521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2">
            <a:extLst>
              <a:ext uri="{FF2B5EF4-FFF2-40B4-BE49-F238E27FC236}">
                <a16:creationId xmlns:a16="http://schemas.microsoft.com/office/drawing/2014/main" id="{42C9AE13-1FEF-07A6-6CD1-F7B6995E33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5688" y="1268414"/>
            <a:ext cx="10080625" cy="872114"/>
          </a:xfrm>
        </p:spPr>
        <p:txBody>
          <a:bodyPr>
            <a:noAutofit/>
          </a:bodyPr>
          <a:lstStyle/>
          <a:p>
            <a:pPr lvl="0"/>
            <a:r>
              <a:rPr lang="pl-PL" sz="3200" dirty="0"/>
              <a:t>Wyzwania dla skutecznego planowania finansowego w świetle obowiązującego stanu prawnego</a:t>
            </a:r>
            <a:endParaRPr lang="pl-PL" sz="3200" dirty="0">
              <a:latin typeface="Work Sans" pitchFamily="2"/>
            </a:endParaRPr>
          </a:p>
        </p:txBody>
      </p:sp>
      <p:sp>
        <p:nvSpPr>
          <p:cNvPr id="3" name="Podtytuł 3">
            <a:extLst>
              <a:ext uri="{FF2B5EF4-FFF2-40B4-BE49-F238E27FC236}">
                <a16:creationId xmlns:a16="http://schemas.microsoft.com/office/drawing/2014/main" id="{AA82ED68-18A0-11FC-ADD7-2C4A7E62920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55688" y="2331606"/>
            <a:ext cx="10080624" cy="405843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zabezpieczenie wkładu własnego na planowane działania (np. w związku z pomocą publiczną lub pokryciem VAT),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sposób przekazania środków finansowych w projektach grantowych,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klasyfikacja budżetowa,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uchwały okołobudżetowe,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spełnienie relacji związanych ze spłatą i obsługą długu (z art. 243 ustawy o finansach publicznych),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identyfikacja potencjalnych </a:t>
            </a:r>
            <a:r>
              <a:rPr lang="pl-PL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ryzyk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 odchyleń od zakładanego planu,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uwzględnienie środków finansowych w celu zapewnienia trwałości projektu (jeśli są wymagane),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efektywna komunikacja pomiędzy zespołem projektowym a służbami finansowymi.</a:t>
            </a:r>
          </a:p>
          <a:p>
            <a:endParaRPr lang="pl-PL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266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08C46-073B-8BBD-3661-188CD8ABF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B8AC635B-467C-A627-F865-C5265DD220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9626" y="1834159"/>
            <a:ext cx="6486397" cy="1555453"/>
          </a:xfrm>
        </p:spPr>
        <p:txBody>
          <a:bodyPr>
            <a:noAutofit/>
          </a:bodyPr>
          <a:lstStyle/>
          <a:p>
            <a:pPr lvl="0">
              <a:lnSpc>
                <a:spcPct val="130000"/>
              </a:lnSpc>
            </a:pPr>
            <a:r>
              <a:rPr lang="pl-PL" sz="3600" dirty="0"/>
              <a:t>Część 2 </a:t>
            </a:r>
            <a:br>
              <a:rPr lang="pl-PL" sz="3600" dirty="0"/>
            </a:br>
            <a:r>
              <a:rPr lang="pl-PL" sz="3600" dirty="0"/>
              <a:t>Zdolność do finansowania projektu</a:t>
            </a:r>
            <a:br>
              <a:rPr lang="pl-PL" sz="2400" dirty="0"/>
            </a:br>
            <a:br>
              <a:rPr lang="pl-PL" sz="2400" dirty="0"/>
            </a:br>
            <a:br>
              <a:rPr lang="pl-PL" sz="2400" dirty="0"/>
            </a:br>
            <a:endParaRPr lang="pl-PL" sz="2400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F3E8BCF-C207-A0E9-29A7-C1BE52863D2E}"/>
              </a:ext>
            </a:extLst>
          </p:cNvPr>
          <p:cNvSpPr txBox="1">
            <a:spLocks/>
          </p:cNvSpPr>
          <p:nvPr/>
        </p:nvSpPr>
        <p:spPr>
          <a:xfrm>
            <a:off x="7479737" y="6347009"/>
            <a:ext cx="2871788" cy="5641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4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Wiesława Kwiatkowska</a:t>
            </a:r>
            <a:endParaRPr lang="x-none" sz="1400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Text Placeholder 2" descr="sylwetki doradców ZMP">
            <a:extLst>
              <a:ext uri="{FF2B5EF4-FFF2-40B4-BE49-F238E27FC236}">
                <a16:creationId xmlns:a16="http://schemas.microsoft.com/office/drawing/2014/main" id="{75AF027C-EAD4-40EE-8FED-CC565D61A5F3}"/>
              </a:ext>
            </a:extLst>
          </p:cNvPr>
          <p:cNvSpPr txBox="1">
            <a:spLocks/>
          </p:cNvSpPr>
          <p:nvPr/>
        </p:nvSpPr>
        <p:spPr>
          <a:xfrm>
            <a:off x="7479737" y="3186312"/>
            <a:ext cx="2871788" cy="5641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4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Daniel Budzeń</a:t>
            </a:r>
            <a:endParaRPr lang="x-none" sz="1400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6" name="Symbol zastępczy obrazu 27" descr="sylwetki doradców ZMP">
            <a:extLst>
              <a:ext uri="{FF2B5EF4-FFF2-40B4-BE49-F238E27FC236}">
                <a16:creationId xmlns:a16="http://schemas.microsoft.com/office/drawing/2014/main" id="{953FB82F-FBC1-4DD4-A7FE-AC1FF76B7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731" y="972313"/>
            <a:ext cx="2283800" cy="22915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8" name="Symbol zastępczy obrazu 27" descr="sylwetki doradców ZMP">
            <a:extLst>
              <a:ext uri="{FF2B5EF4-FFF2-40B4-BE49-F238E27FC236}">
                <a16:creationId xmlns:a16="http://schemas.microsoft.com/office/drawing/2014/main" id="{6EC468B1-9AA1-42B0-9EAA-BD2C8F7223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9" t="2987" r="21182" b="4695"/>
          <a:stretch/>
        </p:blipFill>
        <p:spPr>
          <a:xfrm>
            <a:off x="7773731" y="3957919"/>
            <a:ext cx="2285401" cy="228402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19462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descr="- Analiza skutków finansowych dla budżetów lat przyszłych">
            <a:extLst>
              <a:ext uri="{FF2B5EF4-FFF2-40B4-BE49-F238E27FC236}">
                <a16:creationId xmlns:a16="http://schemas.microsoft.com/office/drawing/2014/main" id="{DB67E640-9EAB-4FBC-A043-5F01626B0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Poradnik - Analiza skutków finansowych dla budżetów lat przyszłych</a:t>
            </a:r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133DE67B-E116-4AB4-BD6E-DF2BD97E16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znaczenie prognozowania skutków finansowych w budżetach lat przyszłych,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identyfikacja nakładów i źródeł ich finansowania,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ocena, zdolności do finansowania nowego działania,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/>
              <a:t>case</a:t>
            </a:r>
            <a:r>
              <a:rPr lang="pl-PL" dirty="0"/>
              <a:t> </a:t>
            </a:r>
            <a:r>
              <a:rPr lang="pl-PL" dirty="0" err="1"/>
              <a:t>study</a:t>
            </a:r>
            <a:r>
              <a:rPr lang="pl-PL" dirty="0"/>
              <a:t> - Projekt: „Bezpieczne, zdrowe i czyste Przykładowo”,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link do dokumentu: </a:t>
            </a:r>
            <a:r>
              <a:rPr lang="pl-PL" dirty="0">
                <a:hlinkClick r:id="rId2"/>
              </a:rPr>
              <a:t>https://wsparciemiast.pl/wp-content/uploads/2024/12/Skutki-finansowe-dla-lat-przyszlych.pdf</a:t>
            </a:r>
            <a:r>
              <a:rPr lang="pl-PL" dirty="0"/>
              <a:t>.</a:t>
            </a:r>
          </a:p>
        </p:txBody>
      </p:sp>
      <p:pic>
        <p:nvPicPr>
          <p:cNvPr id="15" name="Symbol zastępczy obrazu 14" descr="Poradnik - - Analiza skutków finansowych dla budżetów lat przyszłych, okładka poradnika">
            <a:extLst>
              <a:ext uri="{FF2B5EF4-FFF2-40B4-BE49-F238E27FC236}">
                <a16:creationId xmlns:a16="http://schemas.microsoft.com/office/drawing/2014/main" id="{B2337B0B-EB48-4CD1-82F2-5AF5785396D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5582" r="558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64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37CC6A-F07E-4509-B67C-CE4612382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Zdolność do finansowania projektu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5B7FD90-DFFD-4ED9-A912-9FFC6EC9F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ocena zdolności do finansowania projektu w oderwaniu od budżetu całego miasta,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podjęcie próby uwzględnienia potencjalnych </a:t>
            </a:r>
            <a:r>
              <a:rPr lang="pl-PL" dirty="0" err="1"/>
              <a:t>ryzyk</a:t>
            </a:r>
            <a:r>
              <a:rPr lang="pl-PL" dirty="0"/>
              <a:t>, skutkujących m.in. koniecznością zabezpieczenia wkładu własnego, który wcześniej nie był planowany (np. w związku z wystąpieniem pomocy publicznej lub niekwalifikowalnego VAT),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identyfikacja partnerów projektu wraz ze sposobem przekazywania środków finansowych (przy udziale służb finansowych),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każdorazowe przypisanie źródeł finansowania szacowanych nakładów finansowych,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przeprowadzenie symulacji wpływu planowanego projektu na finanse miasta (uwzględniając okres realizacji i zapewnienia trwałości projektu).</a:t>
            </a:r>
          </a:p>
        </p:txBody>
      </p:sp>
    </p:spTree>
    <p:extLst>
      <p:ext uri="{BB962C8B-B14F-4D97-AF65-F5344CB8AC3E}">
        <p14:creationId xmlns:p14="http://schemas.microsoft.com/office/powerpoint/2010/main" val="1481643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250B0269-2EC8-4938-B30F-96D1076AB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Źródła finansowania wkładu własnego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3AAB3A90-6B2D-429A-B205-73E5D698D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określenie niezbędnych nakładów finansowych w fazie realizacji i zapewnienia trwałości projektu,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ustalenie możliwych realnych źródeł finansowania dla planowanych nakładów,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oszacowanie potencjalnych skutków finansowych w przypadku skorzystania ze zwrotnych źródeł finansowania (np. koszty obsługi długu, poręczenia i gwarancje, podatek od czynności cywilnoprawnych),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D7153A"/>
                </a:solidFill>
              </a:rPr>
              <a:t>weryfikacja przyjętych założeń ze służbami finansowymi.</a:t>
            </a:r>
          </a:p>
        </p:txBody>
      </p:sp>
    </p:spTree>
    <p:extLst>
      <p:ext uri="{BB962C8B-B14F-4D97-AF65-F5344CB8AC3E}">
        <p14:creationId xmlns:p14="http://schemas.microsoft.com/office/powerpoint/2010/main" val="1763105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003FAD-9B5F-45F6-A572-A29259963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Przykładowe skutki finansowe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27EF0F60-D554-473D-A75C-0B5A7DEEE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8" y="1989138"/>
            <a:ext cx="4680744" cy="823912"/>
          </a:xfrm>
        </p:spPr>
        <p:txBody>
          <a:bodyPr/>
          <a:lstStyle/>
          <a:p>
            <a:r>
              <a:rPr lang="pl-PL" dirty="0"/>
              <a:t>Dochody budżetu</a:t>
            </a:r>
          </a:p>
        </p:txBody>
      </p:sp>
      <p:graphicFrame>
        <p:nvGraphicFramePr>
          <p:cNvPr id="3" name="Symbol zastępczy zawartości 2">
            <a:extLst>
              <a:ext uri="{FF2B5EF4-FFF2-40B4-BE49-F238E27FC236}">
                <a16:creationId xmlns:a16="http://schemas.microsoft.com/office/drawing/2014/main" id="{205D77CD-FCEF-CD73-49BC-5B6D0113061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77931931"/>
              </p:ext>
            </p:extLst>
          </p:nvPr>
        </p:nvGraphicFramePr>
        <p:xfrm>
          <a:off x="1055688" y="3002412"/>
          <a:ext cx="4681083" cy="3484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36B883BF-5505-42C7-86FC-F0AABDD874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55568" y="1989138"/>
            <a:ext cx="4680744" cy="823912"/>
          </a:xfrm>
        </p:spPr>
        <p:txBody>
          <a:bodyPr/>
          <a:lstStyle/>
          <a:p>
            <a:r>
              <a:rPr lang="pl-PL" dirty="0"/>
              <a:t>Wydatki budżetu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D5642BDD-4150-F396-5D0F-58BA9F172554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74176209"/>
              </p:ext>
            </p:extLst>
          </p:nvPr>
        </p:nvGraphicFramePr>
        <p:xfrm>
          <a:off x="6455568" y="3095088"/>
          <a:ext cx="5318218" cy="3391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041310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FEC305-E1D0-4FC2-90BA-1CC25747F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Ocena wykonalności finansowej projektu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427888C-A3EB-4E47-9284-E63B88EDD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okresowa weryfikacja aktualności założeń finansowych do projektu,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zachowanie relacji przyjętych w ustawie o finansach publicznych, a w szczególności w zakresie art. 243 (indywidualny wskaźnik spłaty zadłużenia) oraz art. 242 (dodatniej różnicy między dochodami bieżącymi a wydatkami bieżącymi),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zastosowanie funkcjonalności pn. „Symulacje ogólna”  udostępnionej w ramach Systemu Zarządzania Budżetem Jednostek Samorządu Terytorialnego „</a:t>
            </a:r>
            <a:r>
              <a:rPr lang="pl-PL" dirty="0" err="1"/>
              <a:t>BeSTi</a:t>
            </a:r>
            <a:r>
              <a:rPr lang="pl-PL" dirty="0"/>
              <a:t>@”.</a:t>
            </a:r>
          </a:p>
        </p:txBody>
      </p:sp>
    </p:spTree>
    <p:extLst>
      <p:ext uri="{BB962C8B-B14F-4D97-AF65-F5344CB8AC3E}">
        <p14:creationId xmlns:p14="http://schemas.microsoft.com/office/powerpoint/2010/main" val="3113275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C5EFD8-3DF4-4A87-94D4-1E945993C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Work Sans"/>
              </a:rPr>
              <a:t>Zastosowanie narzędzia do analizy zdolności finansowej JST – </a:t>
            </a:r>
            <a:r>
              <a:rPr lang="pl-PL" dirty="0"/>
              <a:t>program </a:t>
            </a:r>
            <a:r>
              <a:rPr lang="pl-PL" dirty="0" err="1"/>
              <a:t>BeSTi</a:t>
            </a:r>
            <a:r>
              <a:rPr lang="pl-PL" dirty="0"/>
              <a:t>@ - </a:t>
            </a:r>
            <a:r>
              <a:rPr lang="pl-PL" dirty="0">
                <a:latin typeface="Work Sans"/>
              </a:rPr>
              <a:t>przykłady zastosowania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B9E2B1-D782-4304-831A-F55C146F8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Open Sans"/>
                <a:ea typeface="Open Sans"/>
                <a:cs typeface="Open Sans"/>
              </a:rPr>
              <a:t>ocena wykonalności finansowej planowanego projektu współfinansowanego środkami zagranicznymi,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Open Sans"/>
                <a:ea typeface="Open Sans"/>
                <a:cs typeface="Open Sans"/>
              </a:rPr>
              <a:t>ocena skutków wprowadzenia do budżetu nowego wydatku inwestycyjnego przy różnych sposobach jego sfinansowania (w tym środkami zewnętrznymi),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Open Sans"/>
                <a:ea typeface="Open Sans"/>
                <a:cs typeface="Open Sans"/>
              </a:rPr>
              <a:t>ocena wpływu zmian wysokości odsetek od zaciągniętych kredytów na art. 242-243 ustawy o finansach publicznych,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Open Sans"/>
                <a:ea typeface="Open Sans"/>
                <a:cs typeface="Open Sans"/>
              </a:rPr>
              <a:t>skutki niewykonania dochodów incydentalnych (np. ze sprzedaży majątku),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Open Sans"/>
                <a:ea typeface="Open Sans"/>
                <a:cs typeface="Open Sans"/>
              </a:rPr>
              <a:t>restrukturyzacja spłaty zadłużenia, w tym konwersji wysokooprocentowanych kredytów na tańsze (art. 243 ust. 3b),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Open Sans"/>
                <a:ea typeface="Open Sans"/>
                <a:cs typeface="Open Sans"/>
              </a:rPr>
              <a:t>ryzyko wystąpienia pomocy publicznej lub niekwalifikowalnego podatku VAT.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93704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43C3C-7DA4-8E7B-D56D-E5C0A347E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2">
            <a:extLst>
              <a:ext uri="{FF2B5EF4-FFF2-40B4-BE49-F238E27FC236}">
                <a16:creationId xmlns:a16="http://schemas.microsoft.com/office/drawing/2014/main" id="{BBF37F79-447E-F41E-0A6E-DA9F6774E0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5688" y="1268414"/>
            <a:ext cx="10080625" cy="872114"/>
          </a:xfrm>
        </p:spPr>
        <p:txBody>
          <a:bodyPr>
            <a:noAutofit/>
          </a:bodyPr>
          <a:lstStyle/>
          <a:p>
            <a:pPr lvl="0"/>
            <a:r>
              <a:rPr lang="pl-PL" sz="3200" dirty="0">
                <a:latin typeface="Work Sans"/>
              </a:rPr>
              <a:t>Rewizja założeń planu finansowego – etap prac nad KPP</a:t>
            </a:r>
            <a:endParaRPr lang="pl-PL" sz="3200" dirty="0">
              <a:latin typeface="Work Sans" pitchFamily="2"/>
            </a:endParaRPr>
          </a:p>
        </p:txBody>
      </p:sp>
      <p:sp>
        <p:nvSpPr>
          <p:cNvPr id="3" name="Podtytuł 3">
            <a:extLst>
              <a:ext uri="{FF2B5EF4-FFF2-40B4-BE49-F238E27FC236}">
                <a16:creationId xmlns:a16="http://schemas.microsoft.com/office/drawing/2014/main" id="{9759C9AF-1B2C-7DF8-682E-AF7FDA8D11A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55688" y="2331606"/>
            <a:ext cx="10080624" cy="37679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000" dirty="0">
                <a:latin typeface="Open Sans"/>
                <a:ea typeface="Open Sans"/>
                <a:cs typeface="Open Sans"/>
              </a:rPr>
              <a:t>Należy ponownie przeanalizować i szczegółowo odnieść się do wszystkich kwestii programowych związanych z planowaniem budżetu, </a:t>
            </a:r>
            <a:r>
              <a:rPr lang="pl-PL" sz="2000" dirty="0" err="1">
                <a:latin typeface="Open Sans"/>
                <a:ea typeface="Open Sans"/>
                <a:cs typeface="Open Sans"/>
              </a:rPr>
              <a:t>tj</a:t>
            </a:r>
            <a:r>
              <a:rPr lang="pl-PL" sz="2000" dirty="0">
                <a:latin typeface="Open Sans"/>
                <a:ea typeface="Open Sans"/>
                <a:cs typeface="Open Sans"/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pl-PL" sz="2000" dirty="0">
                <a:latin typeface="Open Sans"/>
                <a:ea typeface="Open Sans"/>
                <a:cs typeface="Open Sans"/>
              </a:rPr>
              <a:t>harmonogram wdrożenia i kamienie milowe,</a:t>
            </a:r>
            <a:endParaRPr lang="pl-PL" sz="2000" dirty="0">
              <a:latin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pl-PL" sz="2000" dirty="0">
                <a:latin typeface="Open Sans"/>
                <a:ea typeface="Open Sans"/>
                <a:cs typeface="Open Sans"/>
              </a:rPr>
              <a:t>konieczność doszczegółowienie budżetu,</a:t>
            </a:r>
            <a:endParaRPr lang="pl-PL" sz="2000" dirty="0">
              <a:latin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pl-PL" sz="2000" dirty="0">
                <a:latin typeface="Open Sans"/>
                <a:ea typeface="Open Sans"/>
                <a:cs typeface="Open Sans"/>
              </a:rPr>
              <a:t>ocena realności założeń i </a:t>
            </a:r>
            <a:r>
              <a:rPr lang="pl-PL" sz="2000" dirty="0" err="1">
                <a:latin typeface="Open Sans"/>
                <a:ea typeface="Open Sans"/>
                <a:cs typeface="Open Sans"/>
              </a:rPr>
              <a:t>ryzyk</a:t>
            </a:r>
            <a:r>
              <a:rPr lang="pl-PL" sz="2000" dirty="0">
                <a:latin typeface="Open Sans"/>
                <a:ea typeface="Open Sans"/>
                <a:cs typeface="Open Sans"/>
              </a:rPr>
              <a:t> (np. w kontekście wystąpienia pomocy publicznej lub niekwalifikowalnego podatku VAT),</a:t>
            </a:r>
            <a:endParaRPr lang="pl-PL" sz="2000" dirty="0">
              <a:latin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pl-PL" sz="2000" dirty="0">
                <a:latin typeface="Open Sans"/>
                <a:ea typeface="Open Sans"/>
                <a:cs typeface="Open Sans"/>
              </a:rPr>
              <a:t>zabezpieczenia finansowe – zapewnienie płynności finansowej,</a:t>
            </a:r>
            <a:endParaRPr lang="pl-PL" sz="2000" dirty="0">
              <a:latin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pl-PL" sz="2000" dirty="0">
                <a:latin typeface="Open Sans"/>
                <a:ea typeface="Open Sans"/>
                <a:cs typeface="Open Sans"/>
              </a:rPr>
              <a:t>zapewnienie spójności między harmonogramem projektu a zaplanowanymi przepływami finansowymi.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4046372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3">
            <a:extLst>
              <a:ext uri="{FF2B5EF4-FFF2-40B4-BE49-F238E27FC236}">
                <a16:creationId xmlns:a16="http://schemas.microsoft.com/office/drawing/2014/main" id="{15629DEA-AC79-63E0-8567-F315295252CC}"/>
              </a:ext>
            </a:extLst>
          </p:cNvPr>
          <p:cNvSpPr txBox="1">
            <a:spLocks/>
          </p:cNvSpPr>
          <p:nvPr/>
        </p:nvSpPr>
        <p:spPr>
          <a:xfrm>
            <a:off x="1619075" y="4073660"/>
            <a:ext cx="9068499" cy="14954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sz="210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defRPr/>
            </a:pPr>
            <a:r>
              <a:rPr lang="pl-PL" sz="18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Webinary</a:t>
            </a:r>
            <a:r>
              <a:rPr lang="pl-PL" sz="18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prowadzone przez </a:t>
            </a:r>
            <a:r>
              <a:rPr lang="pl-PL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doradców ZMP w ramach </a:t>
            </a:r>
            <a:r>
              <a:rPr lang="pl-PL" sz="18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Projektu (Komponentu) </a:t>
            </a:r>
            <a:r>
              <a:rPr lang="pl-PL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Predefiniowanego </a:t>
            </a:r>
            <a:r>
              <a:rPr lang="pl-PL" sz="18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pn. </a:t>
            </a:r>
            <a:r>
              <a:rPr lang="pl-PL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„Wsparcie miast w efektywnym wykorzystaniu Szwajcarsko-Polskiego Programu Współpracy” </a:t>
            </a:r>
            <a:r>
              <a:rPr lang="pl-PL" sz="18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w ramach Polsko-Szwajcarskiego Programu Rozwoju Miast dofinansowane przez Fundusze Szwajcarskie wspierające zmniejszanie różnic gospodarczych i społecznych w Unii Europejskiej i budżet państwa.</a:t>
            </a:r>
            <a:r>
              <a:rPr lang="pl-PL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 </a:t>
            </a:r>
            <a:r>
              <a:rPr lang="pl-PL" sz="1800" dirty="0">
                <a:latin typeface="Open Sans Light"/>
                <a:ea typeface="Open Sans Light"/>
                <a:cs typeface="Open Sans Light"/>
              </a:rPr>
              <a:t> </a:t>
            </a:r>
            <a:endParaRPr kumimoji="0" lang="en-PL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66266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8369A-479D-5B90-2E95-100729D66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4A3EC6-D5BB-8DC7-F66D-CE8FEED9C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542" y="1246001"/>
            <a:ext cx="6586922" cy="1515502"/>
          </a:xfrm>
        </p:spPr>
        <p:txBody>
          <a:bodyPr>
            <a:noAutofit/>
          </a:bodyPr>
          <a:lstStyle/>
          <a:p>
            <a:r>
              <a:rPr lang="pl-PL" dirty="0">
                <a:latin typeface="Work Sans"/>
              </a:rPr>
              <a:t>Pytania kontrolne – obszar finansowy etap KPP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EDECA150-41C4-145D-4A4A-F78FC5ADE1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543194" y="197114"/>
            <a:ext cx="4629230" cy="3414187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E4FBB8B-455A-A852-B19B-84FF645494B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153680" y="2759074"/>
            <a:ext cx="9982632" cy="4098926"/>
          </a:xfrm>
        </p:spPr>
        <p:txBody>
          <a:bodyPr>
            <a:no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dirty="0"/>
              <a:t>Czy koszty projektu zostały oszacowane realistycznie, </a:t>
            </a:r>
            <a:br>
              <a:rPr lang="pl-PL" sz="1800" dirty="0"/>
            </a:br>
            <a:r>
              <a:rPr lang="pl-PL" sz="1800" dirty="0"/>
              <a:t>z uwzględnieniem inflacji i ryzyka wzrostu cen?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dirty="0"/>
              <a:t>Czy wszystkie koszty są kwalifikowalne i zgodne z wytycznymi?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dirty="0"/>
              <a:t>Czy zidentyfikowano wszystkie potencjalne koszty niekwalifikowalne, które JST będzie musiała pokryć samo?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dirty="0"/>
              <a:t>Czy wkład własny został w pełni zabezpieczony w WPF i budżecie JST?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dirty="0"/>
              <a:t>Czy wkład własny nie koliduje z innymi zadaniami JST zapisanymi w WPF?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dirty="0"/>
              <a:t>Czy uwzględniono sposób prefinansowania projektu?</a:t>
            </a:r>
          </a:p>
        </p:txBody>
      </p:sp>
    </p:spTree>
    <p:extLst>
      <p:ext uri="{BB962C8B-B14F-4D97-AF65-F5344CB8AC3E}">
        <p14:creationId xmlns:p14="http://schemas.microsoft.com/office/powerpoint/2010/main" val="2207169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480F0-2D75-899D-7530-51FB07765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480F54-E58E-2B5E-D43A-B45CB57DD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7903117" cy="1582737"/>
          </a:xfrm>
        </p:spPr>
        <p:txBody>
          <a:bodyPr>
            <a:normAutofit/>
          </a:bodyPr>
          <a:lstStyle/>
          <a:p>
            <a:r>
              <a:rPr lang="pl-PL" dirty="0"/>
              <a:t>Pytania kontrolne – obszar finansowy etap KPP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046A56E-5E23-DC22-4EDD-0F9FBA9CA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7" y="2562578"/>
            <a:ext cx="10628313" cy="4098308"/>
          </a:xfrm>
        </p:spPr>
        <p:txBody>
          <a:bodyPr>
            <a:no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dirty="0"/>
              <a:t>Czy przeprowadzono analizę </a:t>
            </a:r>
            <a:r>
              <a:rPr lang="pl-PL" sz="1800" dirty="0" err="1"/>
              <a:t>ryzyk</a:t>
            </a:r>
            <a:r>
              <a:rPr lang="pl-PL" sz="1800" dirty="0"/>
              <a:t> prawnych i proceduralnych</a:t>
            </a:r>
            <a:br>
              <a:rPr lang="pl-PL" sz="1800" dirty="0"/>
            </a:br>
            <a:r>
              <a:rPr lang="pl-PL" sz="1800" dirty="0"/>
              <a:t>(PZP, trwałość, pomoc publiczna)?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dirty="0"/>
              <a:t>Czy harmonogram rzeczowo-finansowy jest realistyczny i uwzględniono ryzyko opóźnień?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dirty="0"/>
              <a:t>Czy projekt nie pogorszy wskaźników zadłużenia JST w świetle ustawy o finansach publicznych?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dirty="0"/>
              <a:t>Czy JST ma odpowiednie zasoby kadrowe i kompetencje do obsługi finansowej i sprawozdawczej?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dirty="0"/>
              <a:t>Czy przeprowadzono analizę wrażliwości budżetu projektu na zmiany cen (scenariusze optymistyczny, realistyczny, pesymistyczny)?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dirty="0"/>
              <a:t>Czy przewidziano mechanizmy aktualizacji kosztorysu (np. waloryzacja umów)?</a:t>
            </a:r>
          </a:p>
        </p:txBody>
      </p:sp>
      <p:pic>
        <p:nvPicPr>
          <p:cNvPr id="3" name="Symbol zastępczy obrazu 5">
            <a:extLst>
              <a:ext uri="{FF2B5EF4-FFF2-40B4-BE49-F238E27FC236}">
                <a16:creationId xmlns:a16="http://schemas.microsoft.com/office/drawing/2014/main" id="{180C3F39-45E1-F764-CDF2-12FA157466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799494" y="197114"/>
            <a:ext cx="4372930" cy="323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07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2">
            <a:extLst>
              <a:ext uri="{FF2B5EF4-FFF2-40B4-BE49-F238E27FC236}">
                <a16:creationId xmlns:a16="http://schemas.microsoft.com/office/drawing/2014/main" id="{E1181AF8-0BB0-F485-268F-1666BA818B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5688" y="784440"/>
            <a:ext cx="10080625" cy="1582737"/>
          </a:xfrm>
        </p:spPr>
        <p:txBody>
          <a:bodyPr>
            <a:noAutofit/>
          </a:bodyPr>
          <a:lstStyle/>
          <a:p>
            <a:pPr lvl="0"/>
            <a:r>
              <a:rPr lang="pl-PL" sz="3200">
                <a:latin typeface="Work Sans" pitchFamily="2"/>
              </a:rPr>
              <a:t>W Polsko-Szwajcarskim Programie Rozwoju Miast</a:t>
            </a:r>
          </a:p>
        </p:txBody>
      </p:sp>
      <p:sp>
        <p:nvSpPr>
          <p:cNvPr id="3" name="Podtytuł 3">
            <a:extLst>
              <a:ext uri="{FF2B5EF4-FFF2-40B4-BE49-F238E27FC236}">
                <a16:creationId xmlns:a16="http://schemas.microsoft.com/office/drawing/2014/main" id="{C51A1927-DAFC-1DE8-772E-9C9894D34EB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55688" y="2468264"/>
            <a:ext cx="10080624" cy="48598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30000"/>
              </a:lnSpc>
              <a:buSzPct val="100000"/>
              <a:buFont typeface="Arial" pitchFamily="34"/>
              <a:buChar char="•"/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Szczegółowa analiza założeń budżetu projektu w kontekście budżetu miasta jest kluczowa dla zapewnienia płynności realizacji projektu.</a:t>
            </a:r>
          </a:p>
          <a:p>
            <a:pPr marL="342900" lvl="0" indent="-342900">
              <a:lnSpc>
                <a:spcPct val="130000"/>
              </a:lnSpc>
              <a:buSzPct val="100000"/>
              <a:buFont typeface="Arial" pitchFamily="34"/>
              <a:buChar char="•"/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Umożliwia nie tylko potwierdzenie wykonalności, ale przede wszystkim wyszukanie sposobów na ulepszenie działań i zachowania jego trwałości.</a:t>
            </a:r>
          </a:p>
          <a:p>
            <a:pPr marL="342900" indent="-342900">
              <a:lnSpc>
                <a:spcPct val="130000"/>
              </a:lnSpc>
              <a:buSzPct val="100000"/>
              <a:buFont typeface="Arial" pitchFamily="34"/>
              <a:buChar char="•"/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Pytania kontrolne i dodatkowe inspirują do wdrażania rozwiązań najbardziej sprzyjających osiągnięciu założonych celów.</a:t>
            </a:r>
          </a:p>
          <a:p>
            <a:pPr marL="342900" lvl="0" indent="-342900">
              <a:lnSpc>
                <a:spcPct val="130000"/>
              </a:lnSpc>
              <a:buSzPct val="100000"/>
              <a:buFont typeface="Arial" pitchFamily="34"/>
              <a:buChar char="•"/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Analiza budżetu koncentruje się na tym, jak zoptymalizować wydatki/działania tak, aby przynosiły faktyczne korzyści we wszystkich obszarach objętych projektem, a w konsekwencji wpłynęły korzystnie na rozwój miasta.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08C46-073B-8BBD-3661-188CD8ABF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B8AC635B-467C-A627-F865-C5265DD220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9626" y="1834159"/>
            <a:ext cx="6486397" cy="3825861"/>
          </a:xfrm>
        </p:spPr>
        <p:txBody>
          <a:bodyPr>
            <a:noAutofit/>
          </a:bodyPr>
          <a:lstStyle/>
          <a:p>
            <a:pPr lvl="0">
              <a:lnSpc>
                <a:spcPct val="130000"/>
              </a:lnSpc>
            </a:pPr>
            <a:r>
              <a:rPr lang="pl-PL" sz="3600" dirty="0"/>
              <a:t>Część 3 </a:t>
            </a:r>
            <a:br>
              <a:rPr lang="pl-PL" sz="3600" dirty="0"/>
            </a:br>
            <a:r>
              <a:rPr lang="pl-PL" sz="3600" dirty="0"/>
              <a:t>Planowanie budżetu </a:t>
            </a:r>
            <a:br>
              <a:rPr lang="pl-PL" sz="3600" dirty="0"/>
            </a:br>
            <a:r>
              <a:rPr lang="pl-PL" sz="3600" dirty="0"/>
              <a:t>Kompletna Propozycja Projektu</a:t>
            </a:r>
            <a:br>
              <a:rPr lang="pl-PL" sz="2400" dirty="0"/>
            </a:br>
            <a:br>
              <a:rPr lang="pl-PL" sz="2400" dirty="0"/>
            </a:br>
            <a:br>
              <a:rPr lang="pl-PL" sz="2400" dirty="0"/>
            </a:br>
            <a:endParaRPr lang="pl-PL" sz="2400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F3E8BCF-C207-A0E9-29A7-C1BE52863D2E}"/>
              </a:ext>
            </a:extLst>
          </p:cNvPr>
          <p:cNvSpPr txBox="1">
            <a:spLocks/>
          </p:cNvSpPr>
          <p:nvPr/>
        </p:nvSpPr>
        <p:spPr>
          <a:xfrm>
            <a:off x="7841243" y="4223249"/>
            <a:ext cx="2871788" cy="5641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4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Wiesława Kwiatkowska</a:t>
            </a:r>
            <a:endParaRPr lang="x-none" sz="1400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8" name="Symbol zastępczy obrazu 27" descr="sylwetka osoby prowadzącej doradca ZMP">
            <a:extLst>
              <a:ext uri="{FF2B5EF4-FFF2-40B4-BE49-F238E27FC236}">
                <a16:creationId xmlns:a16="http://schemas.microsoft.com/office/drawing/2014/main" id="{6EC468B1-9AA1-42B0-9EAA-BD2C8F7223B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9" t="2987" r="21182" b="4695"/>
          <a:stretch/>
        </p:blipFill>
        <p:spPr>
          <a:xfrm>
            <a:off x="8135237" y="1834159"/>
            <a:ext cx="2285401" cy="228402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38830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D67AF-A3F9-DEC9-018B-71AA10D7D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A932F0-B12A-F182-963C-E104A3943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47" y="2101724"/>
            <a:ext cx="4319587" cy="4194903"/>
          </a:xfrm>
        </p:spPr>
        <p:txBody>
          <a:bodyPr>
            <a:normAutofit/>
          </a:bodyPr>
          <a:lstStyle/>
          <a:p>
            <a:r>
              <a:rPr lang="pl-PL" dirty="0"/>
              <a:t>Planowanie budżetu -wypełnianie formularza wniosku o dofinansowanie </a:t>
            </a:r>
            <a:br>
              <a:rPr lang="pl-PL" dirty="0"/>
            </a:br>
            <a:endParaRPr lang="pl-PL" dirty="0"/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7F4467C4-DECC-F136-3D3E-08EF219567C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0377" r="20377"/>
          <a:stretch/>
        </p:blipFill>
        <p:spPr>
          <a:xfrm>
            <a:off x="5417423" y="-164873"/>
            <a:ext cx="6600315" cy="6600398"/>
          </a:xfrm>
          <a:custGeom>
            <a:avLst/>
            <a:gdLst>
              <a:gd name="connsiteX0" fmla="*/ 0 w 2576594"/>
              <a:gd name="connsiteY0" fmla="*/ 1246982 h 2493963"/>
              <a:gd name="connsiteX1" fmla="*/ 1288297 w 2576594"/>
              <a:gd name="connsiteY1" fmla="*/ 0 h 2493963"/>
              <a:gd name="connsiteX2" fmla="*/ 2576594 w 2576594"/>
              <a:gd name="connsiteY2" fmla="*/ 1246982 h 2493963"/>
              <a:gd name="connsiteX3" fmla="*/ 1288297 w 2576594"/>
              <a:gd name="connsiteY3" fmla="*/ 2493964 h 2493963"/>
              <a:gd name="connsiteX4" fmla="*/ 0 w 2576594"/>
              <a:gd name="connsiteY4" fmla="*/ 1246982 h 2493963"/>
              <a:gd name="connsiteX0" fmla="*/ 0 w 3455368"/>
              <a:gd name="connsiteY0" fmla="*/ 3526848 h 3727854"/>
              <a:gd name="connsiteX1" fmla="*/ 2167071 w 3455368"/>
              <a:gd name="connsiteY1" fmla="*/ 82931 h 3727854"/>
              <a:gd name="connsiteX2" fmla="*/ 3455368 w 3455368"/>
              <a:gd name="connsiteY2" fmla="*/ 1329913 h 3727854"/>
              <a:gd name="connsiteX3" fmla="*/ 2167071 w 3455368"/>
              <a:gd name="connsiteY3" fmla="*/ 2576895 h 3727854"/>
              <a:gd name="connsiteX4" fmla="*/ 0 w 3455368"/>
              <a:gd name="connsiteY4" fmla="*/ 3526848 h 3727854"/>
              <a:gd name="connsiteX0" fmla="*/ 69316 w 3524684"/>
              <a:gd name="connsiteY0" fmla="*/ 4930853 h 5119588"/>
              <a:gd name="connsiteX1" fmla="*/ 811348 w 3524684"/>
              <a:gd name="connsiteY1" fmla="*/ 38146 h 5119588"/>
              <a:gd name="connsiteX2" fmla="*/ 3524684 w 3524684"/>
              <a:gd name="connsiteY2" fmla="*/ 2733918 h 5119588"/>
              <a:gd name="connsiteX3" fmla="*/ 2236387 w 3524684"/>
              <a:gd name="connsiteY3" fmla="*/ 3980900 h 5119588"/>
              <a:gd name="connsiteX4" fmla="*/ 69316 w 3524684"/>
              <a:gd name="connsiteY4" fmla="*/ 4930853 h 5119588"/>
              <a:gd name="connsiteX0" fmla="*/ 374922 w 3830290"/>
              <a:gd name="connsiteY0" fmla="*/ 4901976 h 5090711"/>
              <a:gd name="connsiteX1" fmla="*/ 1116954 w 3830290"/>
              <a:gd name="connsiteY1" fmla="*/ 9269 h 5090711"/>
              <a:gd name="connsiteX2" fmla="*/ 3830290 w 3830290"/>
              <a:gd name="connsiteY2" fmla="*/ 2705041 h 5090711"/>
              <a:gd name="connsiteX3" fmla="*/ 2541993 w 3830290"/>
              <a:gd name="connsiteY3" fmla="*/ 3952023 h 5090711"/>
              <a:gd name="connsiteX4" fmla="*/ 374922 w 3830290"/>
              <a:gd name="connsiteY4" fmla="*/ 4901976 h 5090711"/>
              <a:gd name="connsiteX0" fmla="*/ 104255 w 5162792"/>
              <a:gd name="connsiteY0" fmla="*/ 5035789 h 5247620"/>
              <a:gd name="connsiteX1" fmla="*/ 846287 w 5162792"/>
              <a:gd name="connsiteY1" fmla="*/ 143082 h 5247620"/>
              <a:gd name="connsiteX2" fmla="*/ 5162792 w 5162792"/>
              <a:gd name="connsiteY2" fmla="*/ 1568194 h 5247620"/>
              <a:gd name="connsiteX3" fmla="*/ 2271326 w 5162792"/>
              <a:gd name="connsiteY3" fmla="*/ 4085836 h 5247620"/>
              <a:gd name="connsiteX4" fmla="*/ 104255 w 5162792"/>
              <a:gd name="connsiteY4" fmla="*/ 5035789 h 5247620"/>
              <a:gd name="connsiteX0" fmla="*/ 316117 w 5745097"/>
              <a:gd name="connsiteY0" fmla="*/ 5035789 h 5625173"/>
              <a:gd name="connsiteX1" fmla="*/ 1058149 w 5745097"/>
              <a:gd name="connsiteY1" fmla="*/ 143082 h 5625173"/>
              <a:gd name="connsiteX2" fmla="*/ 5374654 w 5745097"/>
              <a:gd name="connsiteY2" fmla="*/ 1568194 h 5625173"/>
              <a:gd name="connsiteX3" fmla="*/ 5368892 w 5745097"/>
              <a:gd name="connsiteY3" fmla="*/ 5154616 h 5625173"/>
              <a:gd name="connsiteX4" fmla="*/ 316117 w 5745097"/>
              <a:gd name="connsiteY4" fmla="*/ 5035789 h 5625173"/>
              <a:gd name="connsiteX0" fmla="*/ 316117 w 5439005"/>
              <a:gd name="connsiteY0" fmla="*/ 5035789 h 5872726"/>
              <a:gd name="connsiteX1" fmla="*/ 1058149 w 5439005"/>
              <a:gd name="connsiteY1" fmla="*/ 143082 h 5872726"/>
              <a:gd name="connsiteX2" fmla="*/ 5374654 w 5439005"/>
              <a:gd name="connsiteY2" fmla="*/ 1568194 h 5872726"/>
              <a:gd name="connsiteX3" fmla="*/ 5368892 w 5439005"/>
              <a:gd name="connsiteY3" fmla="*/ 5154616 h 5872726"/>
              <a:gd name="connsiteX4" fmla="*/ 316117 w 5439005"/>
              <a:gd name="connsiteY4" fmla="*/ 5035789 h 5872726"/>
              <a:gd name="connsiteX0" fmla="*/ 316117 w 5745098"/>
              <a:gd name="connsiteY0" fmla="*/ 5200377 h 5840238"/>
              <a:gd name="connsiteX1" fmla="*/ 1058149 w 5745098"/>
              <a:gd name="connsiteY1" fmla="*/ 307670 h 5840238"/>
              <a:gd name="connsiteX2" fmla="*/ 5374654 w 5745098"/>
              <a:gd name="connsiteY2" fmla="*/ 937136 h 5840238"/>
              <a:gd name="connsiteX3" fmla="*/ 5368892 w 5745098"/>
              <a:gd name="connsiteY3" fmla="*/ 5319204 h 5840238"/>
              <a:gd name="connsiteX4" fmla="*/ 316117 w 5745098"/>
              <a:gd name="connsiteY4" fmla="*/ 5200377 h 5840238"/>
              <a:gd name="connsiteX0" fmla="*/ 316117 w 5745098"/>
              <a:gd name="connsiteY0" fmla="*/ 5193520 h 5833381"/>
              <a:gd name="connsiteX1" fmla="*/ 1058149 w 5745098"/>
              <a:gd name="connsiteY1" fmla="*/ 300813 h 5833381"/>
              <a:gd name="connsiteX2" fmla="*/ 5374654 w 5745098"/>
              <a:gd name="connsiteY2" fmla="*/ 930279 h 5833381"/>
              <a:gd name="connsiteX3" fmla="*/ 5368892 w 5745098"/>
              <a:gd name="connsiteY3" fmla="*/ 5312347 h 5833381"/>
              <a:gd name="connsiteX4" fmla="*/ 316117 w 5745098"/>
              <a:gd name="connsiteY4" fmla="*/ 5193520 h 5833381"/>
              <a:gd name="connsiteX0" fmla="*/ 316117 w 5648721"/>
              <a:gd name="connsiteY0" fmla="*/ 5193520 h 5833381"/>
              <a:gd name="connsiteX1" fmla="*/ 1058149 w 5648721"/>
              <a:gd name="connsiteY1" fmla="*/ 300813 h 5833381"/>
              <a:gd name="connsiteX2" fmla="*/ 5374654 w 5648721"/>
              <a:gd name="connsiteY2" fmla="*/ 930279 h 5833381"/>
              <a:gd name="connsiteX3" fmla="*/ 5368892 w 5648721"/>
              <a:gd name="connsiteY3" fmla="*/ 5312347 h 5833381"/>
              <a:gd name="connsiteX4" fmla="*/ 316117 w 5648721"/>
              <a:gd name="connsiteY4" fmla="*/ 5193520 h 5833381"/>
              <a:gd name="connsiteX0" fmla="*/ 316117 w 5634786"/>
              <a:gd name="connsiteY0" fmla="*/ 5193520 h 5833381"/>
              <a:gd name="connsiteX1" fmla="*/ 1058149 w 5634786"/>
              <a:gd name="connsiteY1" fmla="*/ 300813 h 5833381"/>
              <a:gd name="connsiteX2" fmla="*/ 5374654 w 5634786"/>
              <a:gd name="connsiteY2" fmla="*/ 930279 h 5833381"/>
              <a:gd name="connsiteX3" fmla="*/ 5368892 w 5634786"/>
              <a:gd name="connsiteY3" fmla="*/ 5312347 h 5833381"/>
              <a:gd name="connsiteX4" fmla="*/ 316117 w 5634786"/>
              <a:gd name="connsiteY4" fmla="*/ 5193520 h 5833381"/>
              <a:gd name="connsiteX0" fmla="*/ 316117 w 5634786"/>
              <a:gd name="connsiteY0" fmla="*/ 5207452 h 5847313"/>
              <a:gd name="connsiteX1" fmla="*/ 1058149 w 5634786"/>
              <a:gd name="connsiteY1" fmla="*/ 314745 h 5847313"/>
              <a:gd name="connsiteX2" fmla="*/ 5374654 w 5634786"/>
              <a:gd name="connsiteY2" fmla="*/ 944211 h 5847313"/>
              <a:gd name="connsiteX3" fmla="*/ 5368892 w 5634786"/>
              <a:gd name="connsiteY3" fmla="*/ 5326279 h 5847313"/>
              <a:gd name="connsiteX4" fmla="*/ 316117 w 5634786"/>
              <a:gd name="connsiteY4" fmla="*/ 5207452 h 5847313"/>
              <a:gd name="connsiteX0" fmla="*/ 312570 w 5631239"/>
              <a:gd name="connsiteY0" fmla="*/ 4784006 h 5384789"/>
              <a:gd name="connsiteX1" fmla="*/ 1066478 w 5631239"/>
              <a:gd name="connsiteY1" fmla="*/ 556317 h 5384789"/>
              <a:gd name="connsiteX2" fmla="*/ 5371107 w 5631239"/>
              <a:gd name="connsiteY2" fmla="*/ 520765 h 5384789"/>
              <a:gd name="connsiteX3" fmla="*/ 5365345 w 5631239"/>
              <a:gd name="connsiteY3" fmla="*/ 4902833 h 5384789"/>
              <a:gd name="connsiteX4" fmla="*/ 312570 w 5631239"/>
              <a:gd name="connsiteY4" fmla="*/ 4784006 h 5384789"/>
              <a:gd name="connsiteX0" fmla="*/ 252936 w 5571605"/>
              <a:gd name="connsiteY0" fmla="*/ 4940044 h 5540827"/>
              <a:gd name="connsiteX1" fmla="*/ 1006844 w 5571605"/>
              <a:gd name="connsiteY1" fmla="*/ 712355 h 5540827"/>
              <a:gd name="connsiteX2" fmla="*/ 5311473 w 5571605"/>
              <a:gd name="connsiteY2" fmla="*/ 676803 h 5540827"/>
              <a:gd name="connsiteX3" fmla="*/ 5305711 w 5571605"/>
              <a:gd name="connsiteY3" fmla="*/ 5058871 h 5540827"/>
              <a:gd name="connsiteX4" fmla="*/ 252936 w 5571605"/>
              <a:gd name="connsiteY4" fmla="*/ 4940044 h 5540827"/>
              <a:gd name="connsiteX0" fmla="*/ 312955 w 5634077"/>
              <a:gd name="connsiteY0" fmla="*/ 4750174 h 5346986"/>
              <a:gd name="connsiteX1" fmla="*/ 1066863 w 5634077"/>
              <a:gd name="connsiteY1" fmla="*/ 522485 h 5346986"/>
              <a:gd name="connsiteX2" fmla="*/ 5383368 w 5634077"/>
              <a:gd name="connsiteY2" fmla="*/ 546310 h 5346986"/>
              <a:gd name="connsiteX3" fmla="*/ 5365730 w 5634077"/>
              <a:gd name="connsiteY3" fmla="*/ 4869001 h 5346986"/>
              <a:gd name="connsiteX4" fmla="*/ 312955 w 5634077"/>
              <a:gd name="connsiteY4" fmla="*/ 4750174 h 5346986"/>
              <a:gd name="connsiteX0" fmla="*/ 312955 w 5998729"/>
              <a:gd name="connsiteY0" fmla="*/ 4750174 h 5346986"/>
              <a:gd name="connsiteX1" fmla="*/ 1066863 w 5998729"/>
              <a:gd name="connsiteY1" fmla="*/ 522485 h 5346986"/>
              <a:gd name="connsiteX2" fmla="*/ 5383368 w 5998729"/>
              <a:gd name="connsiteY2" fmla="*/ 546310 h 5346986"/>
              <a:gd name="connsiteX3" fmla="*/ 5365730 w 5998729"/>
              <a:gd name="connsiteY3" fmla="*/ 4869001 h 5346986"/>
              <a:gd name="connsiteX4" fmla="*/ 312955 w 5998729"/>
              <a:gd name="connsiteY4" fmla="*/ 4750174 h 5346986"/>
              <a:gd name="connsiteX0" fmla="*/ 312955 w 5998729"/>
              <a:gd name="connsiteY0" fmla="*/ 5229731 h 5826543"/>
              <a:gd name="connsiteX1" fmla="*/ 1066863 w 5998729"/>
              <a:gd name="connsiteY1" fmla="*/ 1002042 h 5826543"/>
              <a:gd name="connsiteX2" fmla="*/ 5383368 w 5998729"/>
              <a:gd name="connsiteY2" fmla="*/ 1025867 h 5826543"/>
              <a:gd name="connsiteX3" fmla="*/ 5365730 w 5998729"/>
              <a:gd name="connsiteY3" fmla="*/ 5348558 h 5826543"/>
              <a:gd name="connsiteX4" fmla="*/ 312955 w 5998729"/>
              <a:gd name="connsiteY4" fmla="*/ 5229731 h 5826543"/>
              <a:gd name="connsiteX0" fmla="*/ 312955 w 5686866"/>
              <a:gd name="connsiteY0" fmla="*/ 5229731 h 5826543"/>
              <a:gd name="connsiteX1" fmla="*/ 1066863 w 5686866"/>
              <a:gd name="connsiteY1" fmla="*/ 1002042 h 5826543"/>
              <a:gd name="connsiteX2" fmla="*/ 5383368 w 5686866"/>
              <a:gd name="connsiteY2" fmla="*/ 1025867 h 5826543"/>
              <a:gd name="connsiteX3" fmla="*/ 5365730 w 5686866"/>
              <a:gd name="connsiteY3" fmla="*/ 5348558 h 5826543"/>
              <a:gd name="connsiteX4" fmla="*/ 312955 w 5686866"/>
              <a:gd name="connsiteY4" fmla="*/ 5229731 h 5826543"/>
              <a:gd name="connsiteX0" fmla="*/ 310697 w 5697348"/>
              <a:gd name="connsiteY0" fmla="*/ 5316895 h 5874584"/>
              <a:gd name="connsiteX1" fmla="*/ 1076480 w 5697348"/>
              <a:gd name="connsiteY1" fmla="*/ 1006078 h 5874584"/>
              <a:gd name="connsiteX2" fmla="*/ 5392985 w 5697348"/>
              <a:gd name="connsiteY2" fmla="*/ 1029903 h 5874584"/>
              <a:gd name="connsiteX3" fmla="*/ 5375347 w 5697348"/>
              <a:gd name="connsiteY3" fmla="*/ 5352594 h 5874584"/>
              <a:gd name="connsiteX4" fmla="*/ 310697 w 5697348"/>
              <a:gd name="connsiteY4" fmla="*/ 5316895 h 5874584"/>
              <a:gd name="connsiteX0" fmla="*/ 247809 w 5634460"/>
              <a:gd name="connsiteY0" fmla="*/ 5316895 h 5887740"/>
              <a:gd name="connsiteX1" fmla="*/ 1013592 w 5634460"/>
              <a:gd name="connsiteY1" fmla="*/ 1006078 h 5887740"/>
              <a:gd name="connsiteX2" fmla="*/ 5330097 w 5634460"/>
              <a:gd name="connsiteY2" fmla="*/ 1029903 h 5887740"/>
              <a:gd name="connsiteX3" fmla="*/ 5312459 w 5634460"/>
              <a:gd name="connsiteY3" fmla="*/ 5352594 h 5887740"/>
              <a:gd name="connsiteX4" fmla="*/ 247809 w 5634460"/>
              <a:gd name="connsiteY4" fmla="*/ 5316895 h 5887740"/>
              <a:gd name="connsiteX0" fmla="*/ 314217 w 5700868"/>
              <a:gd name="connsiteY0" fmla="*/ 5304278 h 5859792"/>
              <a:gd name="connsiteX1" fmla="*/ 1068124 w 5700868"/>
              <a:gd name="connsiteY1" fmla="*/ 1029087 h 5859792"/>
              <a:gd name="connsiteX2" fmla="*/ 5396505 w 5700868"/>
              <a:gd name="connsiteY2" fmla="*/ 1017286 h 5859792"/>
              <a:gd name="connsiteX3" fmla="*/ 5378867 w 5700868"/>
              <a:gd name="connsiteY3" fmla="*/ 5339977 h 5859792"/>
              <a:gd name="connsiteX4" fmla="*/ 314217 w 5700868"/>
              <a:gd name="connsiteY4" fmla="*/ 5304278 h 5859792"/>
              <a:gd name="connsiteX0" fmla="*/ 323691 w 5710342"/>
              <a:gd name="connsiteY0" fmla="*/ 5251442 h 5806956"/>
              <a:gd name="connsiteX1" fmla="*/ 1077598 w 5710342"/>
              <a:gd name="connsiteY1" fmla="*/ 976251 h 5806956"/>
              <a:gd name="connsiteX2" fmla="*/ 5405979 w 5710342"/>
              <a:gd name="connsiteY2" fmla="*/ 964450 h 5806956"/>
              <a:gd name="connsiteX3" fmla="*/ 5388341 w 5710342"/>
              <a:gd name="connsiteY3" fmla="*/ 5287141 h 5806956"/>
              <a:gd name="connsiteX4" fmla="*/ 323691 w 5710342"/>
              <a:gd name="connsiteY4" fmla="*/ 5251442 h 5806956"/>
              <a:gd name="connsiteX0" fmla="*/ 309620 w 5696271"/>
              <a:gd name="connsiteY0" fmla="*/ 5307691 h 5863205"/>
              <a:gd name="connsiteX1" fmla="*/ 1063527 w 5696271"/>
              <a:gd name="connsiteY1" fmla="*/ 1032500 h 5863205"/>
              <a:gd name="connsiteX2" fmla="*/ 5391908 w 5696271"/>
              <a:gd name="connsiteY2" fmla="*/ 1020699 h 5863205"/>
              <a:gd name="connsiteX3" fmla="*/ 5374270 w 5696271"/>
              <a:gd name="connsiteY3" fmla="*/ 5343390 h 5863205"/>
              <a:gd name="connsiteX4" fmla="*/ 309620 w 5696271"/>
              <a:gd name="connsiteY4" fmla="*/ 5307691 h 5863205"/>
              <a:gd name="connsiteX0" fmla="*/ 272236 w 5658887"/>
              <a:gd name="connsiteY0" fmla="*/ 5290752 h 5846266"/>
              <a:gd name="connsiteX1" fmla="*/ 1026143 w 5658887"/>
              <a:gd name="connsiteY1" fmla="*/ 1015561 h 5846266"/>
              <a:gd name="connsiteX2" fmla="*/ 5354524 w 5658887"/>
              <a:gd name="connsiteY2" fmla="*/ 1003760 h 5846266"/>
              <a:gd name="connsiteX3" fmla="*/ 5336886 w 5658887"/>
              <a:gd name="connsiteY3" fmla="*/ 5326451 h 5846266"/>
              <a:gd name="connsiteX4" fmla="*/ 272236 w 5658887"/>
              <a:gd name="connsiteY4" fmla="*/ 5290752 h 5846266"/>
              <a:gd name="connsiteX0" fmla="*/ 323691 w 5710342"/>
              <a:gd name="connsiteY0" fmla="*/ 5367708 h 5923222"/>
              <a:gd name="connsiteX1" fmla="*/ 1077598 w 5710342"/>
              <a:gd name="connsiteY1" fmla="*/ 1092517 h 5923222"/>
              <a:gd name="connsiteX2" fmla="*/ 5405979 w 5710342"/>
              <a:gd name="connsiteY2" fmla="*/ 1080716 h 5923222"/>
              <a:gd name="connsiteX3" fmla="*/ 5388341 w 5710342"/>
              <a:gd name="connsiteY3" fmla="*/ 5403407 h 5923222"/>
              <a:gd name="connsiteX4" fmla="*/ 323691 w 5710342"/>
              <a:gd name="connsiteY4" fmla="*/ 5367708 h 5923222"/>
              <a:gd name="connsiteX0" fmla="*/ 320182 w 5668940"/>
              <a:gd name="connsiteY0" fmla="*/ 5367708 h 5621071"/>
              <a:gd name="connsiteX1" fmla="*/ 1074089 w 5668940"/>
              <a:gd name="connsiteY1" fmla="*/ 1092517 h 5621071"/>
              <a:gd name="connsiteX2" fmla="*/ 5402470 w 5668940"/>
              <a:gd name="connsiteY2" fmla="*/ 1080716 h 5621071"/>
              <a:gd name="connsiteX3" fmla="*/ 5337331 w 5668940"/>
              <a:gd name="connsiteY3" fmla="*/ 4690887 h 5621071"/>
              <a:gd name="connsiteX4" fmla="*/ 320182 w 5668940"/>
              <a:gd name="connsiteY4" fmla="*/ 5367708 h 5621071"/>
              <a:gd name="connsiteX0" fmla="*/ 320182 w 5632436"/>
              <a:gd name="connsiteY0" fmla="*/ 5367708 h 5644430"/>
              <a:gd name="connsiteX1" fmla="*/ 1074089 w 5632436"/>
              <a:gd name="connsiteY1" fmla="*/ 1092517 h 5644430"/>
              <a:gd name="connsiteX2" fmla="*/ 5402470 w 5632436"/>
              <a:gd name="connsiteY2" fmla="*/ 1080716 h 5644430"/>
              <a:gd name="connsiteX3" fmla="*/ 5337331 w 5632436"/>
              <a:gd name="connsiteY3" fmla="*/ 4690887 h 5644430"/>
              <a:gd name="connsiteX4" fmla="*/ 320182 w 5632436"/>
              <a:gd name="connsiteY4" fmla="*/ 5367708 h 5644430"/>
              <a:gd name="connsiteX0" fmla="*/ 325446 w 5695150"/>
              <a:gd name="connsiteY0" fmla="*/ 5367708 h 5640715"/>
              <a:gd name="connsiteX1" fmla="*/ 1079353 w 5695150"/>
              <a:gd name="connsiteY1" fmla="*/ 1092517 h 5640715"/>
              <a:gd name="connsiteX2" fmla="*/ 5407734 w 5695150"/>
              <a:gd name="connsiteY2" fmla="*/ 1080716 h 5640715"/>
              <a:gd name="connsiteX3" fmla="*/ 5413847 w 5695150"/>
              <a:gd name="connsiteY3" fmla="*/ 4679012 h 5640715"/>
              <a:gd name="connsiteX4" fmla="*/ 325446 w 5695150"/>
              <a:gd name="connsiteY4" fmla="*/ 5367708 h 5640715"/>
              <a:gd name="connsiteX0" fmla="*/ 325446 w 5746772"/>
              <a:gd name="connsiteY0" fmla="*/ 5367708 h 5827579"/>
              <a:gd name="connsiteX1" fmla="*/ 1079353 w 5746772"/>
              <a:gd name="connsiteY1" fmla="*/ 1092517 h 5827579"/>
              <a:gd name="connsiteX2" fmla="*/ 5407734 w 5746772"/>
              <a:gd name="connsiteY2" fmla="*/ 1080716 h 5827579"/>
              <a:gd name="connsiteX3" fmla="*/ 5413847 w 5746772"/>
              <a:gd name="connsiteY3" fmla="*/ 4679012 h 5827579"/>
              <a:gd name="connsiteX4" fmla="*/ 325446 w 5746772"/>
              <a:gd name="connsiteY4" fmla="*/ 5367708 h 5827579"/>
              <a:gd name="connsiteX0" fmla="*/ 325446 w 5649004"/>
              <a:gd name="connsiteY0" fmla="*/ 5367708 h 5859444"/>
              <a:gd name="connsiteX1" fmla="*/ 1079353 w 5649004"/>
              <a:gd name="connsiteY1" fmla="*/ 1092517 h 5859444"/>
              <a:gd name="connsiteX2" fmla="*/ 5407734 w 5649004"/>
              <a:gd name="connsiteY2" fmla="*/ 1080716 h 5859444"/>
              <a:gd name="connsiteX3" fmla="*/ 5413847 w 5649004"/>
              <a:gd name="connsiteY3" fmla="*/ 4679012 h 5859444"/>
              <a:gd name="connsiteX4" fmla="*/ 325446 w 5649004"/>
              <a:gd name="connsiteY4" fmla="*/ 5367708 h 5859444"/>
              <a:gd name="connsiteX0" fmla="*/ 315969 w 5721778"/>
              <a:gd name="connsiteY0" fmla="*/ 4993736 h 5229879"/>
              <a:gd name="connsiteX1" fmla="*/ 1069876 w 5721778"/>
              <a:gd name="connsiteY1" fmla="*/ 718545 h 5229879"/>
              <a:gd name="connsiteX2" fmla="*/ 5398257 w 5721778"/>
              <a:gd name="connsiteY2" fmla="*/ 1181757 h 5229879"/>
              <a:gd name="connsiteX3" fmla="*/ 5404370 w 5721778"/>
              <a:gd name="connsiteY3" fmla="*/ 4305040 h 5229879"/>
              <a:gd name="connsiteX4" fmla="*/ 315969 w 5721778"/>
              <a:gd name="connsiteY4" fmla="*/ 4993736 h 5229879"/>
              <a:gd name="connsiteX0" fmla="*/ 315969 w 5721778"/>
              <a:gd name="connsiteY0" fmla="*/ 5036433 h 5272576"/>
              <a:gd name="connsiteX1" fmla="*/ 1069876 w 5721778"/>
              <a:gd name="connsiteY1" fmla="*/ 761242 h 5272576"/>
              <a:gd name="connsiteX2" fmla="*/ 5398257 w 5721778"/>
              <a:gd name="connsiteY2" fmla="*/ 1224454 h 5272576"/>
              <a:gd name="connsiteX3" fmla="*/ 5404370 w 5721778"/>
              <a:gd name="connsiteY3" fmla="*/ 4347737 h 5272576"/>
              <a:gd name="connsiteX4" fmla="*/ 315969 w 5721778"/>
              <a:gd name="connsiteY4" fmla="*/ 5036433 h 5272576"/>
              <a:gd name="connsiteX0" fmla="*/ 295424 w 5701233"/>
              <a:gd name="connsiteY0" fmla="*/ 4961804 h 5185044"/>
              <a:gd name="connsiteX1" fmla="*/ 1120583 w 5701233"/>
              <a:gd name="connsiteY1" fmla="*/ 864743 h 5185044"/>
              <a:gd name="connsiteX2" fmla="*/ 5377712 w 5701233"/>
              <a:gd name="connsiteY2" fmla="*/ 1149825 h 5185044"/>
              <a:gd name="connsiteX3" fmla="*/ 5383825 w 5701233"/>
              <a:gd name="connsiteY3" fmla="*/ 4273108 h 5185044"/>
              <a:gd name="connsiteX4" fmla="*/ 295424 w 5701233"/>
              <a:gd name="connsiteY4" fmla="*/ 4961804 h 5185044"/>
              <a:gd name="connsiteX0" fmla="*/ 227944 w 6156019"/>
              <a:gd name="connsiteY0" fmla="*/ 4249685 h 4653160"/>
              <a:gd name="connsiteX1" fmla="*/ 1539991 w 6156019"/>
              <a:gd name="connsiteY1" fmla="*/ 829518 h 4653160"/>
              <a:gd name="connsiteX2" fmla="*/ 5797120 w 6156019"/>
              <a:gd name="connsiteY2" fmla="*/ 1114600 h 4653160"/>
              <a:gd name="connsiteX3" fmla="*/ 5803233 w 6156019"/>
              <a:gd name="connsiteY3" fmla="*/ 4237883 h 4653160"/>
              <a:gd name="connsiteX4" fmla="*/ 227944 w 6156019"/>
              <a:gd name="connsiteY4" fmla="*/ 4249685 h 4653160"/>
              <a:gd name="connsiteX0" fmla="*/ 2254 w 5930329"/>
              <a:gd name="connsiteY0" fmla="*/ 4249685 h 4728827"/>
              <a:gd name="connsiteX1" fmla="*/ 1314301 w 5930329"/>
              <a:gd name="connsiteY1" fmla="*/ 829518 h 4728827"/>
              <a:gd name="connsiteX2" fmla="*/ 5571430 w 5930329"/>
              <a:gd name="connsiteY2" fmla="*/ 1114600 h 4728827"/>
              <a:gd name="connsiteX3" fmla="*/ 5577543 w 5930329"/>
              <a:gd name="connsiteY3" fmla="*/ 4237883 h 4728827"/>
              <a:gd name="connsiteX4" fmla="*/ 2254 w 5930329"/>
              <a:gd name="connsiteY4" fmla="*/ 4249685 h 4728827"/>
              <a:gd name="connsiteX0" fmla="*/ 2203 w 6070417"/>
              <a:gd name="connsiteY0" fmla="*/ 3625988 h 4413820"/>
              <a:gd name="connsiteX1" fmla="*/ 1444879 w 6070417"/>
              <a:gd name="connsiteY1" fmla="*/ 799587 h 4413820"/>
              <a:gd name="connsiteX2" fmla="*/ 5702008 w 6070417"/>
              <a:gd name="connsiteY2" fmla="*/ 1084669 h 4413820"/>
              <a:gd name="connsiteX3" fmla="*/ 5708121 w 6070417"/>
              <a:gd name="connsiteY3" fmla="*/ 4207952 h 4413820"/>
              <a:gd name="connsiteX4" fmla="*/ 2203 w 6070417"/>
              <a:gd name="connsiteY4" fmla="*/ 3625988 h 4413820"/>
              <a:gd name="connsiteX0" fmla="*/ 53060 w 6121274"/>
              <a:gd name="connsiteY0" fmla="*/ 3625988 h 4456797"/>
              <a:gd name="connsiteX1" fmla="*/ 1495736 w 6121274"/>
              <a:gd name="connsiteY1" fmla="*/ 799587 h 4456797"/>
              <a:gd name="connsiteX2" fmla="*/ 5752865 w 6121274"/>
              <a:gd name="connsiteY2" fmla="*/ 1084669 h 4456797"/>
              <a:gd name="connsiteX3" fmla="*/ 5758978 w 6121274"/>
              <a:gd name="connsiteY3" fmla="*/ 4207952 h 4456797"/>
              <a:gd name="connsiteX4" fmla="*/ 53060 w 6121274"/>
              <a:gd name="connsiteY4" fmla="*/ 3625988 h 4456797"/>
              <a:gd name="connsiteX0" fmla="*/ 193599 w 6018185"/>
              <a:gd name="connsiteY0" fmla="*/ 3625988 h 4743687"/>
              <a:gd name="connsiteX1" fmla="*/ 1636275 w 6018185"/>
              <a:gd name="connsiteY1" fmla="*/ 799587 h 4743687"/>
              <a:gd name="connsiteX2" fmla="*/ 5893404 w 6018185"/>
              <a:gd name="connsiteY2" fmla="*/ 1084669 h 4743687"/>
              <a:gd name="connsiteX3" fmla="*/ 5578883 w 6018185"/>
              <a:gd name="connsiteY3" fmla="*/ 4623588 h 4743687"/>
              <a:gd name="connsiteX4" fmla="*/ 193599 w 6018185"/>
              <a:gd name="connsiteY4" fmla="*/ 3625988 h 4743687"/>
              <a:gd name="connsiteX0" fmla="*/ 193599 w 6018185"/>
              <a:gd name="connsiteY0" fmla="*/ 3625988 h 4915691"/>
              <a:gd name="connsiteX1" fmla="*/ 1636275 w 6018185"/>
              <a:gd name="connsiteY1" fmla="*/ 799587 h 4915691"/>
              <a:gd name="connsiteX2" fmla="*/ 5893404 w 6018185"/>
              <a:gd name="connsiteY2" fmla="*/ 1084669 h 4915691"/>
              <a:gd name="connsiteX3" fmla="*/ 5578883 w 6018185"/>
              <a:gd name="connsiteY3" fmla="*/ 4623588 h 4915691"/>
              <a:gd name="connsiteX4" fmla="*/ 3091886 w 6018185"/>
              <a:gd name="connsiteY4" fmla="*/ 4595458 h 4915691"/>
              <a:gd name="connsiteX5" fmla="*/ 193599 w 6018185"/>
              <a:gd name="connsiteY5" fmla="*/ 3625988 h 4915691"/>
              <a:gd name="connsiteX0" fmla="*/ 29539 w 5759925"/>
              <a:gd name="connsiteY0" fmla="*/ 3625988 h 5631302"/>
              <a:gd name="connsiteX1" fmla="*/ 1472215 w 5759925"/>
              <a:gd name="connsiteY1" fmla="*/ 799587 h 5631302"/>
              <a:gd name="connsiteX2" fmla="*/ 5729344 w 5759925"/>
              <a:gd name="connsiteY2" fmla="*/ 1084669 h 5631302"/>
              <a:gd name="connsiteX3" fmla="*/ 5414823 w 5759925"/>
              <a:gd name="connsiteY3" fmla="*/ 4623588 h 5631302"/>
              <a:gd name="connsiteX4" fmla="*/ 2559691 w 5759925"/>
              <a:gd name="connsiteY4" fmla="*/ 5592986 h 5631302"/>
              <a:gd name="connsiteX5" fmla="*/ 29539 w 5759925"/>
              <a:gd name="connsiteY5" fmla="*/ 3625988 h 5631302"/>
              <a:gd name="connsiteX0" fmla="*/ 27945 w 5817782"/>
              <a:gd name="connsiteY0" fmla="*/ 3937721 h 5646152"/>
              <a:gd name="connsiteX1" fmla="*/ 1529998 w 5817782"/>
              <a:gd name="connsiteY1" fmla="*/ 814437 h 5646152"/>
              <a:gd name="connsiteX2" fmla="*/ 5787127 w 5817782"/>
              <a:gd name="connsiteY2" fmla="*/ 1099519 h 5646152"/>
              <a:gd name="connsiteX3" fmla="*/ 5472606 w 5817782"/>
              <a:gd name="connsiteY3" fmla="*/ 4638438 h 5646152"/>
              <a:gd name="connsiteX4" fmla="*/ 2617474 w 5817782"/>
              <a:gd name="connsiteY4" fmla="*/ 5607836 h 5646152"/>
              <a:gd name="connsiteX5" fmla="*/ 27945 w 5817782"/>
              <a:gd name="connsiteY5" fmla="*/ 3937721 h 5646152"/>
              <a:gd name="connsiteX0" fmla="*/ 27066 w 5852574"/>
              <a:gd name="connsiteY0" fmla="*/ 4000095 h 5649150"/>
              <a:gd name="connsiteX1" fmla="*/ 1564745 w 5852574"/>
              <a:gd name="connsiteY1" fmla="*/ 817435 h 5649150"/>
              <a:gd name="connsiteX2" fmla="*/ 5821874 w 5852574"/>
              <a:gd name="connsiteY2" fmla="*/ 1102517 h 5649150"/>
              <a:gd name="connsiteX3" fmla="*/ 5507353 w 5852574"/>
              <a:gd name="connsiteY3" fmla="*/ 4641436 h 5649150"/>
              <a:gd name="connsiteX4" fmla="*/ 2652221 w 5852574"/>
              <a:gd name="connsiteY4" fmla="*/ 5610834 h 5649150"/>
              <a:gd name="connsiteX5" fmla="*/ 27066 w 5852574"/>
              <a:gd name="connsiteY5" fmla="*/ 4000095 h 5649150"/>
              <a:gd name="connsiteX0" fmla="*/ 39943 w 5865451"/>
              <a:gd name="connsiteY0" fmla="*/ 4000095 h 5785122"/>
              <a:gd name="connsiteX1" fmla="*/ 1577622 w 5865451"/>
              <a:gd name="connsiteY1" fmla="*/ 817435 h 5785122"/>
              <a:gd name="connsiteX2" fmla="*/ 5834751 w 5865451"/>
              <a:gd name="connsiteY2" fmla="*/ 1102517 h 5785122"/>
              <a:gd name="connsiteX3" fmla="*/ 5520230 w 5865451"/>
              <a:gd name="connsiteY3" fmla="*/ 4641436 h 5785122"/>
              <a:gd name="connsiteX4" fmla="*/ 2961981 w 5865451"/>
              <a:gd name="connsiteY4" fmla="*/ 5753338 h 5785122"/>
              <a:gd name="connsiteX5" fmla="*/ 39943 w 5865451"/>
              <a:gd name="connsiteY5" fmla="*/ 4000095 h 5785122"/>
              <a:gd name="connsiteX0" fmla="*/ 39943 w 7000658"/>
              <a:gd name="connsiteY0" fmla="*/ 4000095 h 5820006"/>
              <a:gd name="connsiteX1" fmla="*/ 1577622 w 7000658"/>
              <a:gd name="connsiteY1" fmla="*/ 817435 h 5820006"/>
              <a:gd name="connsiteX2" fmla="*/ 5834751 w 7000658"/>
              <a:gd name="connsiteY2" fmla="*/ 1102517 h 5820006"/>
              <a:gd name="connsiteX3" fmla="*/ 6921518 w 7000658"/>
              <a:gd name="connsiteY3" fmla="*/ 5033321 h 5820006"/>
              <a:gd name="connsiteX4" fmla="*/ 2961981 w 7000658"/>
              <a:gd name="connsiteY4" fmla="*/ 5753338 h 5820006"/>
              <a:gd name="connsiteX5" fmla="*/ 39943 w 7000658"/>
              <a:gd name="connsiteY5" fmla="*/ 4000095 h 5820006"/>
              <a:gd name="connsiteX0" fmla="*/ 39943 w 7324239"/>
              <a:gd name="connsiteY0" fmla="*/ 4000095 h 5770571"/>
              <a:gd name="connsiteX1" fmla="*/ 1577622 w 7324239"/>
              <a:gd name="connsiteY1" fmla="*/ 817435 h 5770571"/>
              <a:gd name="connsiteX2" fmla="*/ 5834751 w 7324239"/>
              <a:gd name="connsiteY2" fmla="*/ 1102517 h 5770571"/>
              <a:gd name="connsiteX3" fmla="*/ 6921518 w 7324239"/>
              <a:gd name="connsiteY3" fmla="*/ 5033321 h 5770571"/>
              <a:gd name="connsiteX4" fmla="*/ 2961981 w 7324239"/>
              <a:gd name="connsiteY4" fmla="*/ 5753338 h 5770571"/>
              <a:gd name="connsiteX5" fmla="*/ 39943 w 7324239"/>
              <a:gd name="connsiteY5" fmla="*/ 4000095 h 5770571"/>
              <a:gd name="connsiteX0" fmla="*/ 39943 w 6939952"/>
              <a:gd name="connsiteY0" fmla="*/ 4000095 h 5770571"/>
              <a:gd name="connsiteX1" fmla="*/ 1577622 w 6939952"/>
              <a:gd name="connsiteY1" fmla="*/ 817435 h 5770571"/>
              <a:gd name="connsiteX2" fmla="*/ 5834751 w 6939952"/>
              <a:gd name="connsiteY2" fmla="*/ 1102517 h 5770571"/>
              <a:gd name="connsiteX3" fmla="*/ 6921518 w 6939952"/>
              <a:gd name="connsiteY3" fmla="*/ 5033321 h 5770571"/>
              <a:gd name="connsiteX4" fmla="*/ 2961981 w 6939952"/>
              <a:gd name="connsiteY4" fmla="*/ 5753338 h 5770571"/>
              <a:gd name="connsiteX5" fmla="*/ 39943 w 6939952"/>
              <a:gd name="connsiteY5" fmla="*/ 4000095 h 5770571"/>
              <a:gd name="connsiteX0" fmla="*/ 39943 w 6939952"/>
              <a:gd name="connsiteY0" fmla="*/ 4000095 h 5774179"/>
              <a:gd name="connsiteX1" fmla="*/ 1577622 w 6939952"/>
              <a:gd name="connsiteY1" fmla="*/ 817435 h 5774179"/>
              <a:gd name="connsiteX2" fmla="*/ 5834751 w 6939952"/>
              <a:gd name="connsiteY2" fmla="*/ 1102517 h 5774179"/>
              <a:gd name="connsiteX3" fmla="*/ 6921518 w 6939952"/>
              <a:gd name="connsiteY3" fmla="*/ 5033321 h 5774179"/>
              <a:gd name="connsiteX4" fmla="*/ 2961981 w 6939952"/>
              <a:gd name="connsiteY4" fmla="*/ 5753338 h 5774179"/>
              <a:gd name="connsiteX5" fmla="*/ 39943 w 6939952"/>
              <a:gd name="connsiteY5" fmla="*/ 4000095 h 5774179"/>
              <a:gd name="connsiteX0" fmla="*/ 62517 w 6962526"/>
              <a:gd name="connsiteY0" fmla="*/ 4000095 h 5914074"/>
              <a:gd name="connsiteX1" fmla="*/ 1600196 w 6962526"/>
              <a:gd name="connsiteY1" fmla="*/ 817435 h 5914074"/>
              <a:gd name="connsiteX2" fmla="*/ 5857325 w 6962526"/>
              <a:gd name="connsiteY2" fmla="*/ 1102517 h 5914074"/>
              <a:gd name="connsiteX3" fmla="*/ 6944092 w 6962526"/>
              <a:gd name="connsiteY3" fmla="*/ 5033321 h 5914074"/>
              <a:gd name="connsiteX4" fmla="*/ 3447693 w 6962526"/>
              <a:gd name="connsiteY4" fmla="*/ 5895842 h 5914074"/>
              <a:gd name="connsiteX5" fmla="*/ 62517 w 6962526"/>
              <a:gd name="connsiteY5" fmla="*/ 4000095 h 5914074"/>
              <a:gd name="connsiteX0" fmla="*/ 62517 w 6962526"/>
              <a:gd name="connsiteY0" fmla="*/ 4000095 h 5909063"/>
              <a:gd name="connsiteX1" fmla="*/ 1600196 w 6962526"/>
              <a:gd name="connsiteY1" fmla="*/ 817435 h 5909063"/>
              <a:gd name="connsiteX2" fmla="*/ 5857325 w 6962526"/>
              <a:gd name="connsiteY2" fmla="*/ 1102517 h 5909063"/>
              <a:gd name="connsiteX3" fmla="*/ 6944092 w 6962526"/>
              <a:gd name="connsiteY3" fmla="*/ 5033321 h 5909063"/>
              <a:gd name="connsiteX4" fmla="*/ 3447693 w 6962526"/>
              <a:gd name="connsiteY4" fmla="*/ 5895842 h 5909063"/>
              <a:gd name="connsiteX5" fmla="*/ 62517 w 6962526"/>
              <a:gd name="connsiteY5" fmla="*/ 4000095 h 5909063"/>
              <a:gd name="connsiteX0" fmla="*/ 72715 w 7004788"/>
              <a:gd name="connsiteY0" fmla="*/ 4473865 h 6382833"/>
              <a:gd name="connsiteX1" fmla="*/ 1610394 w 7004788"/>
              <a:gd name="connsiteY1" fmla="*/ 1291205 h 6382833"/>
              <a:gd name="connsiteX2" fmla="*/ 6948178 w 7004788"/>
              <a:gd name="connsiteY2" fmla="*/ 923144 h 6382833"/>
              <a:gd name="connsiteX3" fmla="*/ 6954290 w 7004788"/>
              <a:gd name="connsiteY3" fmla="*/ 5507091 h 6382833"/>
              <a:gd name="connsiteX4" fmla="*/ 3457891 w 7004788"/>
              <a:gd name="connsiteY4" fmla="*/ 6369612 h 6382833"/>
              <a:gd name="connsiteX5" fmla="*/ 72715 w 7004788"/>
              <a:gd name="connsiteY5" fmla="*/ 4473865 h 6382833"/>
              <a:gd name="connsiteX0" fmla="*/ 106881 w 7038954"/>
              <a:gd name="connsiteY0" fmla="*/ 4547924 h 6456892"/>
              <a:gd name="connsiteX1" fmla="*/ 1415960 w 7038954"/>
              <a:gd name="connsiteY1" fmla="*/ 1109770 h 6456892"/>
              <a:gd name="connsiteX2" fmla="*/ 6982344 w 7038954"/>
              <a:gd name="connsiteY2" fmla="*/ 997203 h 6456892"/>
              <a:gd name="connsiteX3" fmla="*/ 6988456 w 7038954"/>
              <a:gd name="connsiteY3" fmla="*/ 5581150 h 6456892"/>
              <a:gd name="connsiteX4" fmla="*/ 3492057 w 7038954"/>
              <a:gd name="connsiteY4" fmla="*/ 6443671 h 6456892"/>
              <a:gd name="connsiteX5" fmla="*/ 106881 w 7038954"/>
              <a:gd name="connsiteY5" fmla="*/ 4547924 h 6456892"/>
              <a:gd name="connsiteX0" fmla="*/ 107112 w 7040332"/>
              <a:gd name="connsiteY0" fmla="*/ 4975368 h 6884336"/>
              <a:gd name="connsiteX1" fmla="*/ 1416191 w 7040332"/>
              <a:gd name="connsiteY1" fmla="*/ 1537214 h 6884336"/>
              <a:gd name="connsiteX2" fmla="*/ 6996022 w 7040332"/>
              <a:gd name="connsiteY2" fmla="*/ 866594 h 6884336"/>
              <a:gd name="connsiteX3" fmla="*/ 6988687 w 7040332"/>
              <a:gd name="connsiteY3" fmla="*/ 6008594 h 6884336"/>
              <a:gd name="connsiteX4" fmla="*/ 3492288 w 7040332"/>
              <a:gd name="connsiteY4" fmla="*/ 6871115 h 6884336"/>
              <a:gd name="connsiteX5" fmla="*/ 107112 w 7040332"/>
              <a:gd name="connsiteY5" fmla="*/ 4975368 h 6884336"/>
              <a:gd name="connsiteX0" fmla="*/ 125032 w 7058252"/>
              <a:gd name="connsiteY0" fmla="*/ 5026174 h 6935142"/>
              <a:gd name="connsiteX1" fmla="*/ 1339981 w 7058252"/>
              <a:gd name="connsiteY1" fmla="*/ 1386314 h 6935142"/>
              <a:gd name="connsiteX2" fmla="*/ 7013942 w 7058252"/>
              <a:gd name="connsiteY2" fmla="*/ 917400 h 6935142"/>
              <a:gd name="connsiteX3" fmla="*/ 7006607 w 7058252"/>
              <a:gd name="connsiteY3" fmla="*/ 6059400 h 6935142"/>
              <a:gd name="connsiteX4" fmla="*/ 3510208 w 7058252"/>
              <a:gd name="connsiteY4" fmla="*/ 6921921 h 6935142"/>
              <a:gd name="connsiteX5" fmla="*/ 125032 w 7058252"/>
              <a:gd name="connsiteY5" fmla="*/ 5026174 h 6935142"/>
              <a:gd name="connsiteX0" fmla="*/ 96994 w 7030214"/>
              <a:gd name="connsiteY0" fmla="*/ 5112058 h 7021026"/>
              <a:gd name="connsiteX1" fmla="*/ 1311943 w 7030214"/>
              <a:gd name="connsiteY1" fmla="*/ 1472198 h 7021026"/>
              <a:gd name="connsiteX2" fmla="*/ 6985904 w 7030214"/>
              <a:gd name="connsiteY2" fmla="*/ 1003284 h 7021026"/>
              <a:gd name="connsiteX3" fmla="*/ 6978569 w 7030214"/>
              <a:gd name="connsiteY3" fmla="*/ 6145284 h 7021026"/>
              <a:gd name="connsiteX4" fmla="*/ 3482170 w 7030214"/>
              <a:gd name="connsiteY4" fmla="*/ 7007805 h 7021026"/>
              <a:gd name="connsiteX5" fmla="*/ 96994 w 7030214"/>
              <a:gd name="connsiteY5" fmla="*/ 5112058 h 7021026"/>
              <a:gd name="connsiteX0" fmla="*/ 165399 w 7098619"/>
              <a:gd name="connsiteY0" fmla="*/ 5137158 h 7046126"/>
              <a:gd name="connsiteX1" fmla="*/ 1030724 w 7098619"/>
              <a:gd name="connsiteY1" fmla="*/ 1416616 h 7046126"/>
              <a:gd name="connsiteX2" fmla="*/ 7054309 w 7098619"/>
              <a:gd name="connsiteY2" fmla="*/ 1028384 h 7046126"/>
              <a:gd name="connsiteX3" fmla="*/ 7046974 w 7098619"/>
              <a:gd name="connsiteY3" fmla="*/ 6170384 h 7046126"/>
              <a:gd name="connsiteX4" fmla="*/ 3550575 w 7098619"/>
              <a:gd name="connsiteY4" fmla="*/ 7032905 h 7046126"/>
              <a:gd name="connsiteX5" fmla="*/ 165399 w 7098619"/>
              <a:gd name="connsiteY5" fmla="*/ 5137158 h 7046126"/>
              <a:gd name="connsiteX0" fmla="*/ 175351 w 7108571"/>
              <a:gd name="connsiteY0" fmla="*/ 5226784 h 7135752"/>
              <a:gd name="connsiteX1" fmla="*/ 1040676 w 7108571"/>
              <a:gd name="connsiteY1" fmla="*/ 1506242 h 7135752"/>
              <a:gd name="connsiteX2" fmla="*/ 7064261 w 7108571"/>
              <a:gd name="connsiteY2" fmla="*/ 1118010 h 7135752"/>
              <a:gd name="connsiteX3" fmla="*/ 7056926 w 7108571"/>
              <a:gd name="connsiteY3" fmla="*/ 6260010 h 7135752"/>
              <a:gd name="connsiteX4" fmla="*/ 3560527 w 7108571"/>
              <a:gd name="connsiteY4" fmla="*/ 7122531 h 7135752"/>
              <a:gd name="connsiteX5" fmla="*/ 175351 w 7108571"/>
              <a:gd name="connsiteY5" fmla="*/ 5226784 h 7135752"/>
              <a:gd name="connsiteX0" fmla="*/ 175351 w 7108571"/>
              <a:gd name="connsiteY0" fmla="*/ 5226784 h 7127573"/>
              <a:gd name="connsiteX1" fmla="*/ 1040676 w 7108571"/>
              <a:gd name="connsiteY1" fmla="*/ 1506242 h 7127573"/>
              <a:gd name="connsiteX2" fmla="*/ 7064261 w 7108571"/>
              <a:gd name="connsiteY2" fmla="*/ 1118010 h 7127573"/>
              <a:gd name="connsiteX3" fmla="*/ 7056926 w 7108571"/>
              <a:gd name="connsiteY3" fmla="*/ 6260010 h 7127573"/>
              <a:gd name="connsiteX4" fmla="*/ 3560527 w 7108571"/>
              <a:gd name="connsiteY4" fmla="*/ 7122531 h 7127573"/>
              <a:gd name="connsiteX5" fmla="*/ 175351 w 7108571"/>
              <a:gd name="connsiteY5" fmla="*/ 5226784 h 7127573"/>
              <a:gd name="connsiteX0" fmla="*/ 175351 w 7170557"/>
              <a:gd name="connsiteY0" fmla="*/ 5226784 h 7154795"/>
              <a:gd name="connsiteX1" fmla="*/ 1040676 w 7170557"/>
              <a:gd name="connsiteY1" fmla="*/ 1506242 h 7154795"/>
              <a:gd name="connsiteX2" fmla="*/ 7064261 w 7170557"/>
              <a:gd name="connsiteY2" fmla="*/ 1118010 h 7154795"/>
              <a:gd name="connsiteX3" fmla="*/ 7124161 w 7170557"/>
              <a:gd name="connsiteY3" fmla="*/ 6643252 h 7154795"/>
              <a:gd name="connsiteX4" fmla="*/ 3560527 w 7170557"/>
              <a:gd name="connsiteY4" fmla="*/ 7122531 h 7154795"/>
              <a:gd name="connsiteX5" fmla="*/ 175351 w 7170557"/>
              <a:gd name="connsiteY5" fmla="*/ 5226784 h 7154795"/>
              <a:gd name="connsiteX0" fmla="*/ 175351 w 7170557"/>
              <a:gd name="connsiteY0" fmla="*/ 5226784 h 7135754"/>
              <a:gd name="connsiteX1" fmla="*/ 1040676 w 7170557"/>
              <a:gd name="connsiteY1" fmla="*/ 1506242 h 7135754"/>
              <a:gd name="connsiteX2" fmla="*/ 7064261 w 7170557"/>
              <a:gd name="connsiteY2" fmla="*/ 1118010 h 7135754"/>
              <a:gd name="connsiteX3" fmla="*/ 7124161 w 7170557"/>
              <a:gd name="connsiteY3" fmla="*/ 6643252 h 7135754"/>
              <a:gd name="connsiteX4" fmla="*/ 3560527 w 7170557"/>
              <a:gd name="connsiteY4" fmla="*/ 7122531 h 7135754"/>
              <a:gd name="connsiteX5" fmla="*/ 175351 w 7170557"/>
              <a:gd name="connsiteY5" fmla="*/ 5226784 h 7135754"/>
              <a:gd name="connsiteX0" fmla="*/ 192451 w 7187657"/>
              <a:gd name="connsiteY0" fmla="*/ 5278777 h 7187747"/>
              <a:gd name="connsiteX1" fmla="*/ 1057776 w 7187657"/>
              <a:gd name="connsiteY1" fmla="*/ 1558235 h 7187747"/>
              <a:gd name="connsiteX2" fmla="*/ 7081361 w 7187657"/>
              <a:gd name="connsiteY2" fmla="*/ 1170003 h 7187747"/>
              <a:gd name="connsiteX3" fmla="*/ 7141261 w 7187657"/>
              <a:gd name="connsiteY3" fmla="*/ 6695245 h 7187747"/>
              <a:gd name="connsiteX4" fmla="*/ 3577627 w 7187657"/>
              <a:gd name="connsiteY4" fmla="*/ 7174524 h 7187747"/>
              <a:gd name="connsiteX5" fmla="*/ 192451 w 7187657"/>
              <a:gd name="connsiteY5" fmla="*/ 5278777 h 718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657" h="7187747">
                <a:moveTo>
                  <a:pt x="192451" y="5278777"/>
                </a:moveTo>
                <a:cubicBezTo>
                  <a:pt x="-227524" y="4342729"/>
                  <a:pt x="30647" y="3096919"/>
                  <a:pt x="1057776" y="1558235"/>
                </a:cubicBezTo>
                <a:cubicBezTo>
                  <a:pt x="2084905" y="19551"/>
                  <a:pt x="7485122" y="-824972"/>
                  <a:pt x="7081361" y="1170003"/>
                </a:cubicBezTo>
                <a:cubicBezTo>
                  <a:pt x="6784478" y="3343107"/>
                  <a:pt x="7346924" y="6703879"/>
                  <a:pt x="7141261" y="6695245"/>
                </a:cubicBezTo>
                <a:cubicBezTo>
                  <a:pt x="5534310" y="6259098"/>
                  <a:pt x="4823168" y="7316473"/>
                  <a:pt x="3577627" y="7174524"/>
                </a:cubicBezTo>
                <a:cubicBezTo>
                  <a:pt x="2332086" y="7032575"/>
                  <a:pt x="612426" y="6214825"/>
                  <a:pt x="192451" y="5278777"/>
                </a:cubicBezTo>
                <a:close/>
              </a:path>
            </a:pathLst>
          </a:custGeom>
          <a:solidFill>
            <a:prstClr val="white">
              <a:lumMod val="95000"/>
            </a:prstClr>
          </a:solidFill>
        </p:spPr>
      </p:pic>
    </p:spTree>
    <p:extLst>
      <p:ext uri="{BB962C8B-B14F-4D97-AF65-F5344CB8AC3E}">
        <p14:creationId xmlns:p14="http://schemas.microsoft.com/office/powerpoint/2010/main" val="27098601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E61F1-C708-93D4-4E13-BE817AF26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79AE32-FEDA-B066-A267-576A9D649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4"/>
            <a:ext cx="10080625" cy="1046524"/>
          </a:xfrm>
        </p:spPr>
        <p:txBody>
          <a:bodyPr>
            <a:normAutofit fontScale="90000"/>
          </a:bodyPr>
          <a:lstStyle/>
          <a:p>
            <a:r>
              <a:rPr lang="pl-PL" dirty="0"/>
              <a:t>Planowanie budżetu - Formularz wniosku o dofinansowanie 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D02E77E-A6CC-E7C9-458B-F8B6594BF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9" y="2661665"/>
            <a:ext cx="10507420" cy="4005353"/>
          </a:xfrm>
        </p:spPr>
        <p:txBody>
          <a:bodyPr>
            <a:normAutofit/>
          </a:bodyPr>
          <a:lstStyle/>
          <a:p>
            <a:r>
              <a:rPr lang="pl-PL" sz="1800" b="1" dirty="0"/>
              <a:t>Umożliwia wczytanie danych z pliku .</a:t>
            </a:r>
            <a:r>
              <a:rPr lang="pl-PL" sz="1800" b="1" dirty="0" err="1"/>
              <a:t>json</a:t>
            </a:r>
            <a:r>
              <a:rPr lang="pl-PL" sz="1800" b="1" dirty="0"/>
              <a:t>, wprowadzenie zmian i dodatkowych informacji </a:t>
            </a:r>
          </a:p>
          <a:p>
            <a:endParaRPr lang="pl-PL" sz="1800" dirty="0"/>
          </a:p>
          <a:p>
            <a:r>
              <a:rPr lang="pl-PL" sz="1800" dirty="0"/>
              <a:t>Wniosek o dofinansowanie zawiera: </a:t>
            </a:r>
          </a:p>
          <a:p>
            <a:r>
              <a:rPr lang="pl-PL" sz="1800" dirty="0"/>
              <a:t>część A Podstawowe informacje o projekcie </a:t>
            </a:r>
          </a:p>
          <a:p>
            <a:r>
              <a:rPr lang="pl-PL" sz="1800" b="1" dirty="0"/>
              <a:t>część B.</a:t>
            </a:r>
            <a:r>
              <a:rPr lang="pl-PL" sz="1800" dirty="0"/>
              <a:t> Fiszki działań – </a:t>
            </a:r>
            <a:r>
              <a:rPr lang="pl-PL" sz="1800" b="1" dirty="0"/>
              <a:t>uszczegółowiony budżet wraz z uzasadnieniem kosztów, </a:t>
            </a:r>
          </a:p>
          <a:p>
            <a:r>
              <a:rPr lang="pl-PL" sz="1800" b="1" dirty="0"/>
              <a:t>część C. budżet zarządzania wraz z uzasadnieniem, </a:t>
            </a:r>
          </a:p>
          <a:p>
            <a:r>
              <a:rPr lang="pl-PL" sz="1800" b="1" dirty="0"/>
              <a:t>część D. Partnerstwo bilateralne </a:t>
            </a:r>
          </a:p>
          <a:p>
            <a:r>
              <a:rPr lang="pl-PL" sz="1800" dirty="0"/>
              <a:t>część E. Harmonogram działań (w układzie poszczególnych działań) </a:t>
            </a:r>
          </a:p>
          <a:p>
            <a:r>
              <a:rPr lang="pl-PL" sz="1800" b="1" dirty="0"/>
              <a:t>część F. Budżet w latach</a:t>
            </a:r>
          </a:p>
        </p:txBody>
      </p:sp>
    </p:spTree>
    <p:extLst>
      <p:ext uri="{BB962C8B-B14F-4D97-AF65-F5344CB8AC3E}">
        <p14:creationId xmlns:p14="http://schemas.microsoft.com/office/powerpoint/2010/main" val="7981688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24DAF-7749-4495-1892-638788058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F18397-83FB-465B-2060-7B17CEA96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7" y="988594"/>
            <a:ext cx="10657893" cy="942352"/>
          </a:xfrm>
        </p:spPr>
        <p:txBody>
          <a:bodyPr>
            <a:normAutofit fontScale="90000"/>
          </a:bodyPr>
          <a:lstStyle/>
          <a:p>
            <a:r>
              <a:rPr lang="pl-PL" dirty="0"/>
              <a:t>Planowanie budżetu – uszczegółowienie </a:t>
            </a:r>
            <a:br>
              <a:rPr lang="pl-PL" dirty="0"/>
            </a:br>
            <a:r>
              <a:rPr lang="pl-PL" dirty="0">
                <a:latin typeface="Work Sans" pitchFamily="2" charset="-18"/>
              </a:rPr>
              <a:t>część B</a:t>
            </a:r>
            <a:br>
              <a:rPr lang="pl-PL" dirty="0">
                <a:latin typeface="Work Sans" pitchFamily="2" charset="-18"/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9B546A4-6624-0B76-60DC-3F51FF433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7" y="1878876"/>
            <a:ext cx="10080624" cy="5065933"/>
          </a:xfrm>
        </p:spPr>
        <p:txBody>
          <a:bodyPr>
            <a:normAutofit/>
          </a:bodyPr>
          <a:lstStyle/>
          <a:p>
            <a:r>
              <a:rPr lang="pl-PL" b="1" dirty="0"/>
              <a:t>Naczelne zasady: 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zapisy budżetu bez nadmiernego poziomu szczegółowości,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czytelne powiązanie punktu 11 „Zakres działania oraz jego uzasadnienie” z punktem 13. „Budżet działania wraz z uzasadnieniem kosztów”,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powiązanie pozycji kosztowych z planowanymi postępowaniami przetargowymi,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sposób opisu ma pozwolić zidentyfikować co jest przedmiotem wydatku oraz (w przyszłości) powiązać pozycje budżetową z fakturami rozliczeniowymi,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w przypadku zadań inwestycyjnych podstawą powinny być elementy scalone kosztorysu (w formie zagregowanej),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czytelne grupy tożsamych kosztów umożliwiające identyfikacje planowanych wydatków,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wydatek przypisany do realizatora (tak jak w WPP),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koszty niekwalifikowane ściśle związane z działaniem (np. niekwalifikowany podatek VAT) należy odzwierciedlić w budżecie w wydatkach ogółem,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budżet działań powiązany z budżetem w latach (część F). </a:t>
            </a:r>
          </a:p>
          <a:p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89CCBBB-D04A-E011-F23B-01E927FB1DC0}"/>
              </a:ext>
            </a:extLst>
          </p:cNvPr>
          <p:cNvSpPr txBox="1"/>
          <p:nvPr/>
        </p:nvSpPr>
        <p:spPr>
          <a:xfrm>
            <a:off x="9372600" y="671331"/>
            <a:ext cx="1935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b="1" dirty="0">
              <a:latin typeface="Work Sans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670671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1D1A7-F6E9-9958-ECE0-456CBBCE2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4FFEA4-B803-975C-45A8-C1CB1AA8F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874873"/>
            <a:ext cx="10080625" cy="1582737"/>
          </a:xfrm>
        </p:spPr>
        <p:txBody>
          <a:bodyPr>
            <a:normAutofit/>
          </a:bodyPr>
          <a:lstStyle/>
          <a:p>
            <a:r>
              <a:rPr lang="pl-PL" dirty="0"/>
              <a:t>Budżet działania część B</a:t>
            </a:r>
            <a:br>
              <a:rPr lang="pl-PL" dirty="0"/>
            </a:br>
            <a:endParaRPr lang="pl-PL" dirty="0"/>
          </a:p>
        </p:txBody>
      </p:sp>
      <p:graphicFrame>
        <p:nvGraphicFramePr>
          <p:cNvPr id="7" name="Symbol zastępczy zawartości 6">
            <a:extLst>
              <a:ext uri="{FF2B5EF4-FFF2-40B4-BE49-F238E27FC236}">
                <a16:creationId xmlns:a16="http://schemas.microsoft.com/office/drawing/2014/main" id="{58B23924-1DDF-0EBD-A871-A6C5074522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1418102"/>
              </p:ext>
            </p:extLst>
          </p:nvPr>
        </p:nvGraphicFramePr>
        <p:xfrm>
          <a:off x="1055687" y="2349741"/>
          <a:ext cx="10380100" cy="3900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13727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B67E6-0B41-BD4F-83AF-4F3C7568D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D72D33-21F5-FABF-DC45-8F8B6C6D9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385" y="510450"/>
            <a:ext cx="7949416" cy="1582737"/>
          </a:xfrm>
        </p:spPr>
        <p:txBody>
          <a:bodyPr>
            <a:normAutofit/>
          </a:bodyPr>
          <a:lstStyle/>
          <a:p>
            <a:r>
              <a:rPr lang="pl-PL" dirty="0"/>
              <a:t>Budżet działania część B</a:t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9E91578-EF48-E201-058A-82DB6F148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8D27D75-5952-7191-67D8-DE2F39F9D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1818"/>
            <a:ext cx="12192000" cy="555618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C1A5CBE-2BD2-5F98-1BDF-5F7979679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15253"/>
            <a:ext cx="666286" cy="118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7644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C04DC-A52A-7A87-AE2B-7A6DE2686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CC102770-1652-3CC1-B34A-A600DF18F8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7753" y="905622"/>
            <a:ext cx="10773700" cy="842155"/>
          </a:xfrm>
        </p:spPr>
        <p:txBody>
          <a:bodyPr>
            <a:normAutofit fontScale="90000"/>
          </a:bodyPr>
          <a:lstStyle/>
          <a:p>
            <a:r>
              <a:rPr lang="pl-PL" dirty="0"/>
              <a:t>Budżet działania – przykład opisu zadań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39D76B0B-9426-B8B7-0E08-D9D2858FF4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547" y="1336876"/>
            <a:ext cx="11225113" cy="5521124"/>
          </a:xfrm>
        </p:spPr>
        <p:txBody>
          <a:bodyPr>
            <a:noAutofit/>
          </a:bodyPr>
          <a:lstStyle/>
          <a:p>
            <a:r>
              <a:rPr lang="pl-PL" sz="1400" dirty="0"/>
              <a:t>1.1. Wykonanie map do celów projektowych dla planowanej inwestycji (usługa)</a:t>
            </a:r>
          </a:p>
          <a:p>
            <a:r>
              <a:rPr lang="pl-PL" sz="1400" dirty="0"/>
              <a:t>1.1. Opracowanie dokumentacji budowalnej dla zadania „Budowa Centrum opieki paliatywnej” (usługa)</a:t>
            </a:r>
          </a:p>
          <a:p>
            <a:r>
              <a:rPr lang="pl-PL" sz="1400" dirty="0"/>
              <a:t>1.1. Opracowanie dokumentacji przetargowej dla zadania „Budowa Centrum opieki paliatywnej” (usługa)</a:t>
            </a:r>
          </a:p>
          <a:p>
            <a:r>
              <a:rPr lang="pl-PL" sz="1400" dirty="0"/>
              <a:t>1.1 Budowa Centrum – prace budowlane</a:t>
            </a:r>
          </a:p>
          <a:p>
            <a:r>
              <a:rPr lang="pl-PL" sz="1400" dirty="0"/>
              <a:t>1.1. Budowa Centrum – instalacje wewnętrzne i zewnętrzne (</a:t>
            </a:r>
            <a:r>
              <a:rPr lang="pl-PL" sz="1400" dirty="0" err="1"/>
              <a:t>wod-kan</a:t>
            </a:r>
            <a:r>
              <a:rPr lang="pl-PL" sz="1400" dirty="0"/>
              <a:t>, C.O, wentylacja, instalacje elektryczne i słaboprądowe, instalacja gazów medycznych, przyłącz gazowy, elektryczny, wodny, kanalizacyjny)</a:t>
            </a:r>
          </a:p>
          <a:p>
            <a:r>
              <a:rPr lang="pl-PL" sz="1400" dirty="0"/>
              <a:t>1.1. Nasadzenia i zagospodarowanie terenu wokół Centrum</a:t>
            </a:r>
          </a:p>
          <a:p>
            <a:r>
              <a:rPr lang="pl-PL" sz="1400" dirty="0"/>
              <a:t>1.1. Pierwsze wyposażenie Centrum - wyposażenie w środki trwale nowego obiektu</a:t>
            </a:r>
          </a:p>
          <a:p>
            <a:r>
              <a:rPr lang="pl-PL" sz="1400" dirty="0"/>
              <a:t>1.1. Niezbędne nadzory (nadzór inwestorski [2% kosztów prac budowlanych], nadzór autorski [10% kosztów dokumentacji])</a:t>
            </a:r>
          </a:p>
          <a:p>
            <a:r>
              <a:rPr lang="pl-PL" sz="1400" dirty="0"/>
              <a:t>1.2. Zakup samochodu elektrycznego na potrzeby obsługi hospicjum domowego</a:t>
            </a:r>
          </a:p>
          <a:p>
            <a:r>
              <a:rPr lang="pl-PL" sz="1400" dirty="0"/>
              <a:t>1.2. Funkcjonowanie hospicjum domowego – koszty osobowe (3 EFP x 24 miesiące [1 stycznia 2026 do 31 grudnia 2027])</a:t>
            </a:r>
          </a:p>
          <a:p>
            <a:r>
              <a:rPr lang="pl-PL" sz="1400" dirty="0"/>
              <a:t>1.2. Funkcjonowanie hospicjum domowego – koszty administracyjne (paliwo, środki higieniczne, materiały biurowe itp. w okresie 1 stycznia 2026 do 31 grudnia 2027.)</a:t>
            </a:r>
          </a:p>
          <a:p>
            <a:endParaRPr lang="pl-PL" sz="1400" dirty="0"/>
          </a:p>
          <a:p>
            <a:endParaRPr lang="pl-PL" sz="1400" dirty="0"/>
          </a:p>
          <a:p>
            <a:endParaRPr lang="pl-PL" sz="1400" dirty="0"/>
          </a:p>
          <a:p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1593620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Slajd zawiera zdjęcia osób prowadzących webinar. ">
            <a:extLst>
              <a:ext uri="{FF2B5EF4-FFF2-40B4-BE49-F238E27FC236}">
                <a16:creationId xmlns:a16="http://schemas.microsoft.com/office/drawing/2014/main" id="{72B76D3A-71BC-640E-6D7D-A68577655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Webinar </a:t>
            </a:r>
            <a:r>
              <a:rPr lang="en-GB" err="1"/>
              <a:t>prowadzą</a:t>
            </a:r>
            <a:endParaRPr lang="x-none"/>
          </a:p>
        </p:txBody>
      </p:sp>
      <p:sp>
        <p:nvSpPr>
          <p:cNvPr id="3" name="Text Placeholder 2" descr="obrazy zawierają sylwetki prowadzących webinar doradców ZMP">
            <a:extLst>
              <a:ext uri="{FF2B5EF4-FFF2-40B4-BE49-F238E27FC236}">
                <a16:creationId xmlns:a16="http://schemas.microsoft.com/office/drawing/2014/main" id="{51A9A0F6-9DE7-9F58-8CB4-5E8C5726D3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3722" y="4700092"/>
            <a:ext cx="2871788" cy="564153"/>
          </a:xfrm>
        </p:spPr>
        <p:txBody>
          <a:bodyPr/>
          <a:lstStyle/>
          <a:p>
            <a:pPr algn="ctr"/>
            <a:r>
              <a:rPr lang="pl-PL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Wiesława Kwiatkowska</a:t>
            </a:r>
            <a:endParaRPr lang="x-none" sz="16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29" name="Symbol zastępczy obrazu 27" descr="obrazy zawierają sylwetki prowadzących webinar doradców ZMP">
            <a:extLst>
              <a:ext uri="{FF2B5EF4-FFF2-40B4-BE49-F238E27FC236}">
                <a16:creationId xmlns:a16="http://schemas.microsoft.com/office/drawing/2014/main" id="{5F0C8ACF-3B4F-1E52-758E-B52146CF9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9" t="2987" r="21182" b="4695"/>
          <a:stretch/>
        </p:blipFill>
        <p:spPr>
          <a:xfrm>
            <a:off x="4850404" y="1989139"/>
            <a:ext cx="2638425" cy="263683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4" name="Text Placeholder 2" descr="obrazy zawierają sylwetki prowadzących webinar doradców ZMP">
            <a:extLst>
              <a:ext uri="{FF2B5EF4-FFF2-40B4-BE49-F238E27FC236}">
                <a16:creationId xmlns:a16="http://schemas.microsoft.com/office/drawing/2014/main" id="{48249638-332F-3AB5-324E-96D5CE7D1B2B}"/>
              </a:ext>
            </a:extLst>
          </p:cNvPr>
          <p:cNvSpPr txBox="1">
            <a:spLocks/>
          </p:cNvSpPr>
          <p:nvPr/>
        </p:nvSpPr>
        <p:spPr>
          <a:xfrm>
            <a:off x="1055688" y="4719708"/>
            <a:ext cx="2871788" cy="5641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Daniel Budzeń</a:t>
            </a:r>
            <a:endParaRPr lang="x-none" sz="16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7" name="Symbol zastępczy obrazu 27" descr="obrazy zawierają sylwetki prowadzących webinar doradców ZMP">
            <a:extLst>
              <a:ext uri="{FF2B5EF4-FFF2-40B4-BE49-F238E27FC236}">
                <a16:creationId xmlns:a16="http://schemas.microsoft.com/office/drawing/2014/main" id="{BE01D67F-DBEE-4775-A810-F2A147437CA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88" y="2039245"/>
            <a:ext cx="2656070" cy="26651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5" name="Symbol zastępczy obrazu 12" descr="obrazy zawierają sylwetki prowadzących webinar doradców ZMP">
            <a:extLst>
              <a:ext uri="{FF2B5EF4-FFF2-40B4-BE49-F238E27FC236}">
                <a16:creationId xmlns:a16="http://schemas.microsoft.com/office/drawing/2014/main" id="{DCB71DCB-B418-8D87-DF0E-953653C6F7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2" t="1919" r="52662" b="36414"/>
          <a:stretch/>
        </p:blipFill>
        <p:spPr>
          <a:xfrm>
            <a:off x="8767080" y="2041181"/>
            <a:ext cx="2508836" cy="253165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6" name="Text Placeholder 4" descr="obrazy zawierają sylwetki prowadzących webinar doradców ZMP">
            <a:extLst>
              <a:ext uri="{FF2B5EF4-FFF2-40B4-BE49-F238E27FC236}">
                <a16:creationId xmlns:a16="http://schemas.microsoft.com/office/drawing/2014/main" id="{59FF0BDA-A0A1-A960-BC50-B1D3791F1421}"/>
              </a:ext>
            </a:extLst>
          </p:cNvPr>
          <p:cNvSpPr txBox="1">
            <a:spLocks/>
          </p:cNvSpPr>
          <p:nvPr/>
        </p:nvSpPr>
        <p:spPr>
          <a:xfrm>
            <a:off x="9046289" y="4700092"/>
            <a:ext cx="2229627" cy="4717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600" dirty="0">
                <a:latin typeface="Open Sans"/>
                <a:ea typeface="Open Sans"/>
                <a:cs typeface="Open Sans"/>
              </a:rPr>
              <a:t>Barbara Łączna</a:t>
            </a:r>
            <a:endParaRPr lang="x-none" sz="1600" dirty="0"/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528631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1ADE7-7C65-7C60-B774-5A53AAC07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10E6C063-5D26-1361-147D-C9D4321806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7753" y="905622"/>
            <a:ext cx="10773700" cy="842155"/>
          </a:xfrm>
        </p:spPr>
        <p:txBody>
          <a:bodyPr>
            <a:normAutofit fontScale="90000"/>
          </a:bodyPr>
          <a:lstStyle/>
          <a:p>
            <a:r>
              <a:rPr lang="pl-PL" dirty="0"/>
              <a:t>Budżet działania – przykład opisu zadań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47AD8EE8-0D54-77AC-C627-0FBF4028F9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610" y="1452623"/>
            <a:ext cx="11560779" cy="5405377"/>
          </a:xfrm>
        </p:spPr>
        <p:txBody>
          <a:bodyPr>
            <a:noAutofit/>
          </a:bodyPr>
          <a:lstStyle/>
          <a:p>
            <a:r>
              <a:rPr lang="pl-PL" sz="1400" dirty="0"/>
              <a:t>1.3. Prototypowanie funkcjonowania Centrum opieki paliatywnej (kolorystyka ścian i wykładzin, dobór mebli, wspólne z zainteresowanymi osobami wypracowanie zasad funkcjonowania Centrum) 5 spotkań w okresie budowy Centrum (moderator, sala, catering)</a:t>
            </a:r>
          </a:p>
          <a:p>
            <a:r>
              <a:rPr lang="pl-PL" sz="1400" dirty="0"/>
              <a:t>1.4. Koszty administracyjne funkcjonowania Centrum w okresie 1 stycznia 2028 – 31 grudnia 2028 (media, ubezpieczenie, ochrona, pranie, środki czystości itp.)</a:t>
            </a:r>
          </a:p>
          <a:p>
            <a:r>
              <a:rPr lang="pl-PL" sz="1400" dirty="0"/>
              <a:t>1.4. Koszty osobowe funkcjonowania Centrum i hospicjum domowego w okresie 1 stycznia 2028 – 31 grudnia 2028 (razem 7 EPC, w tym: 5 etatów merytorycznych, 2 etaty administracyjno-techniczne)</a:t>
            </a:r>
          </a:p>
          <a:p>
            <a:r>
              <a:rPr lang="pl-PL" sz="1400" dirty="0"/>
              <a:t>1.4. Pozostałe koszty funkcjonowania Centrum w okresie 1 stycznia 2028 – 31 grudnia 2028 (wyżywienie pensjonariuszy)</a:t>
            </a:r>
          </a:p>
          <a:p>
            <a:r>
              <a:rPr lang="pl-PL" sz="1400" dirty="0"/>
              <a:t>1.5. Szkolenie personelu Centrum Opieki paliatywnej (60 indywidualnych godzin szkoleniowych dla 5 osób = 300 godzin szkoleniowych)</a:t>
            </a:r>
          </a:p>
          <a:p>
            <a:r>
              <a:rPr lang="pl-PL" sz="1400" dirty="0"/>
              <a:t>1.5. Wsparcie doradcze i psychologiczne dla rodzin osób objętych opieką hospicjum domowego (45 osób x średnio 5 godzin wsparcia = 225 godzin doradczych)</a:t>
            </a:r>
          </a:p>
          <a:p>
            <a:r>
              <a:rPr lang="pl-PL" sz="1400" dirty="0"/>
              <a:t>1.6. Promocja na obszarze MOF Brzegu Dolnego oferty Centrum opieki paliatywnej i hospicjum domowego (spot informacyjny, audycja w lokalnym radio, ulotki dystrybuowane w kościołach)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27862530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18CFB-A02D-2BAA-BFDD-D4AE84FDC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5BA99FC5-EFE8-865A-4D63-4E9C0E2ACE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218" y="905622"/>
            <a:ext cx="11925782" cy="842155"/>
          </a:xfrm>
        </p:spPr>
        <p:txBody>
          <a:bodyPr>
            <a:noAutofit/>
          </a:bodyPr>
          <a:lstStyle/>
          <a:p>
            <a:r>
              <a:rPr lang="pl-PL" sz="3600" dirty="0"/>
              <a:t>Budżet działania – przykład opisu zadań </a:t>
            </a:r>
            <a:r>
              <a:rPr lang="pl-PL" sz="3600" dirty="0" err="1"/>
              <a:t>nieinwestycyjnych</a:t>
            </a:r>
            <a:endParaRPr lang="pl-PL" sz="3600" dirty="0"/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D6750301-3F41-DD2D-1A86-9CCC72D3C9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317" y="2141316"/>
            <a:ext cx="10773698" cy="5405377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800" dirty="0"/>
              <a:t>Inwentaryzacja zieleni na 5 osiedlach.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800" dirty="0"/>
              <a:t>Przeprowadzenie kampanii społecznej „Zielone Osiedla – wspólnie projektujemy, wspólnie sadzimy” (cykl 20 spotkań z mieszkańcami).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800" dirty="0"/>
              <a:t>Podniesienie kompetencji pracowników Urzędu Miasta w zakresie zarządzania terenami zielonymi (20 godzinny kurs dla 15 pracowników).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800" dirty="0"/>
              <a:t>Studia podyplomowe z dziedziny architektury krajobrazu dla 2 pracowników Urzędu Miasta.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800" dirty="0"/>
              <a:t>Akcja promująca dbałość o tereny zielone wśród mieszkańców miasta (uruchomienie serwisu miejskiego, 10 spotów promocyjnych, organizacja 5 pikników rodzinnych na osiedlach).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800" dirty="0"/>
              <a:t>Fundusz grantowy dla lokalnych NGO.</a:t>
            </a:r>
          </a:p>
        </p:txBody>
      </p:sp>
    </p:spTree>
    <p:extLst>
      <p:ext uri="{BB962C8B-B14F-4D97-AF65-F5344CB8AC3E}">
        <p14:creationId xmlns:p14="http://schemas.microsoft.com/office/powerpoint/2010/main" val="96810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B0BCE-18B2-A2FD-35C8-A755915B6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ED24963F-DFBB-97A4-B94F-A3383430E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2026865"/>
            <a:ext cx="10080624" cy="418874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/>
              <a:t>Wartość budżetu - </a:t>
            </a:r>
            <a:r>
              <a:rPr lang="pl-PL" sz="1800" b="1" dirty="0"/>
              <a:t>do 10% łącznej planowanej kwoty </a:t>
            </a:r>
            <a:r>
              <a:rPr lang="pl-PL" sz="1800" dirty="0"/>
              <a:t>dofinansowania na działania podstawowe.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/>
              <a:t>Budżet </a:t>
            </a:r>
            <a:r>
              <a:rPr lang="pl-PL" sz="1800" b="1" dirty="0"/>
              <a:t>elastyczny i</a:t>
            </a:r>
            <a:r>
              <a:rPr lang="pl-PL" sz="1800" dirty="0"/>
              <a:t> </a:t>
            </a:r>
            <a:r>
              <a:rPr lang="pl-PL" sz="1800" b="1" dirty="0"/>
              <a:t>weryfikowalny. </a:t>
            </a:r>
            <a:endParaRPr lang="pl-PL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/>
              <a:t>Podział na kategorie + wskazanie jednostek – średni poziom szczegółowości.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/>
              <a:t>Sposób opisu wydatku pozwalający na identyfikację, co jest jego przedmiotem.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/>
              <a:t>Zgodność wydatków z "Indykatywnym wykazem wydatków kwalifikowalnych i niekwalifikowalnych w ramach kosztów zarządzania w projektach Polsko-Szwajcarskiego Programu Rozwoju Miast" (</a:t>
            </a:r>
            <a:r>
              <a:rPr lang="pl-PL" sz="1800" b="1" dirty="0"/>
              <a:t>załącznik nr 8 do Regulaminu naboru).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/>
              <a:t>Ścisły związek z opisami części A.7 Zdolność instytucjonalna do wdrażania projektu, C.6 Zakres i plan zarządzania projektem, C.7 Plan komunikacji, a także B.12 Plan partycypacji. </a:t>
            </a: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3F60EA14-CD05-6ED6-FB21-289B3C39C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779" y="849242"/>
            <a:ext cx="11331615" cy="1582737"/>
          </a:xfrm>
        </p:spPr>
        <p:txBody>
          <a:bodyPr>
            <a:normAutofit/>
          </a:bodyPr>
          <a:lstStyle/>
          <a:p>
            <a:r>
              <a:rPr lang="pl-PL" sz="3400" dirty="0"/>
              <a:t>Budżet projektu Część C Komunikacja i zarządzanie</a:t>
            </a:r>
          </a:p>
        </p:txBody>
      </p:sp>
    </p:spTree>
    <p:extLst>
      <p:ext uri="{BB962C8B-B14F-4D97-AF65-F5344CB8AC3E}">
        <p14:creationId xmlns:p14="http://schemas.microsoft.com/office/powerpoint/2010/main" val="30621196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08A92-7FDA-4324-547D-2651052E7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0CA2F0-3A15-CEB3-0659-4747DC103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874873"/>
            <a:ext cx="10472697" cy="1582737"/>
          </a:xfrm>
        </p:spPr>
        <p:txBody>
          <a:bodyPr>
            <a:normAutofit/>
          </a:bodyPr>
          <a:lstStyle/>
          <a:p>
            <a:r>
              <a:rPr lang="pl-PL" dirty="0"/>
              <a:t>Budżet zarządzania</a:t>
            </a:r>
            <a:br>
              <a:rPr lang="pl-PL" dirty="0"/>
            </a:br>
            <a:endParaRPr lang="pl-PL" dirty="0"/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2F246D23-CA29-516D-D180-E7B0D61D64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750437"/>
              </p:ext>
            </p:extLst>
          </p:nvPr>
        </p:nvGraphicFramePr>
        <p:xfrm>
          <a:off x="1055687" y="2155166"/>
          <a:ext cx="10368525" cy="3827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496499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40E32-6110-781B-61EE-133F4587C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5483AA-0D10-5638-712D-6FC8EA56D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286" y="688481"/>
            <a:ext cx="10306515" cy="1582737"/>
          </a:xfrm>
        </p:spPr>
        <p:txBody>
          <a:bodyPr>
            <a:normAutofit/>
          </a:bodyPr>
          <a:lstStyle/>
          <a:p>
            <a:r>
              <a:rPr lang="pl-PL" dirty="0"/>
              <a:t>Budżet zarządzania – przykład opisu zadań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73B0784-A4D4-41E6-DC92-C050B3329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231" y="1526362"/>
            <a:ext cx="10080624" cy="5140656"/>
          </a:xfrm>
        </p:spPr>
        <p:txBody>
          <a:bodyPr>
            <a:noAutofit/>
          </a:bodyPr>
          <a:lstStyle/>
          <a:p>
            <a:r>
              <a:rPr lang="pl-PL" dirty="0">
                <a:solidFill>
                  <a:srgbClr val="005A68"/>
                </a:solidFill>
              </a:rPr>
              <a:t>Personel projektu - wynagrodzenie kierownika projektu (umowa o pracę/dodatek zadaniowy/nagroda).</a:t>
            </a:r>
          </a:p>
          <a:p>
            <a:r>
              <a:rPr lang="pl-PL" dirty="0">
                <a:solidFill>
                  <a:srgbClr val="005A68"/>
                </a:solidFill>
              </a:rPr>
              <a:t>Personel projektu - wynagrodzenie specjalisty ds. administracyjnych (umowa o pracę/dodatek zadaniowy/nagroda).</a:t>
            </a:r>
          </a:p>
          <a:p>
            <a:r>
              <a:rPr lang="pl-PL" dirty="0">
                <a:solidFill>
                  <a:srgbClr val="005A68"/>
                </a:solidFill>
              </a:rPr>
              <a:t>Personel projektu - Wynagrodzenie specjalisty </a:t>
            </a:r>
            <a:r>
              <a:rPr lang="pl-PL" dirty="0" err="1">
                <a:solidFill>
                  <a:srgbClr val="005A68"/>
                </a:solidFill>
              </a:rPr>
              <a:t>ds.finansowych</a:t>
            </a:r>
            <a:r>
              <a:rPr lang="pl-PL" dirty="0">
                <a:solidFill>
                  <a:srgbClr val="005A68"/>
                </a:solidFill>
              </a:rPr>
              <a:t> (umowa o pracę/ dodatek zadaniowy/ nagroda).</a:t>
            </a:r>
          </a:p>
          <a:p>
            <a:r>
              <a:rPr lang="pl-PL" dirty="0">
                <a:solidFill>
                  <a:srgbClr val="005A68"/>
                </a:solidFill>
              </a:rPr>
              <a:t>Personel projektu - Wynagrodzenie specjalisty </a:t>
            </a:r>
            <a:r>
              <a:rPr lang="pl-PL" dirty="0" err="1">
                <a:solidFill>
                  <a:srgbClr val="005A68"/>
                </a:solidFill>
              </a:rPr>
              <a:t>ds.kadrowych</a:t>
            </a:r>
            <a:r>
              <a:rPr lang="pl-PL" dirty="0">
                <a:solidFill>
                  <a:srgbClr val="005A68"/>
                </a:solidFill>
              </a:rPr>
              <a:t> (umowa o pracę/dodatek zadaniowy/nagroda).</a:t>
            </a:r>
          </a:p>
          <a:p>
            <a:r>
              <a:rPr lang="pl-PL" dirty="0">
                <a:solidFill>
                  <a:srgbClr val="005A68"/>
                </a:solidFill>
              </a:rPr>
              <a:t>Personel projektu - Wynagrodzenie specjalisty </a:t>
            </a:r>
            <a:r>
              <a:rPr lang="pl-PL" dirty="0" err="1">
                <a:solidFill>
                  <a:srgbClr val="005A68"/>
                </a:solidFill>
              </a:rPr>
              <a:t>ds.zamówień</a:t>
            </a:r>
            <a:r>
              <a:rPr lang="pl-PL" dirty="0">
                <a:solidFill>
                  <a:srgbClr val="005A68"/>
                </a:solidFill>
              </a:rPr>
              <a:t> publicznych (umowa o pracę/dodatek zadaniowy/nagroda).</a:t>
            </a:r>
          </a:p>
          <a:p>
            <a:r>
              <a:rPr lang="pl-PL" dirty="0">
                <a:solidFill>
                  <a:srgbClr val="005A68"/>
                </a:solidFill>
              </a:rPr>
              <a:t>Delegacje personelu projektu (diety służbowe, koszty transportu i noclegu).</a:t>
            </a:r>
          </a:p>
          <a:p>
            <a:r>
              <a:rPr lang="pl-PL" dirty="0">
                <a:solidFill>
                  <a:srgbClr val="C00000"/>
                </a:solidFill>
              </a:rPr>
              <a:t>Funkcjonowanie Komitetu Społecznego - organizacja spotkań, konsultacji, warsztatów analiz opinii itp. (catering, wynajem </a:t>
            </a:r>
            <a:r>
              <a:rPr lang="pl-PL" dirty="0" err="1">
                <a:solidFill>
                  <a:srgbClr val="C00000"/>
                </a:solidFill>
              </a:rPr>
              <a:t>sal</a:t>
            </a:r>
            <a:r>
              <a:rPr lang="pl-PL" dirty="0">
                <a:solidFill>
                  <a:srgbClr val="C00000"/>
                </a:solidFill>
              </a:rPr>
              <a:t> itp.).</a:t>
            </a:r>
          </a:p>
          <a:p>
            <a:r>
              <a:rPr lang="pl-PL" dirty="0">
                <a:solidFill>
                  <a:srgbClr val="C00000"/>
                </a:solidFill>
              </a:rPr>
              <a:t>Funkcjonowanie Komitetu Społecznego - zwrot kosztów przyjazdu członków komitetu.</a:t>
            </a:r>
          </a:p>
          <a:p>
            <a:r>
              <a:rPr lang="pl-PL" dirty="0">
                <a:solidFill>
                  <a:srgbClr val="005A68"/>
                </a:solidFill>
              </a:rPr>
              <a:t>Usługi zewnętrzne - opracowanie ekspertyz, analiz, studiów, koncepcji itp. w związku z realizacją projektu. </a:t>
            </a:r>
          </a:p>
          <a:p>
            <a:r>
              <a:rPr lang="pl-PL" dirty="0">
                <a:solidFill>
                  <a:srgbClr val="005A68"/>
                </a:solidFill>
              </a:rPr>
              <a:t>Usługi zewnętrzne - przygotowanie specyfikacji przetargowej i przeprowadzenie przetargu.</a:t>
            </a:r>
          </a:p>
          <a:p>
            <a:endParaRPr lang="pl-P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9943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CABDE-A105-C4C4-8DF4-7E5CF3A9A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4BDD3CD-CF5F-BAC5-4C50-9A6E25D3C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936" y="1107421"/>
            <a:ext cx="11133920" cy="5501723"/>
          </a:xfrm>
        </p:spPr>
        <p:txBody>
          <a:bodyPr>
            <a:noAutofit/>
          </a:bodyPr>
          <a:lstStyle/>
          <a:p>
            <a:r>
              <a:rPr lang="pl-PL" dirty="0">
                <a:solidFill>
                  <a:srgbClr val="005A68"/>
                </a:solidFill>
              </a:rPr>
              <a:t>Usługi zewnętrzne - Tłumaczenia oraz weryfikacja tłumaczeń. </a:t>
            </a:r>
          </a:p>
          <a:p>
            <a:r>
              <a:rPr lang="pl-PL" dirty="0">
                <a:solidFill>
                  <a:srgbClr val="005A68"/>
                </a:solidFill>
              </a:rPr>
              <a:t>Usługi zewnętrzne - opłaty ponoszone w zakresie czynności prowadzonych przez kancelarie notarialne i prawne na potrzeby projektu.</a:t>
            </a:r>
          </a:p>
          <a:p>
            <a:r>
              <a:rPr lang="pl-PL" dirty="0">
                <a:solidFill>
                  <a:srgbClr val="005A68"/>
                </a:solidFill>
              </a:rPr>
              <a:t>Usługi zewnętrzne - badanie luk kompetencyjnych.</a:t>
            </a:r>
          </a:p>
          <a:p>
            <a:r>
              <a:rPr lang="pl-PL" dirty="0">
                <a:solidFill>
                  <a:srgbClr val="005A68"/>
                </a:solidFill>
              </a:rPr>
              <a:t>Usługi zewnętrzne - Audyt/ biegły rewident.</a:t>
            </a:r>
          </a:p>
          <a:p>
            <a:r>
              <a:rPr lang="pl-PL" dirty="0">
                <a:solidFill>
                  <a:srgbClr val="C00000"/>
                </a:solidFill>
              </a:rPr>
              <a:t>Podnoszenie kwalifikacji i kompetencji pracowników na podstawie zdiagnozowanych luk kompetencyjnych- Studia podyplomowe (Faktura VAT).</a:t>
            </a:r>
          </a:p>
          <a:p>
            <a:r>
              <a:rPr lang="pl-PL" dirty="0">
                <a:solidFill>
                  <a:srgbClr val="C00000"/>
                </a:solidFill>
              </a:rPr>
              <a:t>Podnoszenie kwalifikacji i kompetencji pracowników na podstawie zdiagnozowanych luk kompetencyjnych - szkolenia językowe (angielski, niemiecki, francuski, włoski) Faktura VAT.</a:t>
            </a:r>
          </a:p>
          <a:p>
            <a:r>
              <a:rPr lang="pl-PL" dirty="0">
                <a:solidFill>
                  <a:srgbClr val="C00000"/>
                </a:solidFill>
              </a:rPr>
              <a:t>Podnoszenie kwalifikacji i kompetencji pracowników na podstawie zdiagnozowanych luk kompetencyjnych - Szkolenia informatyczne (Excel, PPT – zaawansowany, </a:t>
            </a:r>
            <a:r>
              <a:rPr lang="pl-PL" dirty="0" err="1">
                <a:solidFill>
                  <a:srgbClr val="C00000"/>
                </a:solidFill>
              </a:rPr>
              <a:t>cyber</a:t>
            </a:r>
            <a:r>
              <a:rPr lang="pl-PL" dirty="0">
                <a:solidFill>
                  <a:srgbClr val="C00000"/>
                </a:solidFill>
              </a:rPr>
              <a:t> bezpieczeństwo w sieci, sztuczna inteligencja AI itp.) Faktura VAT.</a:t>
            </a:r>
          </a:p>
          <a:p>
            <a:r>
              <a:rPr lang="pl-PL" dirty="0">
                <a:solidFill>
                  <a:srgbClr val="C00000"/>
                </a:solidFill>
              </a:rPr>
              <a:t>Podnoszenie kwalifikacji i kompetencji pracowników na podstawie zdiagnozowanych luk kompetencyjnych - Szkolenia miękkie (radzenie sobie ze stresem, komunikacja interpersonalna, </a:t>
            </a:r>
            <a:r>
              <a:rPr lang="pl-PL" dirty="0" err="1">
                <a:solidFill>
                  <a:srgbClr val="C00000"/>
                </a:solidFill>
              </a:rPr>
              <a:t>mobbing</a:t>
            </a:r>
            <a:r>
              <a:rPr lang="pl-PL" dirty="0">
                <a:solidFill>
                  <a:srgbClr val="C00000"/>
                </a:solidFill>
              </a:rPr>
              <a:t>, asertywność itp.) Faktura VAT.</a:t>
            </a:r>
          </a:p>
          <a:p>
            <a:r>
              <a:rPr lang="pl-PL" dirty="0">
                <a:solidFill>
                  <a:srgbClr val="C00000"/>
                </a:solidFill>
              </a:rPr>
              <a:t>Podnoszenie kwalifikacji i kompetencji pracowników na podstawie zdiagnozowanych luk kompetencyjnych - Szkolenia specjalistyczne (GIS, PPP, pisanie i rozliczanie projektów, gospodarka finansami, zamówienia publiczne itp.) Faktura VAT.</a:t>
            </a:r>
          </a:p>
          <a:p>
            <a:endParaRPr lang="pl-PL" dirty="0">
              <a:solidFill>
                <a:srgbClr val="C00000"/>
              </a:solidFill>
            </a:endParaRPr>
          </a:p>
          <a:p>
            <a:endParaRPr lang="pl-PL" dirty="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00A5E19F-DC7B-988A-1867-CD149EF89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936" y="608656"/>
            <a:ext cx="10080625" cy="1582737"/>
          </a:xfrm>
        </p:spPr>
        <p:txBody>
          <a:bodyPr>
            <a:normAutofit/>
          </a:bodyPr>
          <a:lstStyle/>
          <a:p>
            <a:r>
              <a:rPr lang="pl-PL" dirty="0"/>
              <a:t>Budżet zarządzania – przykład opisu zadań</a:t>
            </a:r>
          </a:p>
        </p:txBody>
      </p:sp>
    </p:spTree>
    <p:extLst>
      <p:ext uri="{BB962C8B-B14F-4D97-AF65-F5344CB8AC3E}">
        <p14:creationId xmlns:p14="http://schemas.microsoft.com/office/powerpoint/2010/main" val="42040675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6F444-DDD4-E147-C257-6C192498F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D2ADB97-A9AC-32A4-E89D-F370C3FCF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890" y="1301818"/>
            <a:ext cx="11647064" cy="5750579"/>
          </a:xfrm>
        </p:spPr>
        <p:txBody>
          <a:bodyPr>
            <a:noAutofit/>
          </a:bodyPr>
          <a:lstStyle/>
          <a:p>
            <a:r>
              <a:rPr lang="pl-PL" dirty="0">
                <a:solidFill>
                  <a:srgbClr val="C00000"/>
                </a:solidFill>
              </a:rPr>
              <a:t>Podnoszenie kwalifikacji i kompetencji pracowników na podstawie zdiagnozowanych luk kompetencyjnych - szkolenia wynikające z monitoringu luk kompetencyjnych - Faktura VAT.</a:t>
            </a:r>
          </a:p>
          <a:p>
            <a:r>
              <a:rPr lang="pl-PL" dirty="0">
                <a:solidFill>
                  <a:srgbClr val="C00000"/>
                </a:solidFill>
              </a:rPr>
              <a:t>Kursy z zakresu zarządzania projektami - Faktura VAT.</a:t>
            </a:r>
          </a:p>
          <a:p>
            <a:r>
              <a:rPr lang="pl-PL" dirty="0">
                <a:solidFill>
                  <a:srgbClr val="C00000"/>
                </a:solidFill>
              </a:rPr>
              <a:t>Warsztaty z przygotowania projektów inwestycyjnych (usługa/ umowa cywilno-prawna).</a:t>
            </a:r>
          </a:p>
          <a:p>
            <a:r>
              <a:rPr lang="pl-PL" dirty="0">
                <a:solidFill>
                  <a:srgbClr val="C00000"/>
                </a:solidFill>
                <a:highlight>
                  <a:srgbClr val="C0C0C0"/>
                </a:highlight>
              </a:rPr>
              <a:t>Koszty diet, przejazdów oraz zakwaterowania uczestników szkoleń, kursów, warsztatów, studiów.</a:t>
            </a:r>
          </a:p>
          <a:p>
            <a:r>
              <a:rPr lang="pl-PL" dirty="0"/>
              <a:t>Działania informacyjno-promocyjne: organizacja wydarzeń edukacyjnych, promocyjnych i komunikacyjnych (targi, wystawy, konferencje, seminaria, płaszczyzna wymiany dobrych praktyk itp.). Usługa/umowa cywilno-prawna.</a:t>
            </a:r>
          </a:p>
          <a:p>
            <a:r>
              <a:rPr lang="pl-PL" dirty="0"/>
              <a:t>Działania informacyjno-promocyjne: opłata dla prowadzących, ekspertów, moderatorów (usługa/umowa cywilno-prawna).</a:t>
            </a:r>
          </a:p>
          <a:p>
            <a:r>
              <a:rPr lang="pl-PL" dirty="0"/>
              <a:t>Działania informacyjno-promocyjne: Druk materiałów promocyjnych (ulotek, plakatów, broszur </a:t>
            </a:r>
            <a:r>
              <a:rPr lang="pl-PL" dirty="0" err="1"/>
              <a:t>itp</a:t>
            </a:r>
            <a:r>
              <a:rPr lang="pl-PL" dirty="0"/>
              <a:t>) Faktura VAT.</a:t>
            </a:r>
          </a:p>
          <a:p>
            <a:r>
              <a:rPr lang="pl-PL" dirty="0"/>
              <a:t>Działania informacyjno-promocyjne: reklama i media: produkcja i dystrybucja materiałów wideo lub audio promujących projekt (np. Spoty wideo, podcasty itp.); kampanie Internetowe (</a:t>
            </a:r>
            <a:r>
              <a:rPr lang="pl-PL" dirty="0" err="1"/>
              <a:t>np.Google</a:t>
            </a:r>
            <a:r>
              <a:rPr lang="pl-PL" dirty="0"/>
              <a:t> </a:t>
            </a:r>
            <a:r>
              <a:rPr lang="pl-PL" dirty="0" err="1"/>
              <a:t>Ads</a:t>
            </a:r>
            <a:r>
              <a:rPr lang="pl-PL" dirty="0"/>
              <a:t>, Instagram </a:t>
            </a:r>
            <a:r>
              <a:rPr lang="pl-PL" dirty="0" err="1"/>
              <a:t>itp</a:t>
            </a:r>
            <a:r>
              <a:rPr lang="pl-PL" dirty="0"/>
              <a:t> ). </a:t>
            </a:r>
            <a:r>
              <a:rPr lang="pl-PL" dirty="0" err="1"/>
              <a:t>Usuga</a:t>
            </a:r>
            <a:r>
              <a:rPr lang="pl-PL" dirty="0"/>
              <a:t>/ umowa cywilno-prawna.</a:t>
            </a:r>
          </a:p>
          <a:p>
            <a:r>
              <a:rPr lang="pl-PL" dirty="0"/>
              <a:t>Działania informacyjno-promocyjne: tablice informacyjne - zgodnie z wymogami programowymi. Faktura VAT.</a:t>
            </a:r>
          </a:p>
          <a:p>
            <a:r>
              <a:rPr lang="pl-PL" dirty="0"/>
              <a:t>Działania informacyjno-promocyjne: utworzenie i utrzymanie strony Internetowej (usługa/umowa cywilno-prawna).</a:t>
            </a:r>
          </a:p>
          <a:p>
            <a:r>
              <a:rPr lang="pl-PL" dirty="0">
                <a:solidFill>
                  <a:srgbClr val="C00000"/>
                </a:solidFill>
              </a:rPr>
              <a:t>Koszty pośrednie (10% wydatków poniesionych na personel projektu w danym okresie rozliczeniowym – suma poz. personel projektu. </a:t>
            </a:r>
          </a:p>
          <a:p>
            <a:endParaRPr lang="pl-PL" dirty="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8B4C546E-6D83-A282-0E9D-595C4F7BC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890" y="689678"/>
            <a:ext cx="10080625" cy="1582737"/>
          </a:xfrm>
        </p:spPr>
        <p:txBody>
          <a:bodyPr>
            <a:normAutofit/>
          </a:bodyPr>
          <a:lstStyle/>
          <a:p>
            <a:r>
              <a:rPr lang="pl-PL" dirty="0"/>
              <a:t>Budżet zarządzania – przykład opisu zadań</a:t>
            </a:r>
          </a:p>
        </p:txBody>
      </p:sp>
    </p:spTree>
    <p:extLst>
      <p:ext uri="{BB962C8B-B14F-4D97-AF65-F5344CB8AC3E}">
        <p14:creationId xmlns:p14="http://schemas.microsoft.com/office/powerpoint/2010/main" val="14888613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989B5-1893-B3BF-2757-C7E9BD1DD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5FC8EA-6709-BB3A-B94D-0B3415C95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863299"/>
            <a:ext cx="10080625" cy="1254867"/>
          </a:xfrm>
        </p:spPr>
        <p:txBody>
          <a:bodyPr>
            <a:normAutofit fontScale="90000"/>
          </a:bodyPr>
          <a:lstStyle/>
          <a:p>
            <a:r>
              <a:rPr lang="pl-PL" dirty="0"/>
              <a:t>Koszty zarządzania - personel projektu - warunki brzegowe</a:t>
            </a:r>
            <a:br>
              <a:rPr lang="pl-PL" dirty="0"/>
            </a:br>
            <a:endParaRPr lang="pl-PL" dirty="0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C08065E5-9DE0-0397-48DB-42F77006AA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8695087"/>
              </p:ext>
            </p:extLst>
          </p:nvPr>
        </p:nvGraphicFramePr>
        <p:xfrm>
          <a:off x="1055689" y="2916941"/>
          <a:ext cx="10080624" cy="3738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DB07DE54-7630-A7A3-0C16-4E652CA44ECA}"/>
              </a:ext>
            </a:extLst>
          </p:cNvPr>
          <p:cNvSpPr txBox="1"/>
          <p:nvPr/>
        </p:nvSpPr>
        <p:spPr>
          <a:xfrm>
            <a:off x="1055687" y="2270611"/>
            <a:ext cx="98360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WYDATKI ZWIĄZANE Z PERSONELEM PROJEKTU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mieszczą się w indykatywnym wykazie </a:t>
            </a:r>
            <a:r>
              <a:rPr lang="pl-PL" dirty="0">
                <a:solidFill>
                  <a:srgbClr val="D715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pl-PL" b="1" dirty="0">
                <a:solidFill>
                  <a:srgbClr val="D715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załącznik nr 8 do Regulaminu)</a:t>
            </a:r>
            <a:r>
              <a:rPr lang="pl-PL" dirty="0">
                <a:solidFill>
                  <a:srgbClr val="D715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19910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56363-9F24-3069-5717-18837E99A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FEE32A21-B3FB-622E-7CC2-2B7B30C298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2402378"/>
              </p:ext>
            </p:extLst>
          </p:nvPr>
        </p:nvGraphicFramePr>
        <p:xfrm>
          <a:off x="1055689" y="2503170"/>
          <a:ext cx="9674043" cy="2110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Grafika 7" descr="Wykrzyknik z wypełnieniem pełnym">
            <a:extLst>
              <a:ext uri="{FF2B5EF4-FFF2-40B4-BE49-F238E27FC236}">
                <a16:creationId xmlns:a16="http://schemas.microsoft.com/office/drawing/2014/main" id="{0AB9D38C-F5A9-17CD-3098-501180538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587922" y="2326515"/>
            <a:ext cx="2414851" cy="241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600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509CD-F16D-899D-CBF3-3C93D1A9A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ytuł 1">
            <a:extLst>
              <a:ext uri="{FF2B5EF4-FFF2-40B4-BE49-F238E27FC236}">
                <a16:creationId xmlns:a16="http://schemas.microsoft.com/office/drawing/2014/main" id="{5A69845E-48C9-4E6D-ABE9-45F05502A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768881"/>
            <a:ext cx="10692617" cy="1582737"/>
          </a:xfrm>
        </p:spPr>
        <p:txBody>
          <a:bodyPr>
            <a:normAutofit/>
          </a:bodyPr>
          <a:lstStyle/>
          <a:p>
            <a:r>
              <a:rPr lang="pl-PL" dirty="0"/>
              <a:t>Budżet projektu Część C Komunikacja i zarządzanie wniosek KPP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468E08C4-2F74-BB7B-F10A-6DA03613435B}"/>
              </a:ext>
            </a:extLst>
          </p:cNvPr>
          <p:cNvSpPr txBox="1"/>
          <p:nvPr/>
        </p:nvSpPr>
        <p:spPr>
          <a:xfrm>
            <a:off x="1055688" y="2028452"/>
            <a:ext cx="71207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8. Budżet działania wraz z uzasadnieniem kosztów</a:t>
            </a:r>
          </a:p>
          <a:p>
            <a:endParaRPr lang="pl-PL" b="1" dirty="0"/>
          </a:p>
        </p:txBody>
      </p:sp>
      <p:pic>
        <p:nvPicPr>
          <p:cNvPr id="4" name="Symbol zastępczy zawartości 14">
            <a:extLst>
              <a:ext uri="{FF2B5EF4-FFF2-40B4-BE49-F238E27FC236}">
                <a16:creationId xmlns:a16="http://schemas.microsoft.com/office/drawing/2014/main" id="{8CDC3E8C-8967-435B-E3B1-195A9DA98F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772" b="5028"/>
          <a:stretch>
            <a:fillRect/>
          </a:stretch>
        </p:blipFill>
        <p:spPr>
          <a:xfrm>
            <a:off x="389402" y="3009418"/>
            <a:ext cx="11576449" cy="3079702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94828794-C53B-874D-5F69-E1B7F6870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02" y="3611189"/>
            <a:ext cx="890093" cy="112083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47CDB37-B95C-A09C-2E2A-40A1961B3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371" y="5228425"/>
            <a:ext cx="890093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09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F2A91-5078-4200-0654-1DE6B4A17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BEECD-6163-18A3-D382-1F1D730A3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noProof="0">
                <a:latin typeface="Work Sans"/>
              </a:rPr>
              <a:t>Program edukacyjny tej fazy Programu</a:t>
            </a:r>
            <a:endParaRPr lang="pl-PL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CE0F41-0D07-F54D-FDBB-473522291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2116666"/>
            <a:ext cx="10080624" cy="445400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ClrTx/>
              <a:buFont typeface="Arial"/>
              <a:buChar char="•"/>
            </a:pPr>
            <a:r>
              <a:rPr lang="pl-PL" dirty="0">
                <a:latin typeface="Open Sans"/>
                <a:ea typeface="Open Sans"/>
                <a:cs typeface="Open Sans"/>
              </a:rPr>
              <a:t>Program edukacyjny koncentruje się na dwóch kluczowych formach wsparcia: cyklu </a:t>
            </a:r>
            <a:r>
              <a:rPr lang="pl-PL" dirty="0" err="1">
                <a:latin typeface="Open Sans"/>
                <a:ea typeface="Open Sans"/>
                <a:cs typeface="Open Sans"/>
              </a:rPr>
              <a:t>webinarów</a:t>
            </a:r>
            <a:r>
              <a:rPr lang="pl-PL" dirty="0">
                <a:latin typeface="Open Sans"/>
                <a:ea typeface="Open Sans"/>
                <a:cs typeface="Open Sans"/>
              </a:rPr>
              <a:t> oraz warsztatach stacjonarnych, które zostały zrealizowane w 16 lokalizacjach na terenie Polski. </a:t>
            </a:r>
            <a:endParaRPr lang="pl-PL" dirty="0"/>
          </a:p>
          <a:p>
            <a:pPr marL="285750" indent="-285750">
              <a:buClrTx/>
              <a:buFont typeface="Arial"/>
              <a:buChar char="•"/>
            </a:pPr>
            <a:r>
              <a:rPr lang="pl-PL" dirty="0">
                <a:latin typeface="Open Sans"/>
                <a:ea typeface="Open Sans"/>
                <a:cs typeface="Open Sans"/>
              </a:rPr>
              <a:t>Ponadto odbędą się także seminaria online pn. Forum Rozwoju Lokalnego, konferencja adresowana do miast-finalistów i warsztaty z partnerem szwajcarskim. Działać będzie Baza Wiedzy na stronie </a:t>
            </a:r>
            <a:r>
              <a:rPr lang="pl-PL" dirty="0">
                <a:latin typeface="Open Sans"/>
                <a:ea typeface="Open Sans"/>
                <a:cs typeface="Open Sans"/>
                <a:hlinkClick r:id="rId2"/>
              </a:rPr>
              <a:t>www.wsparciemiast.pl</a:t>
            </a:r>
            <a:r>
              <a:rPr lang="pl-PL" dirty="0">
                <a:latin typeface="Open Sans"/>
                <a:ea typeface="Open Sans"/>
                <a:cs typeface="Open Sans"/>
              </a:rPr>
              <a:t> oraz Centrum Konsultacyjne.</a:t>
            </a:r>
            <a:endParaRPr lang="pl-PL" dirty="0"/>
          </a:p>
          <a:p>
            <a:pPr marL="285750" indent="-285750">
              <a:buClrTx/>
              <a:buFont typeface="Arial"/>
              <a:buChar char="•"/>
            </a:pPr>
            <a:r>
              <a:rPr lang="pl-PL" dirty="0">
                <a:latin typeface="Open Sans"/>
                <a:ea typeface="Open Sans"/>
                <a:cs typeface="Open Sans"/>
              </a:rPr>
              <a:t>Realizacja planu działań edukacyjnych obejmuje okres od rozpoczęcia oceny Wstępnych Propozycji Projektu do momentu podpisania umów o dofinansowanie z miastami laureatami.</a:t>
            </a:r>
          </a:p>
          <a:p>
            <a:pPr marL="285750" indent="-285750">
              <a:buClrTx/>
              <a:buFont typeface="Arial"/>
              <a:buChar char="•"/>
            </a:pPr>
            <a:r>
              <a:rPr lang="pl-PL" dirty="0">
                <a:latin typeface="Open Sans"/>
                <a:ea typeface="Open Sans"/>
                <a:cs typeface="Open Sans"/>
              </a:rPr>
              <a:t>Fundamentem programu edukacyjnego pozostają </a:t>
            </a:r>
            <a:r>
              <a:rPr lang="pl-PL" dirty="0" err="1">
                <a:latin typeface="Open Sans"/>
                <a:ea typeface="Open Sans"/>
                <a:cs typeface="Open Sans"/>
              </a:rPr>
              <a:t>webinary</a:t>
            </a:r>
            <a:r>
              <a:rPr lang="pl-PL" dirty="0">
                <a:latin typeface="Open Sans"/>
                <a:ea typeface="Open Sans"/>
                <a:cs typeface="Open Sans"/>
              </a:rPr>
              <a:t>, których zaplanowano ponad 15, uporządkowanych w 7 liniach tematycznych. </a:t>
            </a:r>
          </a:p>
          <a:p>
            <a:pPr marL="285750" indent="-285750">
              <a:buClrTx/>
              <a:buFont typeface="Arial"/>
              <a:buChar char="•"/>
            </a:pPr>
            <a:r>
              <a:rPr lang="pl-PL" dirty="0" err="1">
                <a:latin typeface="Open Sans"/>
                <a:ea typeface="Open Sans"/>
                <a:cs typeface="Open Sans"/>
              </a:rPr>
              <a:t>Webinary</a:t>
            </a:r>
            <a:r>
              <a:rPr lang="pl-PL" dirty="0">
                <a:latin typeface="Open Sans"/>
                <a:ea typeface="Open Sans"/>
                <a:cs typeface="Open Sans"/>
              </a:rPr>
              <a:t> są dostępne dla kadry samorządowej ze wszystkich 139 miast uczestniczących w inicjatywie, niezależnie od statusu złożenia Wstępnej Propozycji Projektu (WPP).</a:t>
            </a:r>
          </a:p>
          <a:p>
            <a:pPr marL="285750" indent="-285750">
              <a:buClrTx/>
              <a:buFont typeface="Arial"/>
              <a:buChar char="•"/>
            </a:pPr>
            <a:r>
              <a:rPr lang="pl-PL" dirty="0">
                <a:latin typeface="Open Sans"/>
                <a:ea typeface="Open Sans"/>
                <a:cs typeface="Open Sans"/>
              </a:rPr>
              <a:t>Uczestnicy, którzy wezmą aktywny udział w określonej liczbie </a:t>
            </a:r>
            <a:r>
              <a:rPr lang="pl-PL" dirty="0" err="1">
                <a:latin typeface="Open Sans"/>
                <a:ea typeface="Open Sans"/>
                <a:cs typeface="Open Sans"/>
              </a:rPr>
              <a:t>webinarów</a:t>
            </a:r>
            <a:r>
              <a:rPr lang="pl-PL" dirty="0">
                <a:latin typeface="Open Sans"/>
                <a:ea typeface="Open Sans"/>
                <a:cs typeface="Open Sans"/>
              </a:rPr>
              <a:t>, otrzymają formalne zaświadczenie potwierdzające udział w szkoleniach</a:t>
            </a:r>
            <a:r>
              <a:rPr lang="pl-PL" sz="1400" dirty="0">
                <a:latin typeface="Open Sans"/>
                <a:ea typeface="Open Sans"/>
                <a:cs typeface="Open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09452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5BB2D-7085-9B1C-9F23-FEE958F04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C5AF73-34A4-76FE-234A-F5836EE56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Budżet projektu </a:t>
            </a:r>
            <a:br>
              <a:rPr lang="pl-PL" dirty="0"/>
            </a:br>
            <a:r>
              <a:rPr lang="pl-PL" dirty="0"/>
              <a:t>Część D Współpraca bilateralna</a:t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B754CA5-744C-202E-AC39-BF5C8BEF5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1800" b="1" dirty="0"/>
              <a:t>8. Budżet działania wraz z uzasadnieniem kosztów</a:t>
            </a:r>
          </a:p>
          <a:p>
            <a:endParaRPr lang="pl-PL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b="1" dirty="0"/>
              <a:t>budżet tego działania – 672 720,00 PLN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/>
              <a:t>jeśli partnerstwo nie zostało nawiązane lub toczy się proces uzgadniania zakresu pojawia się tu tylko 1 pozycja.</a:t>
            </a:r>
          </a:p>
        </p:txBody>
      </p:sp>
    </p:spTree>
    <p:extLst>
      <p:ext uri="{BB962C8B-B14F-4D97-AF65-F5344CB8AC3E}">
        <p14:creationId xmlns:p14="http://schemas.microsoft.com/office/powerpoint/2010/main" val="36588291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29DCB-B8D2-EFE5-DEAF-CC8E436BB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ytuł 1">
            <a:extLst>
              <a:ext uri="{FF2B5EF4-FFF2-40B4-BE49-F238E27FC236}">
                <a16:creationId xmlns:a16="http://schemas.microsoft.com/office/drawing/2014/main" id="{2798EAEA-F8E6-EE11-AABB-98CBC98D4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10" y="1268413"/>
            <a:ext cx="10546004" cy="1582737"/>
          </a:xfrm>
        </p:spPr>
        <p:txBody>
          <a:bodyPr/>
          <a:lstStyle/>
          <a:p>
            <a:r>
              <a:rPr lang="pl-PL" dirty="0"/>
              <a:t>Budżet projektu wypełnianie wniosku KPP część F załącznik do Umowy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952379D1-218F-1837-1481-290FBB5575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209" y="4388816"/>
            <a:ext cx="11997582" cy="175313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45395D0-1773-59DE-34D6-FC4B35AB9643}"/>
              </a:ext>
            </a:extLst>
          </p:cNvPr>
          <p:cNvSpPr txBox="1"/>
          <p:nvPr/>
        </p:nvSpPr>
        <p:spPr>
          <a:xfrm>
            <a:off x="590309" y="3212901"/>
            <a:ext cx="102898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Aby w części F znalazły się poddziałania z pomocą publiczną, to w 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części B w pkt 3c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należy je zaznaczyć.</a:t>
            </a:r>
          </a:p>
          <a:p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Część B pkt 3 (a-c)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B81128A-D38C-C6BE-5E64-D679909449A7}"/>
              </a:ext>
            </a:extLst>
          </p:cNvPr>
          <p:cNvSpPr txBox="1"/>
          <p:nvPr/>
        </p:nvSpPr>
        <p:spPr>
          <a:xfrm>
            <a:off x="590309" y="2418951"/>
            <a:ext cx="10012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Jeśli w projekcie występuje pomoc publiczna, konieczne jest rozbicie na lata budżetu działań i poddziałań.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1F0F23CE-91DF-C522-3717-20B23E00A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5440" y="4137638"/>
            <a:ext cx="1366969" cy="94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709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979EC-8DB7-713D-80E5-ACDE94B63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ytuł 1">
            <a:extLst>
              <a:ext uri="{FF2B5EF4-FFF2-40B4-BE49-F238E27FC236}">
                <a16:creationId xmlns:a16="http://schemas.microsoft.com/office/drawing/2014/main" id="{C851FD8A-D4B9-A6C7-A8E5-DC5E4FFF1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1582737"/>
          </a:xfrm>
        </p:spPr>
        <p:txBody>
          <a:bodyPr/>
          <a:lstStyle/>
          <a:p>
            <a:r>
              <a:rPr lang="pl-PL" dirty="0"/>
              <a:t>Budżet projektu </a:t>
            </a:r>
            <a:br>
              <a:rPr lang="pl-PL" dirty="0"/>
            </a:br>
            <a:r>
              <a:rPr lang="pl-PL" dirty="0"/>
              <a:t>wypełnianie wniosku KPP część F załącznik do Umowy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8F59770-0AC7-0261-E1CE-A7066B770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51150"/>
            <a:ext cx="12192000" cy="3987362"/>
          </a:xfrm>
          <a:prstGeom prst="rect">
            <a:avLst/>
          </a:prstGeom>
        </p:spPr>
      </p:pic>
      <p:sp>
        <p:nvSpPr>
          <p:cNvPr id="9" name="Owal 8">
            <a:extLst>
              <a:ext uri="{FF2B5EF4-FFF2-40B4-BE49-F238E27FC236}">
                <a16:creationId xmlns:a16="http://schemas.microsoft.com/office/drawing/2014/main" id="{557B869C-F0BF-143F-84C1-ABD6B2E87190}"/>
              </a:ext>
            </a:extLst>
          </p:cNvPr>
          <p:cNvSpPr/>
          <p:nvPr/>
        </p:nvSpPr>
        <p:spPr>
          <a:xfrm>
            <a:off x="0" y="3750776"/>
            <a:ext cx="874980" cy="603064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E712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463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51455-17CA-F67C-3F6E-4F3923361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ytuł 1">
            <a:extLst>
              <a:ext uri="{FF2B5EF4-FFF2-40B4-BE49-F238E27FC236}">
                <a16:creationId xmlns:a16="http://schemas.microsoft.com/office/drawing/2014/main" id="{0E3D2B8C-BC82-AFB9-2E31-5599A2C2D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2525" y="550784"/>
            <a:ext cx="9194424" cy="1196994"/>
          </a:xfrm>
        </p:spPr>
        <p:txBody>
          <a:bodyPr/>
          <a:lstStyle/>
          <a:p>
            <a:r>
              <a:rPr lang="pl-PL" dirty="0"/>
              <a:t>Część F (eksport) załącznik do Umowy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DB7CFCC1-CBCB-F9E1-479B-BD1520EBFF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6368272"/>
              </p:ext>
            </p:extLst>
          </p:nvPr>
        </p:nvGraphicFramePr>
        <p:xfrm>
          <a:off x="668669" y="1258865"/>
          <a:ext cx="11028280" cy="5599135"/>
        </p:xfrm>
        <a:graphic>
          <a:graphicData uri="http://schemas.openxmlformats.org/drawingml/2006/table">
            <a:tbl>
              <a:tblPr/>
              <a:tblGrid>
                <a:gridCol w="984430">
                  <a:extLst>
                    <a:ext uri="{9D8B030D-6E8A-4147-A177-3AD203B41FA5}">
                      <a16:colId xmlns:a16="http://schemas.microsoft.com/office/drawing/2014/main" val="1488394908"/>
                    </a:ext>
                  </a:extLst>
                </a:gridCol>
                <a:gridCol w="2554196">
                  <a:extLst>
                    <a:ext uri="{9D8B030D-6E8A-4147-A177-3AD203B41FA5}">
                      <a16:colId xmlns:a16="http://schemas.microsoft.com/office/drawing/2014/main" val="2514703486"/>
                    </a:ext>
                  </a:extLst>
                </a:gridCol>
                <a:gridCol w="2063441">
                  <a:extLst>
                    <a:ext uri="{9D8B030D-6E8A-4147-A177-3AD203B41FA5}">
                      <a16:colId xmlns:a16="http://schemas.microsoft.com/office/drawing/2014/main" val="3604451843"/>
                    </a:ext>
                  </a:extLst>
                </a:gridCol>
                <a:gridCol w="1594913">
                  <a:extLst>
                    <a:ext uri="{9D8B030D-6E8A-4147-A177-3AD203B41FA5}">
                      <a16:colId xmlns:a16="http://schemas.microsoft.com/office/drawing/2014/main" val="1610610340"/>
                    </a:ext>
                  </a:extLst>
                </a:gridCol>
                <a:gridCol w="638550">
                  <a:extLst>
                    <a:ext uri="{9D8B030D-6E8A-4147-A177-3AD203B41FA5}">
                      <a16:colId xmlns:a16="http://schemas.microsoft.com/office/drawing/2014/main" val="1608061276"/>
                    </a:ext>
                  </a:extLst>
                </a:gridCol>
                <a:gridCol w="638550">
                  <a:extLst>
                    <a:ext uri="{9D8B030D-6E8A-4147-A177-3AD203B41FA5}">
                      <a16:colId xmlns:a16="http://schemas.microsoft.com/office/drawing/2014/main" val="422988089"/>
                    </a:ext>
                  </a:extLst>
                </a:gridCol>
                <a:gridCol w="638550">
                  <a:extLst>
                    <a:ext uri="{9D8B030D-6E8A-4147-A177-3AD203B41FA5}">
                      <a16:colId xmlns:a16="http://schemas.microsoft.com/office/drawing/2014/main" val="1595758953"/>
                    </a:ext>
                  </a:extLst>
                </a:gridCol>
                <a:gridCol w="638550">
                  <a:extLst>
                    <a:ext uri="{9D8B030D-6E8A-4147-A177-3AD203B41FA5}">
                      <a16:colId xmlns:a16="http://schemas.microsoft.com/office/drawing/2014/main" val="451093668"/>
                    </a:ext>
                  </a:extLst>
                </a:gridCol>
                <a:gridCol w="638550">
                  <a:extLst>
                    <a:ext uri="{9D8B030D-6E8A-4147-A177-3AD203B41FA5}">
                      <a16:colId xmlns:a16="http://schemas.microsoft.com/office/drawing/2014/main" val="2245181094"/>
                    </a:ext>
                  </a:extLst>
                </a:gridCol>
                <a:gridCol w="638550">
                  <a:extLst>
                    <a:ext uri="{9D8B030D-6E8A-4147-A177-3AD203B41FA5}">
                      <a16:colId xmlns:a16="http://schemas.microsoft.com/office/drawing/2014/main" val="1620139791"/>
                    </a:ext>
                  </a:extLst>
                </a:gridCol>
              </a:tblGrid>
              <a:tr h="43321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Nr działania / poddziałania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CB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Nazwa działania / poddziałania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CB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Wydatek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CB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Dofinansowanie łącznie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CB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2024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CB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2025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CB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2026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CB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2027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CB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2028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CB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2029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CB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564376"/>
                  </a:ext>
                </a:extLst>
              </a:tr>
              <a:tr h="33213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Poprawa bezpieczeństwa publicznego w Malinowie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47046"/>
                  </a:ext>
                </a:extLst>
              </a:tr>
              <a:tr h="49819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1.1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Modernizacja systemu monitoringu wizyjnego i systemu ostrzegania w Malinowie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Modernizacja Centrum Monitoringu Wizyjnego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1276740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2641033"/>
                  </a:ext>
                </a:extLst>
              </a:tr>
              <a:tr h="49819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1.1.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Modernizacja systemu monitoringu wizyjnego i systemu ostrzegania w </a:t>
                      </a:r>
                      <a:r>
                        <a:rPr lang="pl-PL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Malinowie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Przebudowa systemu radiotransmisji dla potrzeb monitoringu wizyjnego i zarządzania kryzysowego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282900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6500026"/>
                  </a:ext>
                </a:extLst>
              </a:tr>
              <a:tr h="49819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1.1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Modernizacja systemu monitoringu wizyjnego i systemu ostrzegania w </a:t>
                      </a:r>
                      <a:r>
                        <a:rPr lang="pl-PL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Malinowie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Modernizacja istniejących punktów kamerowych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7287750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609573"/>
                  </a:ext>
                </a:extLst>
              </a:tr>
              <a:tr h="49819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1.1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Modernizacja systemu monitoringu wizyjnego i systemu ostrzegania w Malinowie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Montaż nowych punktów kamerowych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2429250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3157193"/>
                  </a:ext>
                </a:extLst>
              </a:tr>
              <a:tr h="49819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1.1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Modernizacja systemu monitoringu wizyjnego i systemu ostrzegania w </a:t>
                      </a:r>
                      <a:r>
                        <a:rPr lang="pl-PL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Malinowie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Rozbudowa transmisji podstawowej dla systemu SWOiA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405900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4413451"/>
                  </a:ext>
                </a:extLst>
              </a:tr>
              <a:tr h="49819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1.1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Modernizacja systemu monitoringu wizyjnego i systemu ostrzegania w </a:t>
                      </a:r>
                      <a:r>
                        <a:rPr lang="pl-PL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Malinowie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System automatycznego rozpoznawania tablic rejestracyjnych (ANPR)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1107000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3934481"/>
                  </a:ext>
                </a:extLst>
              </a:tr>
              <a:tr h="33213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Transformacja energetyczna miasta Malinowa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142444"/>
                  </a:ext>
                </a:extLst>
              </a:tr>
              <a:tr h="17733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Zielona transformacja miasta Malinowo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333484"/>
                  </a:ext>
                </a:extLst>
              </a:tr>
              <a:tr h="33213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Modernizacja lokalnego systemu wsparcia w obszarze usług społecznych w Malinowie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28" marR="4528" marT="4528" marB="0" anchor="ctr">
                    <a:lnL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5271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32203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06F3C-768F-6EAB-172B-89518D6E5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6F7F74D2-4164-0885-6657-AC523BA2D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1582737"/>
          </a:xfrm>
        </p:spPr>
        <p:txBody>
          <a:bodyPr/>
          <a:lstStyle/>
          <a:p>
            <a:r>
              <a:rPr lang="pl-PL" dirty="0"/>
              <a:t>Budżet projektu wypełnianie wniosku KPP Część A Budżet projektu</a:t>
            </a:r>
            <a:br>
              <a:rPr lang="pl-PL" dirty="0"/>
            </a:br>
            <a:endParaRPr lang="pl-PL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0FFC599D-13C6-5003-4A96-190CCB394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7" y="2851150"/>
            <a:ext cx="10080624" cy="2879725"/>
          </a:xfrm>
        </p:spPr>
        <p:txBody>
          <a:bodyPr/>
          <a:lstStyle/>
          <a:p>
            <a:r>
              <a:rPr lang="pl-PL" dirty="0"/>
              <a:t>Wypełnia się automatycznie w obszarach: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działania,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koszty zarządzania,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koszty bilateralne.</a:t>
            </a:r>
          </a:p>
          <a:p>
            <a:r>
              <a:rPr lang="pl-PL" b="1" dirty="0"/>
              <a:t>Podział na SDC/SECO (jeśli nastąpiło zachwianie proporcji 36,24%/63,76% w działaniach),</a:t>
            </a:r>
          </a:p>
          <a:p>
            <a:r>
              <a:rPr lang="pl-PL" b="1" dirty="0"/>
              <a:t>wyrównanie proporcji odbywa się w ramach kosztów zarządzania i kosztów bilateralnych.</a:t>
            </a:r>
          </a:p>
        </p:txBody>
      </p:sp>
    </p:spTree>
    <p:extLst>
      <p:ext uri="{BB962C8B-B14F-4D97-AF65-F5344CB8AC3E}">
        <p14:creationId xmlns:p14="http://schemas.microsoft.com/office/powerpoint/2010/main" val="30007279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EB3CC-900B-63D3-41D4-E8B77F35C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5FA38CE0-802C-EE35-9DE2-3B4DDE17D8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594" t="19619" r="1993" b="27225"/>
          <a:stretch>
            <a:fillRect/>
          </a:stretch>
        </p:blipFill>
        <p:spPr>
          <a:xfrm>
            <a:off x="-1" y="2639630"/>
            <a:ext cx="12192001" cy="3781126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9D02F38-8C20-18AB-5DF0-078DAAFC1167}"/>
              </a:ext>
            </a:extLst>
          </p:cNvPr>
          <p:cNvSpPr txBox="1"/>
          <p:nvPr/>
        </p:nvSpPr>
        <p:spPr>
          <a:xfrm>
            <a:off x="649014" y="2281873"/>
            <a:ext cx="71207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Część A Budżet projektu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55A6BAE2-FCBD-838A-4BE9-E9B8EF3C1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1582737"/>
          </a:xfrm>
        </p:spPr>
        <p:txBody>
          <a:bodyPr/>
          <a:lstStyle/>
          <a:p>
            <a:r>
              <a:rPr lang="pl-PL" dirty="0"/>
              <a:t>Budżet projektu </a:t>
            </a:r>
            <a:br>
              <a:rPr lang="pl-PL" dirty="0"/>
            </a:br>
            <a:r>
              <a:rPr lang="pl-PL" dirty="0"/>
              <a:t>wypełnianie wniosku KPP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A28FA66-D871-A2F7-8ACD-B6C39B7A0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8343" y="5123381"/>
            <a:ext cx="890093" cy="61574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0A7FFA7-12E1-762E-4A99-86B487D38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903" y="4395030"/>
            <a:ext cx="890093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645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E12DB-8284-7009-9B84-9C7FFCFCB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C90A17-25D1-E15F-AD36-9402395DC1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5034" y="859323"/>
            <a:ext cx="11566966" cy="1465524"/>
          </a:xfrm>
        </p:spPr>
        <p:txBody>
          <a:bodyPr>
            <a:noAutofit/>
          </a:bodyPr>
          <a:lstStyle/>
          <a:p>
            <a:r>
              <a:rPr lang="pl-PL" sz="3600" dirty="0">
                <a:latin typeface="Work Sans" pitchFamily="2" charset="-18"/>
                <a:ea typeface="+mn-ea"/>
                <a:cs typeface="+mn-cs"/>
              </a:rPr>
              <a:t>Karta oceny KPP - zał. nr 1 do Zasad przygotowania i składania KPP - część finansowa</a:t>
            </a:r>
            <a:br>
              <a:rPr lang="pl-PL" sz="3600" dirty="0">
                <a:latin typeface="Work Sans" pitchFamily="2" charset="-18"/>
              </a:rPr>
            </a:br>
            <a:endParaRPr lang="pl-PL" sz="3600" dirty="0">
              <a:latin typeface="Work Sans" pitchFamily="2" charset="-18"/>
            </a:endParaRP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99351375-53EF-B31B-4A2B-462C1B74F4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4100" y="2324847"/>
            <a:ext cx="10323814" cy="4145401"/>
          </a:xfrm>
        </p:spPr>
        <p:txBody>
          <a:bodyPr>
            <a:normAutofit/>
          </a:bodyPr>
          <a:lstStyle/>
          <a:p>
            <a:r>
              <a:rPr lang="pl-PL" b="1" dirty="0"/>
              <a:t>Oceniana będzie poprawność:</a:t>
            </a:r>
          </a:p>
          <a:p>
            <a:r>
              <a:rPr lang="pl-PL" dirty="0"/>
              <a:t>Planu informacji i promocji wraz z budżetem w tym zakresie.</a:t>
            </a:r>
          </a:p>
          <a:p>
            <a:r>
              <a:rPr lang="pl-PL" dirty="0"/>
              <a:t>Planu zarządzania i koszty zarządzania.</a:t>
            </a:r>
          </a:p>
          <a:p>
            <a:r>
              <a:rPr lang="pl-PL" dirty="0"/>
              <a:t>Budżetu części A: m. in. czy: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poprawne są kwoty w każdym działaniu, 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wyodrębniono poddziałania w których występuje pomoc publiczna,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koszty całkowite i koszty kwalifikowane zostały poprawnie określone.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20624448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10F24-64EC-5D5B-960E-9CB117DCF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805D7D-188F-B11D-F9D0-42AAC79AC9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203" y="859323"/>
            <a:ext cx="11979797" cy="1465524"/>
          </a:xfrm>
        </p:spPr>
        <p:txBody>
          <a:bodyPr>
            <a:noAutofit/>
          </a:bodyPr>
          <a:lstStyle/>
          <a:p>
            <a:r>
              <a:rPr lang="pl-PL" sz="3600" dirty="0">
                <a:latin typeface="Work Sans" pitchFamily="2" charset="-18"/>
              </a:rPr>
              <a:t>Karta oceny KPP - zał. nr 1 do Zasad przygotowania i składania KPP - część finansowa </a:t>
            </a:r>
            <a:r>
              <a:rPr lang="pl-PL" sz="3600" dirty="0">
                <a:latin typeface="Work Sans" pitchFamily="2" charset="-18"/>
                <a:ea typeface="+mn-ea"/>
                <a:cs typeface="+mn-cs"/>
              </a:rPr>
              <a:t>c.d. </a:t>
            </a:r>
            <a:br>
              <a:rPr lang="pl-PL" sz="3600" dirty="0">
                <a:latin typeface="Work Sans" pitchFamily="2" charset="-18"/>
              </a:rPr>
            </a:br>
            <a:endParaRPr lang="pl-PL" sz="3600" dirty="0">
              <a:latin typeface="Work Sans" pitchFamily="2" charset="-18"/>
            </a:endParaRP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C2D2F156-BB75-6943-43EA-669142BF57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4099" y="2324847"/>
            <a:ext cx="10647906" cy="4145401"/>
          </a:xfrm>
        </p:spPr>
        <p:txBody>
          <a:bodyPr>
            <a:normAutofit/>
          </a:bodyPr>
          <a:lstStyle/>
          <a:p>
            <a:r>
              <a:rPr lang="pl-PL" dirty="0"/>
              <a:t>Kwalifikowalność VAT oceniona jako prawidłowa przez ekspertów ZMP i zaakceptowana przez KIK-OP.</a:t>
            </a:r>
          </a:p>
          <a:p>
            <a:r>
              <a:rPr lang="pl-PL" dirty="0"/>
              <a:t>Poddziałania, w których występuje pomoc publiczna, poziom dofinansowania oraz wkład własny został oceniony jako prawidłowy przez ekspertów ZMP i zaakceptowany przez KIK-OP.</a:t>
            </a:r>
          </a:p>
          <a:p>
            <a:r>
              <a:rPr lang="pl-PL" dirty="0"/>
              <a:t>Kalkulacje kosztów działań zostały ocenione jako prawidłowe przez ekspertów ZMP i zaakceptowane przez KIK-OP.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519239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F6B1B-708E-FE78-7F3C-F4FC37D75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5">
            <a:extLst>
              <a:ext uri="{FF2B5EF4-FFF2-40B4-BE49-F238E27FC236}">
                <a16:creationId xmlns:a16="http://schemas.microsoft.com/office/drawing/2014/main" id="{641206F6-B01D-42C8-9D23-0722EB4E86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799494" y="197114"/>
            <a:ext cx="4372930" cy="323188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C7E49DF-ACCE-4A20-A0F2-A708C1F3F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7903117" cy="1582737"/>
          </a:xfrm>
        </p:spPr>
        <p:txBody>
          <a:bodyPr>
            <a:normAutofit/>
          </a:bodyPr>
          <a:lstStyle/>
          <a:p>
            <a:r>
              <a:rPr lang="pl-PL" dirty="0"/>
              <a:t>Pytania kontrolne – obszar finansowy etap KPP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49EC62C-FC2F-02C3-F5F0-9FB826B04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7" y="2562578"/>
            <a:ext cx="10628313" cy="4098308"/>
          </a:xfrm>
        </p:spPr>
        <p:txBody>
          <a:bodyPr>
            <a:no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dirty="0"/>
              <a:t>Czy budżet działania zawiera wszystkie niezbędne pozycje do jego efektywnego wykonania?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dirty="0"/>
              <a:t>Czy w budżecie zarządzania uwzględniono wszystkie niezbędne pozycje do jego efektywnego wykonania?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dirty="0"/>
              <a:t>Czy w działaniach uwzględniono koszty nadzoru inwestorskiego/konserwatorskiego, jeśli dotyczy?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dirty="0"/>
              <a:t>Czy budżet projektu został zweryfikowany z założonymi wskaźnikami?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dirty="0"/>
              <a:t>Czy budżet zarządzania został zweryfikowany z założonymi wskaźnikami?</a:t>
            </a:r>
          </a:p>
          <a:p>
            <a:pPr>
              <a:lnSpc>
                <a:spcPct val="120000"/>
              </a:lnSpc>
            </a:pP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2730153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DDEC5-09E8-551D-C70B-2EF420800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2">
            <a:extLst>
              <a:ext uri="{FF2B5EF4-FFF2-40B4-BE49-F238E27FC236}">
                <a16:creationId xmlns:a16="http://schemas.microsoft.com/office/drawing/2014/main" id="{8060F50A-4415-22F3-5227-ECEF8D1244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5687" y="932748"/>
            <a:ext cx="10080625" cy="872114"/>
          </a:xfrm>
        </p:spPr>
        <p:txBody>
          <a:bodyPr>
            <a:noAutofit/>
          </a:bodyPr>
          <a:lstStyle/>
          <a:p>
            <a:pPr lvl="0"/>
            <a:r>
              <a:rPr lang="pl-PL" dirty="0"/>
              <a:t>Podsumowanie </a:t>
            </a:r>
            <a:endParaRPr lang="pl-PL" dirty="0">
              <a:latin typeface="Work Sans" pitchFamily="2"/>
            </a:endParaRPr>
          </a:p>
        </p:txBody>
      </p:sp>
      <p:sp>
        <p:nvSpPr>
          <p:cNvPr id="3" name="Podtytuł 3">
            <a:extLst>
              <a:ext uri="{FF2B5EF4-FFF2-40B4-BE49-F238E27FC236}">
                <a16:creationId xmlns:a16="http://schemas.microsoft.com/office/drawing/2014/main" id="{7BAFC755-B450-D272-26AB-CED46884EC1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55688" y="2225631"/>
            <a:ext cx="10080624" cy="4846500"/>
          </a:xfrm>
        </p:spPr>
        <p:txBody>
          <a:bodyPr>
            <a:normAutofit/>
          </a:bodyPr>
          <a:lstStyle/>
          <a:p>
            <a:pPr lvl="0"/>
            <a:r>
              <a:rPr 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Weryfikując budżet 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projektu konieczne jest dokonywanie </a:t>
            </a:r>
            <a:r>
              <a:rPr 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analizy kwalifikowalności wydatków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na podstawie zasad kwalifikowalności opisanych w pkt. 22 </a:t>
            </a:r>
            <a:r>
              <a:rPr 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Regulaminu. </a:t>
            </a:r>
          </a:p>
          <a:p>
            <a:pPr lvl="0"/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Wkład własny mogą wnosić podmioty uprawnione do ponoszenia wydatków. </a:t>
            </a:r>
          </a:p>
          <a:p>
            <a:r>
              <a:rPr 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Wydatki niekwalifikowane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oraz wymagany </a:t>
            </a:r>
            <a:r>
              <a:rPr 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wkład własny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na wydatki kwalifikowane mogą zostać pokryte ze środków własnych i przychodów zwrotnych (kredyty, pożyczki i emisja obligacji).</a:t>
            </a:r>
          </a:p>
          <a:p>
            <a:r>
              <a:rPr 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Przygotowanie szczegółowego budżetu konieczne jest z uwzględnieniem zapisów zał. Nr 13 do regulaminu </a:t>
            </a:r>
            <a:r>
              <a:rPr lang="pl-PL" sz="1800" b="1" dirty="0">
                <a:solidFill>
                  <a:srgbClr val="0563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Zasady przygotowania i składania KPP.</a:t>
            </a:r>
            <a:endParaRPr lang="pl-PL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Indykatywny wykaz wydatków kwalifikowalnych i niekwalifikowalnych 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oraz sposobów ich rozliczenia w ramach kosztów zarządzania stanowi </a:t>
            </a:r>
            <a:r>
              <a:rPr 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załącznik nr 8 do Regulaminu.</a:t>
            </a:r>
            <a:endParaRPr lang="pl-PL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endParaRPr lang="pl-PL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pl-PL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999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4C3E8DE4-4F65-06EC-5867-DA7947221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a 12" descr="obrazy dekoracyjne przedstawiające symbolikę 7 linii tematycznych.">
            <a:extLst>
              <a:ext uri="{FF2B5EF4-FFF2-40B4-BE49-F238E27FC236}">
                <a16:creationId xmlns:a16="http://schemas.microsoft.com/office/drawing/2014/main" id="{6098DC66-04DE-3FBB-1552-BB7C41F2338F}"/>
              </a:ext>
            </a:extLst>
          </p:cNvPr>
          <p:cNvGrpSpPr/>
          <p:nvPr/>
        </p:nvGrpSpPr>
        <p:grpSpPr>
          <a:xfrm>
            <a:off x="4245804" y="1353849"/>
            <a:ext cx="1743871" cy="2359765"/>
            <a:chOff x="4245804" y="1353849"/>
            <a:chExt cx="1743871" cy="2359765"/>
          </a:xfrm>
        </p:grpSpPr>
        <p:pic>
          <p:nvPicPr>
            <p:cNvPr id="10" name="Obraz 9" descr="Obraz zawierający rower, Koło do roweru, koło, pojazd&#10;&#10;Zawartość wygenerowana przez sztuczną inteligencję może być niepoprawna.">
              <a:extLst>
                <a:ext uri="{FF2B5EF4-FFF2-40B4-BE49-F238E27FC236}">
                  <a16:creationId xmlns:a16="http://schemas.microsoft.com/office/drawing/2014/main" id="{42C12772-5396-D62B-FC2A-3401AD7EE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45804" y="1972516"/>
              <a:ext cx="1743871" cy="1741098"/>
            </a:xfrm>
            <a:prstGeom prst="rect">
              <a:avLst/>
            </a:prstGeom>
          </p:spPr>
        </p:pic>
        <p:sp>
          <p:nvSpPr>
            <p:cNvPr id="14" name="pole tekstowe 13">
              <a:extLst>
                <a:ext uri="{FF2B5EF4-FFF2-40B4-BE49-F238E27FC236}">
                  <a16:creationId xmlns:a16="http://schemas.microsoft.com/office/drawing/2014/main" id="{F3DB3F24-3940-178C-4B68-CD90E7A3B042}"/>
                </a:ext>
              </a:extLst>
            </p:cNvPr>
            <p:cNvSpPr txBox="1"/>
            <p:nvPr/>
          </p:nvSpPr>
          <p:spPr>
            <a:xfrm>
              <a:off x="4338333" y="1353849"/>
              <a:ext cx="1544494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</a:rPr>
                <a:t>Miasto zielone</a:t>
              </a:r>
            </a:p>
          </p:txBody>
        </p:sp>
      </p:grpSp>
      <p:grpSp>
        <p:nvGrpSpPr>
          <p:cNvPr id="24" name="Grupa 23" descr="obrazy dekoracyjne przedstawiające symbolikę 7 linii tematycznych.">
            <a:extLst>
              <a:ext uri="{FF2B5EF4-FFF2-40B4-BE49-F238E27FC236}">
                <a16:creationId xmlns:a16="http://schemas.microsoft.com/office/drawing/2014/main" id="{8F842466-83B8-DBC9-4938-EB16DA1D4189}"/>
              </a:ext>
            </a:extLst>
          </p:cNvPr>
          <p:cNvGrpSpPr/>
          <p:nvPr/>
        </p:nvGrpSpPr>
        <p:grpSpPr>
          <a:xfrm>
            <a:off x="4240031" y="4022106"/>
            <a:ext cx="1741098" cy="2415091"/>
            <a:chOff x="4240031" y="4022106"/>
            <a:chExt cx="1741098" cy="2415091"/>
          </a:xfrm>
        </p:grpSpPr>
        <p:pic>
          <p:nvPicPr>
            <p:cNvPr id="9" name="Obraz 8" descr="Obraz zawierający szkic, rysowanie, clipart, Grafika liniowa&#10;&#10;Zawartość wygenerowana przez sztuczną inteligencję może być niepoprawna.">
              <a:extLst>
                <a:ext uri="{FF2B5EF4-FFF2-40B4-BE49-F238E27FC236}">
                  <a16:creationId xmlns:a16="http://schemas.microsoft.com/office/drawing/2014/main" id="{FBF870C4-A542-1437-7580-A59AC711E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0031" y="4696099"/>
              <a:ext cx="1741098" cy="1741098"/>
            </a:xfrm>
            <a:prstGeom prst="rect">
              <a:avLst/>
            </a:prstGeom>
          </p:spPr>
        </p:pic>
        <p:sp>
          <p:nvSpPr>
            <p:cNvPr id="15" name="pole tekstowe 14">
              <a:extLst>
                <a:ext uri="{FF2B5EF4-FFF2-40B4-BE49-F238E27FC236}">
                  <a16:creationId xmlns:a16="http://schemas.microsoft.com/office/drawing/2014/main" id="{D37955CC-5D73-9C7D-35FE-3C0A590AF0B8}"/>
                </a:ext>
              </a:extLst>
            </p:cNvPr>
            <p:cNvSpPr txBox="1"/>
            <p:nvPr/>
          </p:nvSpPr>
          <p:spPr>
            <a:xfrm>
              <a:off x="4447349" y="4022106"/>
              <a:ext cx="1326461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</a:rPr>
                <a:t>Miasto </a:t>
              </a:r>
              <a:br>
                <a:rPr kumimoji="0" lang="pl-PL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</a:br>
              <a:r>
                <a:rPr kumimoji="0" lang="pl-PL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</a:rPr>
                <a:t>w działaniu</a:t>
              </a:r>
            </a:p>
          </p:txBody>
        </p:sp>
      </p:grpSp>
      <p:grpSp>
        <p:nvGrpSpPr>
          <p:cNvPr id="21" name="Grupa 20" descr="obrazy dekoracyjne przedstawiające symbolikę 7 linii tematycznych.">
            <a:extLst>
              <a:ext uri="{FF2B5EF4-FFF2-40B4-BE49-F238E27FC236}">
                <a16:creationId xmlns:a16="http://schemas.microsoft.com/office/drawing/2014/main" id="{E4BA1470-4247-52B8-A05A-6965828DAC03}"/>
              </a:ext>
            </a:extLst>
          </p:cNvPr>
          <p:cNvGrpSpPr/>
          <p:nvPr/>
        </p:nvGrpSpPr>
        <p:grpSpPr>
          <a:xfrm>
            <a:off x="6647915" y="1327601"/>
            <a:ext cx="1876286" cy="2411745"/>
            <a:chOff x="6647915" y="1327601"/>
            <a:chExt cx="1876286" cy="2411745"/>
          </a:xfrm>
        </p:grpSpPr>
        <p:pic>
          <p:nvPicPr>
            <p:cNvPr id="8" name="Obraz 7" descr="Obraz zawierający rysowanie, sztuka&#10;&#10;Zawartość wygenerowana przez sztuczną inteligencję może być niepoprawna.">
              <a:extLst>
                <a:ext uri="{FF2B5EF4-FFF2-40B4-BE49-F238E27FC236}">
                  <a16:creationId xmlns:a16="http://schemas.microsoft.com/office/drawing/2014/main" id="{B1810F7A-6036-AE08-4276-33C9018C3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5685" y="1995475"/>
              <a:ext cx="1741504" cy="1743871"/>
            </a:xfrm>
            <a:prstGeom prst="rect">
              <a:avLst/>
            </a:prstGeom>
          </p:spPr>
        </p:pic>
        <p:sp>
          <p:nvSpPr>
            <p:cNvPr id="16" name="pole tekstowe 15">
              <a:extLst>
                <a:ext uri="{FF2B5EF4-FFF2-40B4-BE49-F238E27FC236}">
                  <a16:creationId xmlns:a16="http://schemas.microsoft.com/office/drawing/2014/main" id="{91DBC087-835B-BE09-A1FA-DD139DBB263E}"/>
                </a:ext>
              </a:extLst>
            </p:cNvPr>
            <p:cNvSpPr txBox="1"/>
            <p:nvPr/>
          </p:nvSpPr>
          <p:spPr>
            <a:xfrm>
              <a:off x="6647915" y="1327601"/>
              <a:ext cx="1876286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</a:rPr>
                <a:t>Miasto przedsiębiorcze</a:t>
              </a:r>
            </a:p>
          </p:txBody>
        </p:sp>
      </p:grpSp>
      <p:grpSp>
        <p:nvGrpSpPr>
          <p:cNvPr id="23" name="Grupa 22" descr="obrazy dekoracyjne przedstawiające symbolikę 7 linii tematycznych.">
            <a:extLst>
              <a:ext uri="{FF2B5EF4-FFF2-40B4-BE49-F238E27FC236}">
                <a16:creationId xmlns:a16="http://schemas.microsoft.com/office/drawing/2014/main" id="{5CE5A2F1-6515-CE03-A86C-2AF7A6994903}"/>
              </a:ext>
            </a:extLst>
          </p:cNvPr>
          <p:cNvGrpSpPr/>
          <p:nvPr/>
        </p:nvGrpSpPr>
        <p:grpSpPr>
          <a:xfrm>
            <a:off x="1697221" y="4022106"/>
            <a:ext cx="1908615" cy="2441858"/>
            <a:chOff x="1697221" y="4022106"/>
            <a:chExt cx="1908615" cy="2441858"/>
          </a:xfrm>
        </p:grpSpPr>
        <p:pic>
          <p:nvPicPr>
            <p:cNvPr id="6" name="Obraz 5" descr="Obraz zawierający krąg, wzór, design, ilustracja&#10;&#10;Zawartość wygenerowana przez sztuczną inteligencję może być niepoprawna.">
              <a:extLst>
                <a:ext uri="{FF2B5EF4-FFF2-40B4-BE49-F238E27FC236}">
                  <a16:creationId xmlns:a16="http://schemas.microsoft.com/office/drawing/2014/main" id="{CFAE4CD8-171B-3A01-8854-EF95C174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82367" y="4722866"/>
              <a:ext cx="1741098" cy="1741098"/>
            </a:xfrm>
            <a:prstGeom prst="rect">
              <a:avLst/>
            </a:prstGeom>
          </p:spPr>
        </p:pic>
        <p:sp>
          <p:nvSpPr>
            <p:cNvPr id="17" name="pole tekstowe 16">
              <a:extLst>
                <a:ext uri="{FF2B5EF4-FFF2-40B4-BE49-F238E27FC236}">
                  <a16:creationId xmlns:a16="http://schemas.microsoft.com/office/drawing/2014/main" id="{5E7ABD71-3BD9-0F85-AFA2-574F5F885EEA}"/>
                </a:ext>
              </a:extLst>
            </p:cNvPr>
            <p:cNvSpPr txBox="1"/>
            <p:nvPr/>
          </p:nvSpPr>
          <p:spPr>
            <a:xfrm>
              <a:off x="1697221" y="4022106"/>
              <a:ext cx="1908615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</a:rPr>
                <a:t>Miasto obywateli i współpracy</a:t>
              </a:r>
            </a:p>
          </p:txBody>
        </p:sp>
      </p:grpSp>
      <p:grpSp>
        <p:nvGrpSpPr>
          <p:cNvPr id="12" name="Grupa 11" descr="obrazy dekoracyjne przedstawiające symbolikę 7 linii tematycznych.">
            <a:extLst>
              <a:ext uri="{FF2B5EF4-FFF2-40B4-BE49-F238E27FC236}">
                <a16:creationId xmlns:a16="http://schemas.microsoft.com/office/drawing/2014/main" id="{4018EFF8-FC61-7AAB-16CD-78ECE46CBF96}"/>
              </a:ext>
            </a:extLst>
          </p:cNvPr>
          <p:cNvGrpSpPr/>
          <p:nvPr/>
        </p:nvGrpSpPr>
        <p:grpSpPr>
          <a:xfrm>
            <a:off x="1520920" y="1326185"/>
            <a:ext cx="2221571" cy="2387429"/>
            <a:chOff x="1520920" y="1326185"/>
            <a:chExt cx="2221571" cy="2387429"/>
          </a:xfrm>
        </p:grpSpPr>
        <p:pic>
          <p:nvPicPr>
            <p:cNvPr id="5" name="Obraz 4" descr="Obraz zawierający szkic, rysowanie, ilustracja, kreskówka&#10;&#10;Zawartość wygenerowana przez sztuczną inteligencję może być niepoprawna.">
              <a:extLst>
                <a:ext uri="{FF2B5EF4-FFF2-40B4-BE49-F238E27FC236}">
                  <a16:creationId xmlns:a16="http://schemas.microsoft.com/office/drawing/2014/main" id="{F22F6988-220B-7E93-C5F7-000F07E7E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79594" y="1972516"/>
              <a:ext cx="1743871" cy="1741098"/>
            </a:xfrm>
            <a:prstGeom prst="rect">
              <a:avLst/>
            </a:prstGeom>
          </p:spPr>
        </p:pic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85CB552A-9134-D108-D393-E9E689E45DA7}"/>
                </a:ext>
              </a:extLst>
            </p:cNvPr>
            <p:cNvSpPr txBox="1"/>
            <p:nvPr/>
          </p:nvSpPr>
          <p:spPr>
            <a:xfrm>
              <a:off x="1520920" y="1326185"/>
              <a:ext cx="2221571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M</a:t>
              </a:r>
              <a:r>
                <a:rPr kumimoji="0" 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</a:rPr>
                <a:t>iasto kompetencji i rozwoju</a:t>
              </a:r>
            </a:p>
          </p:txBody>
        </p:sp>
      </p:grpSp>
      <p:grpSp>
        <p:nvGrpSpPr>
          <p:cNvPr id="22" name="Grupa 21" descr="obrazy dekoracyjne przedstawiające symbolikę 7 linii tematycznych.">
            <a:extLst>
              <a:ext uri="{FF2B5EF4-FFF2-40B4-BE49-F238E27FC236}">
                <a16:creationId xmlns:a16="http://schemas.microsoft.com/office/drawing/2014/main" id="{5B7734FE-D174-E643-EA22-09C88C49F5EB}"/>
              </a:ext>
            </a:extLst>
          </p:cNvPr>
          <p:cNvGrpSpPr/>
          <p:nvPr/>
        </p:nvGrpSpPr>
        <p:grpSpPr>
          <a:xfrm>
            <a:off x="9101605" y="1353849"/>
            <a:ext cx="1741098" cy="2382724"/>
            <a:chOff x="9101605" y="1353849"/>
            <a:chExt cx="1741098" cy="2382724"/>
          </a:xfrm>
        </p:grpSpPr>
        <p:pic>
          <p:nvPicPr>
            <p:cNvPr id="4" name="Obraz 3" descr="Obraz zawierający rysowanie, ilustracja, design, sztuka&#10;&#10;Zawartość wygenerowana przez sztuczną inteligencję może być niepoprawna.">
              <a:extLst>
                <a:ext uri="{FF2B5EF4-FFF2-40B4-BE49-F238E27FC236}">
                  <a16:creationId xmlns:a16="http://schemas.microsoft.com/office/drawing/2014/main" id="{7995936A-9D41-5B8D-B11D-13C1A5443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01605" y="1995475"/>
              <a:ext cx="1741098" cy="1741098"/>
            </a:xfrm>
            <a:prstGeom prst="rect">
              <a:avLst/>
            </a:prstGeom>
          </p:spPr>
        </p:pic>
        <p:sp>
          <p:nvSpPr>
            <p:cNvPr id="19" name="pole tekstowe 18">
              <a:extLst>
                <a:ext uri="{FF2B5EF4-FFF2-40B4-BE49-F238E27FC236}">
                  <a16:creationId xmlns:a16="http://schemas.microsoft.com/office/drawing/2014/main" id="{F4698C60-A473-8C59-8C69-58941EA2320D}"/>
                </a:ext>
              </a:extLst>
            </p:cNvPr>
            <p:cNvSpPr txBox="1"/>
            <p:nvPr/>
          </p:nvSpPr>
          <p:spPr>
            <a:xfrm>
              <a:off x="9120043" y="1353849"/>
              <a:ext cx="1702287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</a:rPr>
                <a:t>Miasto dostępne</a:t>
              </a:r>
            </a:p>
          </p:txBody>
        </p:sp>
      </p:grpSp>
      <p:grpSp>
        <p:nvGrpSpPr>
          <p:cNvPr id="25" name="Grupa 24" descr="obrazy dekoracyjne przedstawiające symbolikę 7 linii tematycznych.">
            <a:extLst>
              <a:ext uri="{FF2B5EF4-FFF2-40B4-BE49-F238E27FC236}">
                <a16:creationId xmlns:a16="http://schemas.microsoft.com/office/drawing/2014/main" id="{9B8760DC-AE19-5162-8A82-287BAEDFAAF4}"/>
              </a:ext>
            </a:extLst>
          </p:cNvPr>
          <p:cNvGrpSpPr/>
          <p:nvPr/>
        </p:nvGrpSpPr>
        <p:grpSpPr>
          <a:xfrm>
            <a:off x="6420089" y="4021097"/>
            <a:ext cx="2134966" cy="2391211"/>
            <a:chOff x="6420089" y="4021097"/>
            <a:chExt cx="2134966" cy="2391211"/>
          </a:xfrm>
        </p:grpSpPr>
        <p:pic>
          <p:nvPicPr>
            <p:cNvPr id="3" name="Obraz 2" descr="Obraz zawierający Sztuka dziecięca, krąg, diagram, design&#10;&#10;Zawartość wygenerowana przez sztuczną inteligencję może być niepoprawna.">
              <a:extLst>
                <a:ext uri="{FF2B5EF4-FFF2-40B4-BE49-F238E27FC236}">
                  <a16:creationId xmlns:a16="http://schemas.microsoft.com/office/drawing/2014/main" id="{5532F522-63B4-0EBE-0A25-F8A8EA7A2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47915" y="4668437"/>
              <a:ext cx="1741098" cy="1743871"/>
            </a:xfrm>
            <a:prstGeom prst="rect">
              <a:avLst/>
            </a:prstGeom>
          </p:spPr>
        </p:pic>
        <p:sp>
          <p:nvSpPr>
            <p:cNvPr id="20" name="pole tekstowe 19">
              <a:extLst>
                <a:ext uri="{FF2B5EF4-FFF2-40B4-BE49-F238E27FC236}">
                  <a16:creationId xmlns:a16="http://schemas.microsoft.com/office/drawing/2014/main" id="{1BD96018-15C3-1DEB-6468-761988B7E0DE}"/>
                </a:ext>
              </a:extLst>
            </p:cNvPr>
            <p:cNvSpPr txBox="1"/>
            <p:nvPr/>
          </p:nvSpPr>
          <p:spPr>
            <a:xfrm>
              <a:off x="6420089" y="4021097"/>
              <a:ext cx="2134966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</a:rPr>
                <a:t>Miasto bezpieczne i odporne</a:t>
              </a:r>
            </a:p>
          </p:txBody>
        </p:sp>
      </p:grpSp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76F0F3CA-D827-D407-5D26-4C29D3C68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72649" y="4021097"/>
            <a:ext cx="2179308" cy="2628900"/>
          </a:xfrm>
          <a:prstGeom prst="roundRect">
            <a:avLst>
              <a:gd name="adj" fmla="val 4831"/>
            </a:avLst>
          </a:prstGeom>
          <a:noFill/>
          <a:ln w="381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id="{E5D477F8-2555-AEEE-EDB1-1549582E9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557" y="820622"/>
            <a:ext cx="9439092" cy="533227"/>
          </a:xfrm>
        </p:spPr>
        <p:txBody>
          <a:bodyPr>
            <a:normAutofit fontScale="90000"/>
          </a:bodyPr>
          <a:lstStyle/>
          <a:p>
            <a:r>
              <a:rPr lang="pl-PL">
                <a:latin typeface="Work Sans"/>
              </a:rPr>
              <a:t>Siedem linii tematycznych…</a:t>
            </a:r>
          </a:p>
        </p:txBody>
      </p:sp>
      <p:sp>
        <p:nvSpPr>
          <p:cNvPr id="11" name="Symbol zastępczy zawartości 10" descr="obrazy dekoracyjne przedstawiające symbolikę 7 linii tematycznych.">
            <a:extLst>
              <a:ext uri="{FF2B5EF4-FFF2-40B4-BE49-F238E27FC236}">
                <a16:creationId xmlns:a16="http://schemas.microsoft.com/office/drawing/2014/main" id="{67BFA3E4-2BFD-62F4-B683-A6351AC24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4971" y="4696099"/>
            <a:ext cx="3012471" cy="16486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2400">
                <a:latin typeface="Open Sans"/>
                <a:ea typeface="Open Sans"/>
                <a:cs typeface="Open Sans"/>
              </a:rPr>
              <a:t>Zapraszamy </a:t>
            </a:r>
            <a:br>
              <a:rPr lang="pl-PL" sz="2400"/>
            </a:br>
            <a:r>
              <a:rPr lang="pl-PL" sz="2400">
                <a:latin typeface="Open Sans"/>
                <a:ea typeface="Open Sans"/>
                <a:cs typeface="Open Sans"/>
              </a:rPr>
              <a:t>do uczestnictwa </a:t>
            </a:r>
            <a:br>
              <a:rPr lang="pl-PL" sz="2400"/>
            </a:br>
            <a:r>
              <a:rPr lang="pl-PL" sz="2400">
                <a:latin typeface="Open Sans"/>
                <a:ea typeface="Open Sans"/>
                <a:cs typeface="Open Sans"/>
              </a:rPr>
              <a:t>w całym programie szkoleniowym </a:t>
            </a:r>
            <a:r>
              <a:rPr lang="pl-PL" sz="2400">
                <a:latin typeface="Open Sans"/>
                <a:ea typeface="Open Sans"/>
                <a:cs typeface="Open Sans"/>
                <a:sym typeface="Wingdings" panose="05000000000000000000" pitchFamily="2" charset="2"/>
              </a:rPr>
              <a:t></a:t>
            </a:r>
            <a:endParaRPr lang="pl-PL" sz="2400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4165817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784948AD-E930-5C00-5EEA-C59AE3BAE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917" y="2803870"/>
            <a:ext cx="7926964" cy="1465524"/>
          </a:xfrm>
        </p:spPr>
        <p:txBody>
          <a:bodyPr>
            <a:normAutofit fontScale="90000"/>
          </a:bodyPr>
          <a:lstStyle/>
          <a:p>
            <a:r>
              <a:rPr lang="pl-PL"/>
              <a:t>Sesja pytań i odpowiedzi,</a:t>
            </a:r>
            <a:br>
              <a:rPr lang="pl-PL"/>
            </a:br>
            <a:r>
              <a:rPr lang="pl-PL"/>
              <a:t>dyskusja</a:t>
            </a:r>
            <a:br>
              <a:rPr lang="pl-PL"/>
            </a:br>
            <a:br>
              <a:rPr lang="pl-PL"/>
            </a:br>
            <a:br>
              <a:rPr lang="pl-PL"/>
            </a:br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45A39C2-7440-ACEB-85AA-BADA9B0BC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301" y="1891336"/>
            <a:ext cx="3836930" cy="367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066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3EF71-4FB2-BDE1-7B98-62E2E948A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91CD8-0FEF-E440-62FA-9BA68A741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494" y="1433599"/>
            <a:ext cx="3492580" cy="2716126"/>
          </a:xfrm>
        </p:spPr>
        <p:txBody>
          <a:bodyPr>
            <a:normAutofit/>
          </a:bodyPr>
          <a:lstStyle/>
          <a:p>
            <a:r>
              <a:rPr lang="en-GB" dirty="0"/>
              <a:t>Centrum </a:t>
            </a:r>
            <a:r>
              <a:rPr lang="en-GB" dirty="0" err="1"/>
              <a:t>Konsultacyjne</a:t>
            </a:r>
            <a:r>
              <a:rPr lang="en-GB" dirty="0"/>
              <a:t> – </a:t>
            </a:r>
            <a:r>
              <a:rPr lang="pl-PL" dirty="0"/>
              <a:t>Miasto w działaniu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4030A88-BC99-42E2-BAE2-DC5D95BEF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8269" y="-1"/>
            <a:ext cx="7643731" cy="4964271"/>
          </a:xfrm>
          <a:prstGeom prst="rect">
            <a:avLst/>
          </a:prstGeom>
        </p:spPr>
      </p:pic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FCE4D8C4-D8EC-4511-AC72-D519EA4DB99F}"/>
              </a:ext>
            </a:extLst>
          </p:cNvPr>
          <p:cNvSpPr/>
          <p:nvPr/>
        </p:nvSpPr>
        <p:spPr>
          <a:xfrm>
            <a:off x="4548269" y="3996048"/>
            <a:ext cx="2387521" cy="30735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86890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784948AD-E930-5C00-5EEA-C59AE3BAE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>
            <a:normAutofit fontScale="90000"/>
          </a:bodyPr>
          <a:lstStyle/>
          <a:p>
            <a:r>
              <a:rPr lang="pl-PL"/>
              <a:t>czas na ankietę ewaluacyjną</a:t>
            </a:r>
            <a:br>
              <a:rPr lang="pl-PL"/>
            </a:br>
            <a:br>
              <a:rPr lang="pl-PL"/>
            </a:br>
            <a:r>
              <a:rPr lang="pl-PL"/>
              <a:t>linki w czacie</a:t>
            </a:r>
            <a:br>
              <a:rPr lang="pl-PL"/>
            </a:br>
            <a:br>
              <a:rPr lang="pl-PL"/>
            </a:br>
            <a:br>
              <a:rPr lang="pl-PL"/>
            </a:br>
            <a:endParaRPr lang="pl-PL"/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5AFE5E96-4CA3-3635-A0AE-038E45DE5A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" b="48"/>
          <a:stretch/>
        </p:blipFill>
        <p:spPr>
          <a:xfrm>
            <a:off x="5668323" y="556593"/>
            <a:ext cx="6177004" cy="5600284"/>
          </a:xfrm>
        </p:spPr>
      </p:pic>
    </p:spTree>
    <p:extLst>
      <p:ext uri="{BB962C8B-B14F-4D97-AF65-F5344CB8AC3E}">
        <p14:creationId xmlns:p14="http://schemas.microsoft.com/office/powerpoint/2010/main" val="42213950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3516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07EA6-750E-69F8-96C8-13E6F8CE2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D17C0DBC-730E-1068-A0A0-A2C7B8DE2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6480175" cy="1428353"/>
          </a:xfrm>
        </p:spPr>
        <p:txBody>
          <a:bodyPr>
            <a:normAutofit/>
          </a:bodyPr>
          <a:lstStyle/>
          <a:p>
            <a:r>
              <a:rPr lang="pl-PL" dirty="0"/>
              <a:t>Miasto w działaniu</a:t>
            </a:r>
            <a:br>
              <a:rPr lang="pl-PL" dirty="0"/>
            </a:br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7C67FAD-1212-CF99-3E72-EB0E4F4885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592662"/>
            <a:ext cx="6480175" cy="360045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pl-PL" sz="1900" dirty="0" err="1">
                <a:latin typeface="Open Sans"/>
                <a:ea typeface="Open Sans"/>
                <a:cs typeface="Open Sans"/>
              </a:rPr>
              <a:t>Webinar</a:t>
            </a:r>
            <a:r>
              <a:rPr lang="pl-PL" sz="1900" dirty="0">
                <a:latin typeface="Open Sans"/>
                <a:ea typeface="Open Sans"/>
                <a:cs typeface="Open Sans"/>
              </a:rPr>
              <a:t> 1: Jak dobrze i zgodnie z wymogami przygotować Kompletną Propozycję Projektu.</a:t>
            </a:r>
          </a:p>
          <a:p>
            <a:r>
              <a:rPr lang="pl-PL" sz="1900" dirty="0" err="1">
                <a:latin typeface="Open Sans"/>
                <a:ea typeface="Open Sans"/>
                <a:cs typeface="Open Sans"/>
              </a:rPr>
              <a:t>Webinar</a:t>
            </a:r>
            <a:r>
              <a:rPr lang="pl-PL" sz="1900" dirty="0">
                <a:latin typeface="Open Sans"/>
                <a:ea typeface="Open Sans"/>
                <a:cs typeface="Open Sans"/>
              </a:rPr>
              <a:t> 2: Plan Komunikacji – jak dobrze zaplanować i wdrożyć informację i promocję oraz partycypację?</a:t>
            </a:r>
          </a:p>
          <a:p>
            <a:r>
              <a:rPr lang="pl-PL" sz="1900" dirty="0" err="1">
                <a:latin typeface="Open Sans"/>
                <a:ea typeface="Open Sans"/>
                <a:cs typeface="Open Sans"/>
              </a:rPr>
              <a:t>Webinar</a:t>
            </a:r>
            <a:r>
              <a:rPr lang="pl-PL" sz="1900" dirty="0">
                <a:latin typeface="Open Sans"/>
                <a:ea typeface="Open Sans"/>
                <a:cs typeface="Open Sans"/>
              </a:rPr>
              <a:t> 3: Zasady horyzontalne w praktyce.</a:t>
            </a:r>
          </a:p>
          <a:p>
            <a:r>
              <a:rPr lang="pl-PL" sz="1900" dirty="0" err="1">
                <a:latin typeface="Open Sans"/>
                <a:ea typeface="Open Sans"/>
                <a:cs typeface="Open Sans"/>
              </a:rPr>
              <a:t>Webinar</a:t>
            </a:r>
            <a:r>
              <a:rPr lang="pl-PL" sz="1900" dirty="0">
                <a:latin typeface="Open Sans"/>
                <a:ea typeface="Open Sans"/>
                <a:cs typeface="Open Sans"/>
              </a:rPr>
              <a:t> 4:Gotowość działań grantowych.</a:t>
            </a:r>
          </a:p>
          <a:p>
            <a:r>
              <a:rPr lang="pl-PL" sz="1900" b="1" dirty="0" err="1">
                <a:solidFill>
                  <a:srgbClr val="D7153A"/>
                </a:solidFill>
                <a:latin typeface="Open Sans"/>
                <a:ea typeface="Open Sans"/>
                <a:cs typeface="Open Sans"/>
              </a:rPr>
              <a:t>Webinar</a:t>
            </a:r>
            <a:r>
              <a:rPr lang="pl-PL" sz="1900" b="1" dirty="0">
                <a:solidFill>
                  <a:srgbClr val="D7153A"/>
                </a:solidFill>
                <a:latin typeface="Open Sans"/>
                <a:ea typeface="Open Sans"/>
                <a:cs typeface="Open Sans"/>
              </a:rPr>
              <a:t> 5: Skuteczne planowanie budżetu i finansowanie projektu.</a:t>
            </a:r>
            <a:endParaRPr lang="pl-PL" sz="1900" b="1" dirty="0">
              <a:solidFill>
                <a:srgbClr val="D7153A"/>
              </a:solidFill>
            </a:endParaRPr>
          </a:p>
          <a:p>
            <a:r>
              <a:rPr lang="pl-PL" sz="1900" dirty="0" err="1">
                <a:latin typeface="Open Sans"/>
                <a:ea typeface="Open Sans"/>
                <a:cs typeface="Open Sans"/>
              </a:rPr>
              <a:t>Webinar</a:t>
            </a:r>
            <a:r>
              <a:rPr lang="pl-PL" sz="1900" dirty="0">
                <a:latin typeface="Open Sans"/>
                <a:ea typeface="Open Sans"/>
                <a:cs typeface="Open Sans"/>
              </a:rPr>
              <a:t> 6: Sesje Q&amp;A: 09.10.2025.</a:t>
            </a:r>
          </a:p>
          <a:p>
            <a:endParaRPr lang="pl-PL" sz="1800" dirty="0">
              <a:latin typeface="Open Sans"/>
              <a:ea typeface="Open Sans"/>
              <a:cs typeface="Open Sans"/>
            </a:endParaRPr>
          </a:p>
          <a:p>
            <a:endParaRPr lang="pl-PL" sz="1800" dirty="0"/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48F864B0-3992-4D68-A416-1F23B4BEE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8743" r="18743"/>
          <a:stretch>
            <a:fillRect/>
          </a:stretch>
        </p:blipFill>
        <p:spPr>
          <a:xfrm>
            <a:off x="8256588" y="549275"/>
            <a:ext cx="3600450" cy="575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02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BE721-2F82-98C4-7B69-71342D8C6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1582737"/>
          </a:xfrm>
        </p:spPr>
        <p:txBody>
          <a:bodyPr/>
          <a:lstStyle/>
          <a:p>
            <a:r>
              <a:rPr lang="en-GB" dirty="0"/>
              <a:t>Agenda</a:t>
            </a:r>
            <a:endParaRPr lang="x-none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B2AE36D-1BFE-B89D-140F-EB9596536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3428999"/>
            <a:ext cx="10080624" cy="2879725"/>
          </a:xfrm>
        </p:spPr>
        <p:txBody>
          <a:bodyPr/>
          <a:lstStyle/>
          <a:p>
            <a:r>
              <a:rPr lang="pl-PL"/>
              <a:t>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63F48C1-8541-1843-D0F2-4157CDCAE12F}"/>
              </a:ext>
            </a:extLst>
          </p:cNvPr>
          <p:cNvSpPr txBox="1"/>
          <p:nvPr/>
        </p:nvSpPr>
        <p:spPr>
          <a:xfrm>
            <a:off x="1055687" y="2405198"/>
            <a:ext cx="9379390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i="0" dirty="0">
                <a:solidFill>
                  <a:srgbClr val="242424"/>
                </a:solidFill>
                <a:effectLst/>
                <a:latin typeface="Open Sans"/>
                <a:ea typeface="Open Sans"/>
                <a:cs typeface="Open Sans"/>
              </a:rPr>
              <a:t>1. Powitanie i wprowadzenie.				</a:t>
            </a:r>
          </a:p>
          <a:p>
            <a:endParaRPr lang="pl-PL" i="0" dirty="0">
              <a:solidFill>
                <a:srgbClr val="242424"/>
              </a:solidFill>
              <a:effectLst/>
              <a:latin typeface="Open Sans"/>
              <a:ea typeface="Open Sans"/>
              <a:cs typeface="Open Sans"/>
            </a:endParaRPr>
          </a:p>
          <a:p>
            <a:r>
              <a:rPr lang="pl-PL" dirty="0">
                <a:latin typeface="Open Sans" pitchFamily="2" charset="0"/>
                <a:ea typeface="Open Sans" pitchFamily="2" charset="0"/>
                <a:cs typeface="Open Sans" pitchFamily="2" charset="0"/>
              </a:rPr>
              <a:t>2</a:t>
            </a:r>
            <a:r>
              <a:rPr lang="pl-PL" i="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. Zmiany w systemie finansów JST w kontekście realizacji projektu.</a:t>
            </a:r>
          </a:p>
          <a:p>
            <a:pPr algn="l">
              <a:buNone/>
            </a:pPr>
            <a:r>
              <a:rPr lang="pl-PL" i="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	</a:t>
            </a:r>
            <a:r>
              <a:rPr lang="pl-PL" dirty="0">
                <a:latin typeface="Open Sans" pitchFamily="2" charset="0"/>
                <a:ea typeface="Open Sans" pitchFamily="2" charset="0"/>
                <a:cs typeface="Open Sans" pitchFamily="2" charset="0"/>
              </a:rPr>
              <a:t>	</a:t>
            </a:r>
            <a:endParaRPr lang="pl-PL" i="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r>
              <a:rPr lang="pl-PL" dirty="0">
                <a:latin typeface="Open Sans"/>
                <a:ea typeface="Open Sans"/>
                <a:cs typeface="Open Sans"/>
              </a:rPr>
              <a:t>3. Zdolność do finansowania projektu. </a:t>
            </a:r>
          </a:p>
          <a:p>
            <a:endParaRPr lang="pl-PL" dirty="0">
              <a:latin typeface="Open Sans"/>
              <a:ea typeface="Open Sans"/>
              <a:cs typeface="Open Sans"/>
            </a:endParaRPr>
          </a:p>
          <a:p>
            <a:r>
              <a:rPr lang="pl-PL" dirty="0">
                <a:latin typeface="Open Sans"/>
                <a:ea typeface="Open Sans"/>
                <a:cs typeface="Open Sans"/>
              </a:rPr>
              <a:t>4. Planowanie budżetu Kompletna Propozycja Projektu</a:t>
            </a:r>
          </a:p>
          <a:p>
            <a:r>
              <a:rPr lang="pl-PL" i="0" dirty="0">
                <a:solidFill>
                  <a:srgbClr val="FF0000"/>
                </a:solidFill>
                <a:effectLst/>
                <a:latin typeface="Open Sans"/>
                <a:ea typeface="Open Sans"/>
                <a:cs typeface="Open Sans"/>
              </a:rPr>
              <a:t>					</a:t>
            </a:r>
          </a:p>
          <a:p>
            <a:pPr algn="l"/>
            <a:r>
              <a:rPr lang="pl-PL" i="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5. </a:t>
            </a:r>
            <a:r>
              <a:rPr lang="pl-PL" dirty="0">
                <a:latin typeface="Open Sans" pitchFamily="2" charset="0"/>
                <a:ea typeface="Open Sans" pitchFamily="2" charset="0"/>
                <a:cs typeface="Open Sans" pitchFamily="2" charset="0"/>
              </a:rPr>
              <a:t>Pytania i odpowiedzi.</a:t>
            </a:r>
            <a:endParaRPr lang="pl-PL" i="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l"/>
            <a:r>
              <a:rPr lang="pl-PL" i="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						</a:t>
            </a:r>
          </a:p>
          <a:p>
            <a:pPr algn="l"/>
            <a:r>
              <a:rPr lang="pl-PL" dirty="0">
                <a:latin typeface="Open Sans" pitchFamily="2" charset="0"/>
                <a:ea typeface="Open Sans" pitchFamily="2" charset="0"/>
                <a:cs typeface="Open Sans" pitchFamily="2" charset="0"/>
              </a:rPr>
              <a:t>6. Podsumowanie i zakończenie spotkania.			</a:t>
            </a:r>
          </a:p>
        </p:txBody>
      </p:sp>
    </p:spTree>
    <p:extLst>
      <p:ext uri="{BB962C8B-B14F-4D97-AF65-F5344CB8AC3E}">
        <p14:creationId xmlns:p14="http://schemas.microsoft.com/office/powerpoint/2010/main" val="3824698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2DCE1-8402-525F-3609-2621423BE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32A8-FE5F-E08B-429C-EB3EDBFF0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1582737"/>
          </a:xfrm>
        </p:spPr>
        <p:txBody>
          <a:bodyPr/>
          <a:lstStyle/>
          <a:p>
            <a:r>
              <a:rPr lang="pl-PL" dirty="0"/>
              <a:t>Korzyści </a:t>
            </a:r>
            <a:endParaRPr lang="x-none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6349F052-9D0A-C129-51BB-A91281228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6" y="2336098"/>
            <a:ext cx="10080626" cy="41979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pl-PL" sz="1800" b="1" i="0" dirty="0">
                <a:effectLst/>
                <a:latin typeface="Open Sans"/>
                <a:ea typeface="Open Sans"/>
                <a:cs typeface="Open Sans"/>
              </a:rPr>
              <a:t>Cel </a:t>
            </a:r>
            <a:r>
              <a:rPr lang="pl-PL" sz="1800" b="1" i="0" dirty="0" err="1">
                <a:effectLst/>
                <a:latin typeface="Open Sans"/>
                <a:ea typeface="Open Sans"/>
                <a:cs typeface="Open Sans"/>
              </a:rPr>
              <a:t>webinaru</a:t>
            </a:r>
            <a:r>
              <a:rPr lang="pl-PL" sz="1800" b="1" i="0" dirty="0">
                <a:effectLst/>
                <a:latin typeface="Open Sans"/>
                <a:ea typeface="Open Sans"/>
                <a:cs typeface="Open Sans"/>
              </a:rPr>
              <a:t>:</a:t>
            </a:r>
          </a:p>
          <a:p>
            <a:pPr algn="l"/>
            <a:r>
              <a:rPr lang="pl-PL" sz="1800" b="0" i="0" dirty="0" err="1">
                <a:effectLst/>
                <a:latin typeface="Open Sans"/>
                <a:ea typeface="Open Sans"/>
                <a:cs typeface="Open Sans"/>
              </a:rPr>
              <a:t>Webinar</a:t>
            </a:r>
            <a:r>
              <a:rPr lang="pl-PL" sz="1800" b="0" i="0" dirty="0">
                <a:effectLst/>
                <a:latin typeface="Open Sans"/>
                <a:ea typeface="Open Sans"/>
                <a:cs typeface="Open Sans"/>
              </a:rPr>
              <a:t> ma na celu pogłębienie kompetencji w zakresie planowania budżetu działań w projekcie.</a:t>
            </a:r>
          </a:p>
          <a:p>
            <a:pPr algn="l"/>
            <a:r>
              <a:rPr lang="pl-PL" sz="1800" b="1" i="0" dirty="0">
                <a:effectLst/>
                <a:latin typeface="Open Sans"/>
                <a:ea typeface="Open Sans"/>
                <a:cs typeface="Open Sans"/>
              </a:rPr>
              <a:t>Główne korzyści:</a:t>
            </a:r>
          </a:p>
          <a:p>
            <a:r>
              <a:rPr lang="pl-PL" sz="1800" dirty="0"/>
              <a:t>•poprawa efektywności planowania finansowego,</a:t>
            </a:r>
          </a:p>
          <a:p>
            <a:r>
              <a:rPr lang="pl-PL" sz="1800" dirty="0"/>
              <a:t>•wykorzystanie dostępnych narzędzi o charakterze analityczno-finansowym,</a:t>
            </a:r>
          </a:p>
          <a:p>
            <a:r>
              <a:rPr lang="pl-PL" sz="1800" dirty="0"/>
              <a:t>•planowanie i realizacja projektu w części finansowej,</a:t>
            </a:r>
          </a:p>
          <a:p>
            <a:r>
              <a:rPr lang="pl-PL" sz="1800" dirty="0"/>
              <a:t>•ryzyka towarzyszące planowaniu i realizacji budżetu projektu,</a:t>
            </a:r>
          </a:p>
          <a:p>
            <a:r>
              <a:rPr lang="pl-PL" sz="1800" dirty="0"/>
              <a:t>•poprawne wypełnienie wniosku KPP w części finansowej.</a:t>
            </a:r>
          </a:p>
          <a:p>
            <a:pPr marL="285750" indent="-285750"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pl-PL" sz="1800" b="0" i="0" dirty="0">
              <a:effectLst/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36324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08C46-073B-8BBD-3661-188CD8ABF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B8AC635B-467C-A627-F865-C5265DD220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9626" y="1834159"/>
            <a:ext cx="6486397" cy="1555453"/>
          </a:xfrm>
        </p:spPr>
        <p:txBody>
          <a:bodyPr>
            <a:noAutofit/>
          </a:bodyPr>
          <a:lstStyle/>
          <a:p>
            <a:pPr lvl="0">
              <a:lnSpc>
                <a:spcPct val="130000"/>
              </a:lnSpc>
            </a:pPr>
            <a:r>
              <a:rPr lang="pl-PL" sz="3600" dirty="0"/>
              <a:t>Część 1 </a:t>
            </a:r>
            <a:br>
              <a:rPr lang="pl-PL" sz="3600" dirty="0"/>
            </a:br>
            <a:r>
              <a:rPr lang="pl-PL" sz="3600" dirty="0"/>
              <a:t>Zmiany w systemie finansów JST </a:t>
            </a:r>
            <a:br>
              <a:rPr lang="pl-PL" sz="3600" dirty="0"/>
            </a:br>
            <a:r>
              <a:rPr lang="pl-PL" sz="3600" dirty="0"/>
              <a:t>w kontekście realizacji projektu </a:t>
            </a:r>
            <a:br>
              <a:rPr lang="pl-PL" sz="2400" dirty="0"/>
            </a:br>
            <a:br>
              <a:rPr lang="pl-PL" sz="2400" dirty="0"/>
            </a:br>
            <a:br>
              <a:rPr lang="pl-PL" sz="2400" dirty="0"/>
            </a:br>
            <a:endParaRPr lang="pl-PL" sz="2400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F3E8BCF-C207-A0E9-29A7-C1BE52863D2E}"/>
              </a:ext>
            </a:extLst>
          </p:cNvPr>
          <p:cNvSpPr txBox="1">
            <a:spLocks/>
          </p:cNvSpPr>
          <p:nvPr/>
        </p:nvSpPr>
        <p:spPr>
          <a:xfrm>
            <a:off x="6913809" y="5013924"/>
            <a:ext cx="2871788" cy="5641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4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Daniel Budzeń</a:t>
            </a:r>
            <a:endParaRPr lang="x-none" sz="1400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3" name="Symbol zastępczy obrazu 27" descr="Sylwetka osoby prowadzącej doradca ZMP">
            <a:extLst>
              <a:ext uri="{FF2B5EF4-FFF2-40B4-BE49-F238E27FC236}">
                <a16:creationId xmlns:a16="http://schemas.microsoft.com/office/drawing/2014/main" id="{DB31DF53-D868-2FD6-550F-186CF6FE953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674" y="2298700"/>
            <a:ext cx="2627886" cy="263683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71825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Lansza końcowa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D17321C74F55945A33C17D89A2A5CFF" ma:contentTypeVersion="15" ma:contentTypeDescription="Utwórz nowy dokument." ma:contentTypeScope="" ma:versionID="abbe74b2af5783cea7be34f4ce1d0a30">
  <xsd:schema xmlns:xsd="http://www.w3.org/2001/XMLSchema" xmlns:xs="http://www.w3.org/2001/XMLSchema" xmlns:p="http://schemas.microsoft.com/office/2006/metadata/properties" xmlns:ns2="60f56ef5-6787-4b86-bca9-6cf4d302e5b6" xmlns:ns3="08e88123-bb8c-454e-bbd3-43fea5372de0" targetNamespace="http://schemas.microsoft.com/office/2006/metadata/properties" ma:root="true" ma:fieldsID="383ebc0e9f8bbb39b4f39e73f7b1e4a1" ns2:_="" ns3:_="">
    <xsd:import namespace="60f56ef5-6787-4b86-bca9-6cf4d302e5b6"/>
    <xsd:import namespace="08e88123-bb8c-454e-bbd3-43fea5372de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SearchPropertie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f56ef5-6787-4b86-bca9-6cf4d302e5b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97cca1fe-e50d-475f-8065-00e7ea4ae889}" ma:internalName="TaxCatchAll" ma:showField="CatchAllData" ma:web="60f56ef5-6787-4b86-bca9-6cf4d302e5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e88123-bb8c-454e-bbd3-43fea5372d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Tagi obrazów" ma:readOnly="false" ma:fieldId="{5cf76f15-5ced-4ddc-b409-7134ff3c332f}" ma:taxonomyMulti="true" ma:sspId="c75c27e3-948d-411c-9739-2292ede3f0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0f56ef5-6787-4b86-bca9-6cf4d302e5b6" xsi:nil="true"/>
    <lcf76f155ced4ddcb4097134ff3c332f xmlns="08e88123-bb8c-454e-bbd3-43fea5372de0">
      <Terms xmlns="http://schemas.microsoft.com/office/infopath/2007/PartnerControls"/>
    </lcf76f155ced4ddcb4097134ff3c332f>
    <SharedWithUsers xmlns="60f56ef5-6787-4b86-bca9-6cf4d302e5b6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658C74F-7CCB-4B65-9FD0-932DC7ED41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f56ef5-6787-4b86-bca9-6cf4d302e5b6"/>
    <ds:schemaRef ds:uri="08e88123-bb8c-454e-bbd3-43fea5372d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F6ACB1D-44FE-4211-B6D2-B6F2B2300B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F4AACAB-4FC4-44B2-BFB7-AD7E3B9914BB}">
  <ds:schemaRefs>
    <ds:schemaRef ds:uri="http://purl.org/dc/dcmitype/"/>
    <ds:schemaRef ds:uri="http://purl.org/dc/terms/"/>
    <ds:schemaRef ds:uri="08e88123-bb8c-454e-bbd3-43fea5372de0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60f56ef5-6787-4b86-bca9-6cf4d302e5b6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10937</TotalTime>
  <Words>4427</Words>
  <Application>Microsoft Office PowerPoint</Application>
  <PresentationFormat>Panoramiczny</PresentationFormat>
  <Paragraphs>459</Paragraphs>
  <Slides>53</Slides>
  <Notes>29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7</vt:i4>
      </vt:variant>
      <vt:variant>
        <vt:lpstr>Tytuły slajdów</vt:lpstr>
      </vt:variant>
      <vt:variant>
        <vt:i4>53</vt:i4>
      </vt:variant>
    </vt:vector>
  </HeadingPairs>
  <TitlesOfParts>
    <vt:vector size="66" baseType="lpstr">
      <vt:lpstr>Arial</vt:lpstr>
      <vt:lpstr>Calibri</vt:lpstr>
      <vt:lpstr>Open Sans</vt:lpstr>
      <vt:lpstr>Open Sans Light</vt:lpstr>
      <vt:lpstr>Wingdings</vt:lpstr>
      <vt:lpstr>Work Sans</vt:lpstr>
      <vt:lpstr>Office Theme</vt:lpstr>
      <vt:lpstr>3_Office Theme</vt:lpstr>
      <vt:lpstr>1_Office Theme</vt:lpstr>
      <vt:lpstr>2_Office Theme</vt:lpstr>
      <vt:lpstr>PLansza końcowa</vt:lpstr>
      <vt:lpstr>4_Office Theme</vt:lpstr>
      <vt:lpstr>5_Office Theme</vt:lpstr>
      <vt:lpstr>Prezentacja programu PowerPoint</vt:lpstr>
      <vt:lpstr>Prezentacja programu PowerPoint</vt:lpstr>
      <vt:lpstr>Webinar prowadzą</vt:lpstr>
      <vt:lpstr>Program edukacyjny tej fazy Programu</vt:lpstr>
      <vt:lpstr>Siedem linii tematycznych…</vt:lpstr>
      <vt:lpstr>Miasto w działaniu </vt:lpstr>
      <vt:lpstr>Agenda</vt:lpstr>
      <vt:lpstr>Korzyści </vt:lpstr>
      <vt:lpstr>Część 1  Zmiany w systemie finansów JST  w kontekście realizacji projektu    </vt:lpstr>
      <vt:lpstr>Konsekwencje zmian w systemie finansów publicznych</vt:lpstr>
      <vt:lpstr>Wyzwania dla skutecznego planowania finansowego w świetle obowiązującego stanu prawnego</vt:lpstr>
      <vt:lpstr>Część 2  Zdolność do finansowania projektu   </vt:lpstr>
      <vt:lpstr>Poradnik - Analiza skutków finansowych dla budżetów lat przyszłych</vt:lpstr>
      <vt:lpstr>Zdolność do finansowania projektu</vt:lpstr>
      <vt:lpstr>Źródła finansowania wkładu własnego</vt:lpstr>
      <vt:lpstr>Przykładowe skutki finansowe</vt:lpstr>
      <vt:lpstr>Ocena wykonalności finansowej projektu</vt:lpstr>
      <vt:lpstr>Zastosowanie narzędzia do analizy zdolności finansowej JST – program BeSTi@ - przykłady zastosowania</vt:lpstr>
      <vt:lpstr>Rewizja założeń planu finansowego – etap prac nad KPP</vt:lpstr>
      <vt:lpstr>Pytania kontrolne – obszar finansowy etap KPP</vt:lpstr>
      <vt:lpstr>Pytania kontrolne – obszar finansowy etap KPP</vt:lpstr>
      <vt:lpstr>W Polsko-Szwajcarskim Programie Rozwoju Miast</vt:lpstr>
      <vt:lpstr>Część 3  Planowanie budżetu  Kompletna Propozycja Projektu   </vt:lpstr>
      <vt:lpstr>Planowanie budżetu -wypełnianie formularza wniosku o dofinansowanie  </vt:lpstr>
      <vt:lpstr>Planowanie budżetu - Formularz wniosku o dofinansowanie  </vt:lpstr>
      <vt:lpstr>Planowanie budżetu – uszczegółowienie  część B </vt:lpstr>
      <vt:lpstr>Budżet działania część B </vt:lpstr>
      <vt:lpstr>Budżet działania część B </vt:lpstr>
      <vt:lpstr>Budżet działania – przykład opisu zadań</vt:lpstr>
      <vt:lpstr>Budżet działania – przykład opisu zadań</vt:lpstr>
      <vt:lpstr>Budżet działania – przykład opisu zadań nieinwestycyjnych</vt:lpstr>
      <vt:lpstr>Budżet projektu Część C Komunikacja i zarządzanie</vt:lpstr>
      <vt:lpstr>Budżet zarządzania </vt:lpstr>
      <vt:lpstr>Budżet zarządzania – przykład opisu zadań</vt:lpstr>
      <vt:lpstr>Budżet zarządzania – przykład opisu zadań</vt:lpstr>
      <vt:lpstr>Budżet zarządzania – przykład opisu zadań</vt:lpstr>
      <vt:lpstr>Koszty zarządzania - personel projektu - warunki brzegowe </vt:lpstr>
      <vt:lpstr>Prezentacja programu PowerPoint</vt:lpstr>
      <vt:lpstr>Budżet projektu Część C Komunikacja i zarządzanie wniosek KPP</vt:lpstr>
      <vt:lpstr>Budżet projektu  Część D Współpraca bilateralna </vt:lpstr>
      <vt:lpstr>Budżet projektu wypełnianie wniosku KPP część F załącznik do Umowy</vt:lpstr>
      <vt:lpstr>Budżet projektu  wypełnianie wniosku KPP część F załącznik do Umowy</vt:lpstr>
      <vt:lpstr>Część F (eksport) załącznik do Umowy</vt:lpstr>
      <vt:lpstr>Budżet projektu wypełnianie wniosku KPP Część A Budżet projektu </vt:lpstr>
      <vt:lpstr>Budżet projektu  wypełnianie wniosku KPP</vt:lpstr>
      <vt:lpstr>Karta oceny KPP - zał. nr 1 do Zasad przygotowania i składania KPP - część finansowa </vt:lpstr>
      <vt:lpstr>Karta oceny KPP - zał. nr 1 do Zasad przygotowania i składania KPP - część finansowa c.d.  </vt:lpstr>
      <vt:lpstr>Pytania kontrolne – obszar finansowy etap KPP</vt:lpstr>
      <vt:lpstr>Podsumowanie </vt:lpstr>
      <vt:lpstr>Sesja pytań i odpowiedzi, dyskusja   </vt:lpstr>
      <vt:lpstr>Centrum Konsultacyjne – Miasto w działaniu</vt:lpstr>
      <vt:lpstr>czas na ankietę ewaluacyjną  linki w czacie   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Przemysław Drygas</dc:creator>
  <cp:lastModifiedBy>Wiesława Kwiatkowska</cp:lastModifiedBy>
  <cp:revision>46</cp:revision>
  <dcterms:created xsi:type="dcterms:W3CDTF">2024-01-22T12:45:07Z</dcterms:created>
  <dcterms:modified xsi:type="dcterms:W3CDTF">2025-10-01T18:34:01Z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0x0101005D17321C74F55945A33C17D89A2A5CFF</vt:lpwstr>
  </property>
  <property fmtid="{D5CDD505-2E9C-101B-9397-08002B2CF9AE}" pid="3" name="MediaServiceImageTags">
    <vt:lpwstr/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_activity">
    <vt:lpwstr>{"FileActivityType":"9","FileActivityTimeStamp":"2025-02-18T12:59:17.790Z","FileActivityUsersOnPage":[{"DisplayName":"Piotr Górka","Id":"piotr.gorka@zmp.poznan.pl"},{"DisplayName":"Adam Mikołajczyk","Id":"adam.mikolajczyk@zmp.poznan.pl"}],"FileActivityNav</vt:lpwstr>
  </property>
  <property fmtid="{D5CDD505-2E9C-101B-9397-08002B2CF9AE}" pid="7" name="TriggerFlowInfo">
    <vt:lpwstr/>
  </property>
</Properties>
</file>